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e70ef9db_0_3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e70ef9db_0_3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e70ef9db_0_4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5e70ef9db_0_4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5e70ef9db_0_4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5e70ef9db_0_4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5e70ef9db_0_4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5e70ef9db_0_4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5e70ef9db_0_4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5e70ef9db_0_4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e70ef9db_0_4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e70ef9db_0_4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e70ef9db_0_4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e70ef9db_0_4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e70ef9d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5e70ef9d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5e70ef9db_0_4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5e70ef9db_0_4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5e70ef9db_0_4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5e70ef9db_0_4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5e70ef9db_0_4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5e70ef9db_0_4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5e70ef9db_0_4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5e70ef9db_0_4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5e70ef9db_0_4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5e70ef9db_0_4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: Foundation Models : Transforming Autonomous Driving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Insights from Gao et al. (2024) Survey on Revolutionizing AD with AI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futuristic image of a self-driving car (e.g., stock photo of a sleek autonomous vehicle or a Waymo/Tesla prototype).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Survey for Foundation Models in Autonomous Driving (arXiv:2402.01105)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Manjunatha Inti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Hallucination: False outputs (0.44% collision rate in GPT-Driver).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Latency: ~2.8s inference, 110GB VRAM for LLMs.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Dependency: AD datasets (&lt;1,000 hours) vs. web-scale corpora.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Sim-to-Real Gap: Simulations miss real-world complexities.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 Release: Risks of adversarial spoofing.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17275" y="593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Directions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63725" y="12937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directions: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Domain-specific model training/fine-tuning.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Enhancing 3D sensor data integration.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Reducing hallucinations through human-in-the-loop approaches.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Improving model efficiency (compression, optimization).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 title="Screenshot 2025-05-07 at 4.04.5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25" y="3039650"/>
            <a:ext cx="6507874" cy="19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Closing Thoughts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Foundation models significantly advance AD, offering adaptability, scalability, and improved user interaction.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Addressing current limitations is crucial for safe real-world deployment.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Collaboration across disciplines (AI researchers, automotive engineers, policymakers) is essential.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Goal: Safer, more accessible transportation for everyone.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Gao, H., Wang, Z., Li, Y., Long, K., Yang, M., &amp; Shen, Y. (2024). A Survey for Foundation Models in Autonomous Driving. arXiv preprint arXiv:2402.01105.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9600" y="512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Quest for Autonomous Driving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88800" y="1375850"/>
            <a:ext cx="30408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Autonomous Driving (AD): Replicating human driving with safety and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AD systems: Modular (perception, prediction, planning, control).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 Scalability, adaptability to novel scenarios, integration complexities.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Foundation Models: Large-scale AI trained on diverse datasets (text, images, sensors).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Modular to Unified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 Systems: Specialized but fragmented, requiring extensive tuning.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Foundation Models: Unified framework for perception, prediction, planning.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Benefits: Enhanced coherence, adaptability, reduced development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Waymo’s EMMA (Gemini-based), Tesla’s transformer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90500" y="593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Taxonomy of AD Foundation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Modality Branches: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LLMs: Text-based reasoning, planning, simulation.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VFMs: Visual perception, video synthesis.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MFMs: Multi-modal end-to-end driving, Q&amp;A.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Functional Layers: Perception, prediction, planning, explainability.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 title="Screenshot 2025-05-07 at 3.51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1280975"/>
            <a:ext cx="3755371" cy="37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Language Models (LLMs)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261625" y="20056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Reasoning &amp; Planning: GPT-Driver (0.44% collision rate, LoRA fine-tuning).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Trajectory Prediction: BERT + visual data (7% minADE drop on nuScenes).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User Interaction: “Drive cautiously” → personalized behavior.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Simulation: ADEPT generates crash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 Hallucination, latency (~2.8s inference).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title="Screenshot 2025-05-07 at 3.59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5" y="1330150"/>
            <a:ext cx="6869376" cy="32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VFMs: Eyes on the Road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Perception: SAM3D (46.8 AP on Waymo, struggles with sparse lidar).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Simulation: GAIA-1, DriveDreamer (photorealistic video generation).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Generalization across environments.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Sparse data handling, massive dataset needs.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 title="Screenshot 2025-05-07 at 4.00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63" y="1343450"/>
            <a:ext cx="6922275" cy="3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MFMs: Blending Sight and Insight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Reasoning: HiLM-D (4.8% BLEU-4 boost), Talk2BEV (15Hz spatial Q&amp;A).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Driving: DriveGPT4 (handles long-tail scenarios).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Explainability: Structured action explanations (e.g., “turning left due to obstacle”).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Hurdles: Hallucination, 3D data limitations.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