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B478-F377-4F9D-ABAC-356A1940A76D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C805-282B-4D8A-A95E-3899FCAFD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05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55874-0FE2-402B-9FD3-0CCECADA0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26FA3-9AD4-46FB-B7CB-8586D6276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FF293-36FB-42A3-A954-CD299DBC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1E374-93E0-4B3C-AE08-43B54CE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C8F18-19BB-4886-B73D-F35AF73F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0579-D10A-46DB-8D93-4B669F2B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65CEF1-C67F-46A0-B7E0-48252BF2F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35FF0-FB9E-48EE-874F-6E5B5FC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42B36-7036-41FF-B224-244E18A2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946ED-53D7-4E52-A1BC-670F06A7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5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2B8C2-A9C2-4CF5-A4A7-A2DEBE2B3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3F2EF4-76EB-47D8-87C6-6872FAB0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380D4-D1E4-4B82-AA79-AB271B37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C73A3-A7FF-47D3-8025-19E1CD77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19117-D989-4A00-8AE5-C389CFA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8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8E2CF-0938-46FE-B0E8-208B195F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8B2B6-3FB4-4FDE-98AF-5C4E6B16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29775-A125-4C85-B9E0-2AE2C555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5B564-E899-4AE3-B419-61A643EF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C35A7-E8D7-4B6A-BB9C-DB2E24C6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17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78E3-0934-4A6B-AB0F-CF2B3A6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228D1-A991-41F1-BCA3-839B5D4D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E4E1A-D38A-4A3F-8DAB-A14A662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F73FF3-4CCF-4300-8F30-05CBDA86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C8370-CD6C-441A-BCF6-C4DAB4D6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44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D8C1C-1893-4945-A272-CCBF4DC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8EF9B-62CC-4307-9AFB-5DE07A88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44AA3C-CC40-4939-9109-23250187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03548-8795-4B19-A58C-03983004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BF598-F0E3-4DD7-9BEF-0D6EF9DF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9CFA5-3D2E-4D4B-BC67-3FEEEE06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24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15D9A-20A0-4DCB-96C0-C52AEAD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FA73A-7CA8-4BDB-90AE-96710258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1602D6-066E-45E3-8428-7F2B527B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8784B6-97F5-4796-8AD8-6530E4B0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EAA886-41E7-43DF-BB50-5E2995CC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A0C107-FD8A-4279-AD24-9360B05E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D0E121-8A17-4AB2-A218-B7887E8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40ED5A-E7AC-4862-AE81-0543E315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1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35C44-F0B3-4B3A-8F76-9C80F3FB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BD54E6-B6DD-4829-B4B8-33C0EF07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B9E5D9-0437-4F0D-86C7-709B7C60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9539D5-995A-42D4-84B0-132C9BC3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1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AA73FE-8123-4446-A3C9-2C331344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B434A0-12A9-4D10-9B7E-8F987CEC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56387B-AB5B-407E-B6C9-724BC9D2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57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5374E-FC09-4CB8-9A90-B04298B0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BDD67-7440-461D-877D-5A6986F4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DF30E7-0AE5-480B-BBB2-DA714ADD3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9A1EE8-C4CC-4B56-B6CA-A27B6A8A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C7E7CD-4F5E-4EF4-8712-864F3419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5CAA5-9DF6-4845-8A82-3FDA55E8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76510-4FF8-4768-BE01-98BA0D19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D7CE1D-0BF8-4076-985C-0AA78DC3D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C5A69-9EE5-41CB-BF7B-63931315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DF1141-E8B4-41FF-BF0A-327C6E8F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348C8F-1BDF-4F3B-A9DE-1648E297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A77D8-ACEC-4507-AE5C-AFDC42C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85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413C83-43F1-4307-A915-DB7CBC2F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FE31E-7BC6-4586-BC5F-2D379FB8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37A1F-7284-4489-9B74-1494FBC36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77F7-69A5-4A91-A51D-E56E4D8CFF91}" type="datetimeFigureOut">
              <a:rPr lang="es-ES" smtClean="0"/>
              <a:t>03/03/2022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6A3FA-FC2D-4D51-AA7C-5D79DFA1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A00FA-721B-4CFF-8D61-FC078AD05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01BD-85BB-48F2-ABC5-F02A29D2DA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5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9883-AD1A-45BE-B282-4B33B86D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098" y="344466"/>
            <a:ext cx="9329803" cy="952674"/>
          </a:xfrm>
        </p:spPr>
        <p:txBody>
          <a:bodyPr/>
          <a:lstStyle/>
          <a:p>
            <a:r>
              <a:rPr lang="es-ES" dirty="0"/>
              <a:t>File </a:t>
            </a:r>
            <a:r>
              <a:rPr lang="es-ES" dirty="0" err="1"/>
              <a:t>Session</a:t>
            </a:r>
            <a:r>
              <a:rPr lang="es-ES" dirty="0"/>
              <a:t> Manager (FSM)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09A1B39-5783-4EDE-84BD-C97CE4EFADC3}"/>
              </a:ext>
            </a:extLst>
          </p:cNvPr>
          <p:cNvSpPr/>
          <p:nvPr/>
        </p:nvSpPr>
        <p:spPr>
          <a:xfrm>
            <a:off x="4799555" y="1734855"/>
            <a:ext cx="2592888" cy="8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FileSessionManager</a:t>
            </a:r>
            <a:endParaRPr lang="es-ES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DCAE2844-D052-4D1A-92F7-B98EFB94F5C2}"/>
              </a:ext>
            </a:extLst>
          </p:cNvPr>
          <p:cNvSpPr/>
          <p:nvPr/>
        </p:nvSpPr>
        <p:spPr>
          <a:xfrm>
            <a:off x="1431098" y="3281819"/>
            <a:ext cx="1164920" cy="1816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Mailbox</a:t>
            </a:r>
            <a:r>
              <a:rPr lang="es-ES" dirty="0"/>
              <a:t> A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AC67774B-C91B-4521-8861-3FE03BFE9362}"/>
              </a:ext>
            </a:extLst>
          </p:cNvPr>
          <p:cNvSpPr/>
          <p:nvPr/>
        </p:nvSpPr>
        <p:spPr>
          <a:xfrm>
            <a:off x="9595981" y="3281819"/>
            <a:ext cx="1164920" cy="1816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Mailbox</a:t>
            </a:r>
            <a:r>
              <a:rPr lang="es-ES" dirty="0"/>
              <a:t> B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55B4559-5787-415C-93C6-4BE5AFB6E83E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13559" y="2167003"/>
            <a:ext cx="2785997" cy="1114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5792836F-CC55-420F-957A-C7A027A9473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92443" y="2167003"/>
            <a:ext cx="2785998" cy="1114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834F0A87-911A-4D77-B862-F02FCD4A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93" y="3350277"/>
            <a:ext cx="284758" cy="2847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A7329EA-4C05-4709-8596-EB54F131C81F}"/>
              </a:ext>
            </a:extLst>
          </p:cNvPr>
          <p:cNvSpPr txBox="1"/>
          <p:nvPr/>
        </p:nvSpPr>
        <p:spPr>
          <a:xfrm>
            <a:off x="3920487" y="3337752"/>
            <a:ext cx="85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pending</a:t>
            </a:r>
            <a:endParaRPr lang="es-ES" sz="1400" dirty="0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636B944-B560-4EE1-9482-BAD49651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29" y="3809785"/>
            <a:ext cx="284758" cy="28475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5BC8716-A67B-4FD9-A982-126F03188896}"/>
              </a:ext>
            </a:extLst>
          </p:cNvPr>
          <p:cNvSpPr txBox="1"/>
          <p:nvPr/>
        </p:nvSpPr>
        <p:spPr>
          <a:xfrm>
            <a:off x="3891380" y="3798276"/>
            <a:ext cx="103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processing</a:t>
            </a:r>
            <a:endParaRPr lang="es-ES" sz="1400" dirty="0"/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4FC51377-4EB3-4957-9EDA-70229C26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93" y="4296653"/>
            <a:ext cx="284758" cy="2847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C524234-97BE-4564-953B-2DBE85CE3383}"/>
              </a:ext>
            </a:extLst>
          </p:cNvPr>
          <p:cNvSpPr txBox="1"/>
          <p:nvPr/>
        </p:nvSpPr>
        <p:spPr>
          <a:xfrm>
            <a:off x="3891380" y="4269293"/>
            <a:ext cx="96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processed</a:t>
            </a:r>
            <a:endParaRPr lang="es-ES" sz="1400" dirty="0"/>
          </a:p>
        </p:txBody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21FA20AC-BF21-43B5-A211-FABE010A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62" y="4764224"/>
            <a:ext cx="284758" cy="28475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6B7115E-B19D-401F-AE8C-8A38558A680A}"/>
              </a:ext>
            </a:extLst>
          </p:cNvPr>
          <p:cNvSpPr txBox="1"/>
          <p:nvPr/>
        </p:nvSpPr>
        <p:spPr>
          <a:xfrm>
            <a:off x="3902719" y="4717058"/>
            <a:ext cx="85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errors</a:t>
            </a:r>
            <a:endParaRPr lang="es-ES" sz="1400" dirty="0"/>
          </a:p>
        </p:txBody>
      </p:sp>
      <p:pic>
        <p:nvPicPr>
          <p:cNvPr id="23" name="Imagen 22" descr="Forma&#10;&#10;Descripción generada automáticamente con confianza baja">
            <a:extLst>
              <a:ext uri="{FF2B5EF4-FFF2-40B4-BE49-F238E27FC236}">
                <a16:creationId xmlns:a16="http://schemas.microsoft.com/office/drawing/2014/main" id="{681394BA-CC6A-4797-A28C-B7677692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76" y="5896053"/>
            <a:ext cx="324965" cy="32496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B12E329-8366-4E0C-BB8C-BAEBB1862BD2}"/>
              </a:ext>
            </a:extLst>
          </p:cNvPr>
          <p:cNvSpPr txBox="1"/>
          <p:nvPr/>
        </p:nvSpPr>
        <p:spPr>
          <a:xfrm>
            <a:off x="2122027" y="5871477"/>
            <a:ext cx="116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fsm</a:t>
            </a:r>
            <a:r>
              <a:rPr lang="es-ES" sz="1400" dirty="0"/>
              <a:t>-id&gt;.</a:t>
            </a:r>
            <a:r>
              <a:rPr lang="es-ES" sz="1400" dirty="0" err="1"/>
              <a:t>lock</a:t>
            </a:r>
            <a:endParaRPr lang="es-ES" sz="1400" dirty="0"/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80209455-4173-44D4-8CDD-092D514E0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491" y="4048248"/>
            <a:ext cx="284758" cy="28475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76E54314-DC87-4FEC-B4ED-86A62F71B051}"/>
              </a:ext>
            </a:extLst>
          </p:cNvPr>
          <p:cNvSpPr txBox="1"/>
          <p:nvPr/>
        </p:nvSpPr>
        <p:spPr>
          <a:xfrm>
            <a:off x="11337863" y="4025229"/>
            <a:ext cx="85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pending</a:t>
            </a:r>
            <a:endParaRPr lang="es-ES" sz="14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6ADFA13-FB63-4E8D-A75A-E2B24585F6A0}"/>
              </a:ext>
            </a:extLst>
          </p:cNvPr>
          <p:cNvCxnSpPr>
            <a:endCxn id="14" idx="1"/>
          </p:cNvCxnSpPr>
          <p:nvPr/>
        </p:nvCxnSpPr>
        <p:spPr>
          <a:xfrm flipV="1">
            <a:off x="2596018" y="3492656"/>
            <a:ext cx="1046775" cy="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CC14E3D-3A14-438F-9533-E375EE2FDE62}"/>
              </a:ext>
            </a:extLst>
          </p:cNvPr>
          <p:cNvCxnSpPr>
            <a:endCxn id="16" idx="1"/>
          </p:cNvCxnSpPr>
          <p:nvPr/>
        </p:nvCxnSpPr>
        <p:spPr>
          <a:xfrm>
            <a:off x="2592486" y="3925031"/>
            <a:ext cx="1043243" cy="2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D4925F9-6DF7-478E-8B31-32FC103F60EE}"/>
              </a:ext>
            </a:extLst>
          </p:cNvPr>
          <p:cNvCxnSpPr>
            <a:endCxn id="18" idx="1"/>
          </p:cNvCxnSpPr>
          <p:nvPr/>
        </p:nvCxnSpPr>
        <p:spPr>
          <a:xfrm flipV="1">
            <a:off x="2594252" y="4439032"/>
            <a:ext cx="1048541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4BC7FBE-4EA5-484E-AF8E-18987D65F6A6}"/>
              </a:ext>
            </a:extLst>
          </p:cNvPr>
          <p:cNvCxnSpPr>
            <a:endCxn id="20" idx="1"/>
          </p:cNvCxnSpPr>
          <p:nvPr/>
        </p:nvCxnSpPr>
        <p:spPr>
          <a:xfrm>
            <a:off x="2573836" y="4868839"/>
            <a:ext cx="1044126" cy="3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B8EFBB6-C807-409B-BA37-EA47E1DD372B}"/>
              </a:ext>
            </a:extLst>
          </p:cNvPr>
          <p:cNvCxnSpPr>
            <a:stCxn id="6" idx="4"/>
            <a:endCxn id="25" idx="1"/>
          </p:cNvCxnSpPr>
          <p:nvPr/>
        </p:nvCxnSpPr>
        <p:spPr>
          <a:xfrm>
            <a:off x="10760901" y="4189956"/>
            <a:ext cx="377590" cy="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825286E-F28A-4618-B6FF-F10F45264FC1}"/>
              </a:ext>
            </a:extLst>
          </p:cNvPr>
          <p:cNvCxnSpPr>
            <a:stCxn id="5" idx="3"/>
            <a:endCxn id="23" idx="0"/>
          </p:cNvCxnSpPr>
          <p:nvPr/>
        </p:nvCxnSpPr>
        <p:spPr>
          <a:xfrm>
            <a:off x="2013558" y="5098093"/>
            <a:ext cx="1" cy="79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EC930E0-38C1-40BA-9DC8-B10563B47C65}"/>
              </a:ext>
            </a:extLst>
          </p:cNvPr>
          <p:cNvSpPr txBox="1"/>
          <p:nvPr/>
        </p:nvSpPr>
        <p:spPr>
          <a:xfrm>
            <a:off x="2825061" y="3226144"/>
            <a:ext cx="83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read</a:t>
            </a:r>
            <a:endParaRPr lang="es-ES" sz="12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D9442C3-CD94-46B2-8268-971C6490F48D}"/>
              </a:ext>
            </a:extLst>
          </p:cNvPr>
          <p:cNvSpPr txBox="1"/>
          <p:nvPr/>
        </p:nvSpPr>
        <p:spPr>
          <a:xfrm>
            <a:off x="2641186" y="3653022"/>
            <a:ext cx="94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read</a:t>
            </a:r>
            <a:r>
              <a:rPr lang="es-ES" sz="1200" dirty="0"/>
              <a:t>/</a:t>
            </a:r>
            <a:r>
              <a:rPr lang="es-ES" sz="1200" dirty="0" err="1"/>
              <a:t>move</a:t>
            </a:r>
            <a:endParaRPr lang="es-ES" sz="12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04F1C8-8390-4305-AE70-13354CFDB103}"/>
              </a:ext>
            </a:extLst>
          </p:cNvPr>
          <p:cNvSpPr txBox="1"/>
          <p:nvPr/>
        </p:nvSpPr>
        <p:spPr>
          <a:xfrm>
            <a:off x="2784849" y="4168627"/>
            <a:ext cx="94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move</a:t>
            </a:r>
            <a:endParaRPr lang="es-ES" sz="12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0177AF0-91DC-4EC9-B88E-F2C19A329092}"/>
              </a:ext>
            </a:extLst>
          </p:cNvPr>
          <p:cNvSpPr txBox="1"/>
          <p:nvPr/>
        </p:nvSpPr>
        <p:spPr>
          <a:xfrm>
            <a:off x="2810967" y="4629604"/>
            <a:ext cx="94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write</a:t>
            </a:r>
            <a:endParaRPr lang="es-ES" sz="12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C684BDB-AEE3-47BE-B38D-0187339B7818}"/>
              </a:ext>
            </a:extLst>
          </p:cNvPr>
          <p:cNvSpPr txBox="1"/>
          <p:nvPr/>
        </p:nvSpPr>
        <p:spPr>
          <a:xfrm>
            <a:off x="10716579" y="3908886"/>
            <a:ext cx="94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write</a:t>
            </a:r>
            <a:endParaRPr lang="es-ES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F236964-31E8-4815-B1DA-1D2908C69EEF}"/>
              </a:ext>
            </a:extLst>
          </p:cNvPr>
          <p:cNvSpPr txBox="1"/>
          <p:nvPr/>
        </p:nvSpPr>
        <p:spPr>
          <a:xfrm>
            <a:off x="2013558" y="5303530"/>
            <a:ext cx="223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creates</a:t>
            </a:r>
            <a:r>
              <a:rPr lang="es-ES" sz="1200" dirty="0"/>
              <a:t>/</a:t>
            </a:r>
            <a:r>
              <a:rPr lang="es-ES" sz="1200" dirty="0" err="1"/>
              <a:t>depends</a:t>
            </a:r>
            <a:r>
              <a:rPr lang="es-ES" sz="1200" dirty="0"/>
              <a:t> </a:t>
            </a:r>
            <a:r>
              <a:rPr lang="es-ES" sz="1200" dirty="0" err="1"/>
              <a:t>on</a:t>
            </a:r>
            <a:r>
              <a:rPr lang="es-ES" sz="1200" dirty="0"/>
              <a:t>/logs </a:t>
            </a:r>
            <a:r>
              <a:rPr lang="es-ES" sz="1200" dirty="0" err="1"/>
              <a:t>state</a:t>
            </a:r>
            <a:endParaRPr lang="es-ES" sz="12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C60B75A-3175-41D3-A317-4BEE28747FD1}"/>
              </a:ext>
            </a:extLst>
          </p:cNvPr>
          <p:cNvSpPr txBox="1"/>
          <p:nvPr/>
        </p:nvSpPr>
        <p:spPr>
          <a:xfrm>
            <a:off x="2248422" y="1734855"/>
            <a:ext cx="15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Input </a:t>
            </a:r>
            <a:r>
              <a:rPr lang="es-ES" dirty="0" err="1"/>
              <a:t>Mailbox</a:t>
            </a:r>
            <a:endParaRPr lang="es-E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5A17EBF-07D7-4E58-BD6C-22CE3D10C856}"/>
              </a:ext>
            </a:extLst>
          </p:cNvPr>
          <p:cNvSpPr txBox="1"/>
          <p:nvPr/>
        </p:nvSpPr>
        <p:spPr>
          <a:xfrm>
            <a:off x="8143929" y="1729288"/>
            <a:ext cx="179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Output </a:t>
            </a:r>
            <a:r>
              <a:rPr lang="es-ES" dirty="0" err="1"/>
              <a:t>Mailbox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53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9883-AD1A-45BE-B282-4B33B86D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098" y="344466"/>
            <a:ext cx="9329803" cy="952674"/>
          </a:xfrm>
        </p:spPr>
        <p:txBody>
          <a:bodyPr/>
          <a:lstStyle/>
          <a:p>
            <a:r>
              <a:rPr lang="es-ES" dirty="0" err="1"/>
              <a:t>Mailbox</a:t>
            </a:r>
            <a:endParaRPr lang="es-ES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DCAE2844-D052-4D1A-92F7-B98EFB94F5C2}"/>
              </a:ext>
            </a:extLst>
          </p:cNvPr>
          <p:cNvSpPr/>
          <p:nvPr/>
        </p:nvSpPr>
        <p:spPr>
          <a:xfrm>
            <a:off x="4931079" y="2581765"/>
            <a:ext cx="1164920" cy="1816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Mailbox</a:t>
            </a:r>
            <a:endParaRPr lang="es-ES" dirty="0"/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834F0A87-911A-4D77-B862-F02FCD4A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9" y="1984334"/>
            <a:ext cx="284758" cy="2847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A7329EA-4C05-4709-8596-EB54F131C81F}"/>
              </a:ext>
            </a:extLst>
          </p:cNvPr>
          <p:cNvSpPr txBox="1"/>
          <p:nvPr/>
        </p:nvSpPr>
        <p:spPr>
          <a:xfrm>
            <a:off x="7764133" y="1971809"/>
            <a:ext cx="85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pending</a:t>
            </a:r>
            <a:endParaRPr lang="es-ES" sz="1400" dirty="0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636B944-B560-4EE1-9482-BAD49651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9" y="2668912"/>
            <a:ext cx="284758" cy="28475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5BC8716-A67B-4FD9-A982-126F03188896}"/>
              </a:ext>
            </a:extLst>
          </p:cNvPr>
          <p:cNvSpPr txBox="1"/>
          <p:nvPr/>
        </p:nvSpPr>
        <p:spPr>
          <a:xfrm>
            <a:off x="7742090" y="2657403"/>
            <a:ext cx="103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processing</a:t>
            </a:r>
            <a:endParaRPr lang="es-ES" sz="1400" dirty="0"/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4FC51377-4EB3-4957-9EDA-70229C26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71" y="3311812"/>
            <a:ext cx="284758" cy="2847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C524234-97BE-4564-953B-2DBE85CE3383}"/>
              </a:ext>
            </a:extLst>
          </p:cNvPr>
          <p:cNvSpPr txBox="1"/>
          <p:nvPr/>
        </p:nvSpPr>
        <p:spPr>
          <a:xfrm>
            <a:off x="7717258" y="3284452"/>
            <a:ext cx="96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processed</a:t>
            </a:r>
            <a:endParaRPr lang="es-ES" sz="1400" dirty="0"/>
          </a:p>
        </p:txBody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21FA20AC-BF21-43B5-A211-FABE010A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9" y="3925209"/>
            <a:ext cx="284758" cy="28475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6B7115E-B19D-401F-AE8C-8A38558A680A}"/>
              </a:ext>
            </a:extLst>
          </p:cNvPr>
          <p:cNvSpPr txBox="1"/>
          <p:nvPr/>
        </p:nvSpPr>
        <p:spPr>
          <a:xfrm>
            <a:off x="7771196" y="3878043"/>
            <a:ext cx="85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errors</a:t>
            </a:r>
            <a:endParaRPr lang="es-ES" sz="1400" dirty="0"/>
          </a:p>
        </p:txBody>
      </p:sp>
      <p:pic>
        <p:nvPicPr>
          <p:cNvPr id="23" name="Imagen 22" descr="Forma&#10;&#10;Descripción generada automáticamente con confianza baja">
            <a:extLst>
              <a:ext uri="{FF2B5EF4-FFF2-40B4-BE49-F238E27FC236}">
                <a16:creationId xmlns:a16="http://schemas.microsoft.com/office/drawing/2014/main" id="{681394BA-CC6A-4797-A28C-B7677692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64" y="4658981"/>
            <a:ext cx="324965" cy="32496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B12E329-8366-4E0C-BB8C-BAEBB1862BD2}"/>
              </a:ext>
            </a:extLst>
          </p:cNvPr>
          <p:cNvSpPr txBox="1"/>
          <p:nvPr/>
        </p:nvSpPr>
        <p:spPr>
          <a:xfrm>
            <a:off x="7753429" y="4658981"/>
            <a:ext cx="191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X.lock</a:t>
            </a:r>
            <a:endParaRPr lang="es-ES" sz="1400" dirty="0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FD586F4A-048D-44AE-BC2C-B46E5A06FAF3}"/>
              </a:ext>
            </a:extLst>
          </p:cNvPr>
          <p:cNvSpPr/>
          <p:nvPr/>
        </p:nvSpPr>
        <p:spPr>
          <a:xfrm>
            <a:off x="6174288" y="1784958"/>
            <a:ext cx="1769312" cy="3400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2FBC14EA-DCBB-4D40-9B09-2C1746376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33" y="2321425"/>
            <a:ext cx="189964" cy="189964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16F1B322-38B1-4905-ABE2-1ECF65EAFC6C}"/>
              </a:ext>
            </a:extLst>
          </p:cNvPr>
          <p:cNvSpPr txBox="1"/>
          <p:nvPr/>
        </p:nvSpPr>
        <p:spPr>
          <a:xfrm>
            <a:off x="7904065" y="2268838"/>
            <a:ext cx="80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.</a:t>
            </a:r>
            <a:r>
              <a:rPr lang="es-ES" sz="1200" dirty="0" err="1"/>
              <a:t>session</a:t>
            </a:r>
            <a:endParaRPr lang="es-ES" sz="1200" dirty="0"/>
          </a:p>
        </p:txBody>
      </p:sp>
      <p:pic>
        <p:nvPicPr>
          <p:cNvPr id="42" name="Imagen 41" descr="Forma&#10;&#10;Descripción generada automáticamente con confianza baja">
            <a:extLst>
              <a:ext uri="{FF2B5EF4-FFF2-40B4-BE49-F238E27FC236}">
                <a16:creationId xmlns:a16="http://schemas.microsoft.com/office/drawing/2014/main" id="{09D08E12-CBF7-46DF-9BE9-8BEA238DA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33" y="3029826"/>
            <a:ext cx="189964" cy="189964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F8EE036-694B-47CA-8983-7CA21BBCBE8B}"/>
              </a:ext>
            </a:extLst>
          </p:cNvPr>
          <p:cNvSpPr txBox="1"/>
          <p:nvPr/>
        </p:nvSpPr>
        <p:spPr>
          <a:xfrm>
            <a:off x="7904065" y="2974814"/>
            <a:ext cx="80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.</a:t>
            </a:r>
            <a:r>
              <a:rPr lang="es-ES" sz="1200" dirty="0" err="1"/>
              <a:t>session</a:t>
            </a:r>
            <a:endParaRPr lang="es-ES" sz="1200" dirty="0"/>
          </a:p>
        </p:txBody>
      </p:sp>
      <p:pic>
        <p:nvPicPr>
          <p:cNvPr id="45" name="Imagen 44" descr="Forma&#10;&#10;Descripción generada automáticamente con confianza baja">
            <a:extLst>
              <a:ext uri="{FF2B5EF4-FFF2-40B4-BE49-F238E27FC236}">
                <a16:creationId xmlns:a16="http://schemas.microsoft.com/office/drawing/2014/main" id="{BFEF5063-C144-404A-8506-D2336D6C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90" y="3620415"/>
            <a:ext cx="189964" cy="189964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4AF92880-00DA-45CF-B1E0-1773359940C2}"/>
              </a:ext>
            </a:extLst>
          </p:cNvPr>
          <p:cNvSpPr txBox="1"/>
          <p:nvPr/>
        </p:nvSpPr>
        <p:spPr>
          <a:xfrm>
            <a:off x="7842486" y="3576897"/>
            <a:ext cx="80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.</a:t>
            </a:r>
            <a:r>
              <a:rPr lang="es-ES" sz="1200" dirty="0" err="1"/>
              <a:t>session</a:t>
            </a:r>
            <a:endParaRPr lang="es-ES" sz="1200" dirty="0"/>
          </a:p>
        </p:txBody>
      </p:sp>
      <p:pic>
        <p:nvPicPr>
          <p:cNvPr id="54" name="Imagen 53" descr="Forma&#10;&#10;Descripción generada automáticamente con confianza baja">
            <a:extLst>
              <a:ext uri="{FF2B5EF4-FFF2-40B4-BE49-F238E27FC236}">
                <a16:creationId xmlns:a16="http://schemas.microsoft.com/office/drawing/2014/main" id="{11E479B2-05BE-4270-ACE3-D8E3C7CDD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90" y="4271000"/>
            <a:ext cx="189964" cy="189964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158C1C8B-2C5C-42DB-B26F-0988D64E09D7}"/>
              </a:ext>
            </a:extLst>
          </p:cNvPr>
          <p:cNvSpPr txBox="1"/>
          <p:nvPr/>
        </p:nvSpPr>
        <p:spPr>
          <a:xfrm>
            <a:off x="7842486" y="4227482"/>
            <a:ext cx="80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.</a:t>
            </a:r>
            <a:r>
              <a:rPr lang="es-ES" sz="1200" dirty="0" err="1"/>
              <a:t>errors</a:t>
            </a:r>
            <a:endParaRPr lang="es-ES" sz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62B6DA5-822A-49EE-9D2B-EF482BC67487}"/>
              </a:ext>
            </a:extLst>
          </p:cNvPr>
          <p:cNvSpPr/>
          <p:nvPr/>
        </p:nvSpPr>
        <p:spPr>
          <a:xfrm>
            <a:off x="1033395" y="1061874"/>
            <a:ext cx="1083501" cy="59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FSM 1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892D2FD-D325-4C94-82C0-615B4BC59914}"/>
              </a:ext>
            </a:extLst>
          </p:cNvPr>
          <p:cNvSpPr/>
          <p:nvPr/>
        </p:nvSpPr>
        <p:spPr>
          <a:xfrm>
            <a:off x="1033396" y="1949979"/>
            <a:ext cx="1083501" cy="59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FSM 2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DCA26F7-BB0E-4719-A7A0-B38D71E4D6B2}"/>
              </a:ext>
            </a:extLst>
          </p:cNvPr>
          <p:cNvSpPr/>
          <p:nvPr/>
        </p:nvSpPr>
        <p:spPr>
          <a:xfrm>
            <a:off x="1033395" y="3219790"/>
            <a:ext cx="1083501" cy="59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FSM N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0D6CA9F9-1828-4FB0-A1B7-A61C0FF49506}"/>
              </a:ext>
            </a:extLst>
          </p:cNvPr>
          <p:cNvSpPr/>
          <p:nvPr/>
        </p:nvSpPr>
        <p:spPr>
          <a:xfrm>
            <a:off x="1036526" y="4512354"/>
            <a:ext cx="1083501" cy="597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FSM 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C795B-BC17-440C-9963-AA76FD6AF5C4}"/>
              </a:ext>
            </a:extLst>
          </p:cNvPr>
          <p:cNvSpPr txBox="1"/>
          <p:nvPr/>
        </p:nvSpPr>
        <p:spPr>
          <a:xfrm>
            <a:off x="1073004" y="2581765"/>
            <a:ext cx="103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…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029DC12-0E09-4E75-B88C-F178638AE4E4}"/>
              </a:ext>
            </a:extLst>
          </p:cNvPr>
          <p:cNvCxnSpPr>
            <a:stCxn id="7" idx="3"/>
          </p:cNvCxnSpPr>
          <p:nvPr/>
        </p:nvCxnSpPr>
        <p:spPr>
          <a:xfrm>
            <a:off x="2116896" y="1360855"/>
            <a:ext cx="2814183" cy="1763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D5A63B3-9E08-466E-9D61-08B4AE7B3E5B}"/>
              </a:ext>
            </a:extLst>
          </p:cNvPr>
          <p:cNvCxnSpPr>
            <a:stCxn id="59" idx="3"/>
          </p:cNvCxnSpPr>
          <p:nvPr/>
        </p:nvCxnSpPr>
        <p:spPr>
          <a:xfrm>
            <a:off x="2116897" y="2248960"/>
            <a:ext cx="2814182" cy="875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1380EA11-A4F1-4316-9285-28C5E4EBD25D}"/>
              </a:ext>
            </a:extLst>
          </p:cNvPr>
          <p:cNvCxnSpPr>
            <a:stCxn id="60" idx="3"/>
          </p:cNvCxnSpPr>
          <p:nvPr/>
        </p:nvCxnSpPr>
        <p:spPr>
          <a:xfrm flipV="1">
            <a:off x="2116896" y="3124807"/>
            <a:ext cx="2814183" cy="393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F2C6C976-D69C-48DD-B4A7-8DCB706012B2}"/>
              </a:ext>
            </a:extLst>
          </p:cNvPr>
          <p:cNvCxnSpPr>
            <a:stCxn id="61" idx="3"/>
          </p:cNvCxnSpPr>
          <p:nvPr/>
        </p:nvCxnSpPr>
        <p:spPr>
          <a:xfrm flipV="1">
            <a:off x="2120027" y="4039524"/>
            <a:ext cx="2814183" cy="771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8DC635C-B68E-47B7-AB55-3BB62663F685}"/>
              </a:ext>
            </a:extLst>
          </p:cNvPr>
          <p:cNvSpPr txBox="1"/>
          <p:nvPr/>
        </p:nvSpPr>
        <p:spPr>
          <a:xfrm>
            <a:off x="3693066" y="2732147"/>
            <a:ext cx="11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Publisher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09DABF0-F147-4CEC-A7A4-128F6F365E7C}"/>
              </a:ext>
            </a:extLst>
          </p:cNvPr>
          <p:cNvSpPr txBox="1"/>
          <p:nvPr/>
        </p:nvSpPr>
        <p:spPr>
          <a:xfrm>
            <a:off x="4377095" y="4816399"/>
            <a:ext cx="164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Creates</a:t>
            </a:r>
            <a:endParaRPr lang="es-ES" dirty="0"/>
          </a:p>
          <a:p>
            <a:pPr algn="ctr"/>
            <a:r>
              <a:rPr lang="es-ES" dirty="0" err="1"/>
              <a:t>Deletes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exit</a:t>
            </a:r>
            <a:endParaRPr lang="es-ES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DB9BFF5-B212-4BB8-8009-AEAA48B53B5C}"/>
              </a:ext>
            </a:extLst>
          </p:cNvPr>
          <p:cNvCxnSpPr>
            <a:stCxn id="61" idx="3"/>
            <a:endCxn id="23" idx="1"/>
          </p:cNvCxnSpPr>
          <p:nvPr/>
        </p:nvCxnSpPr>
        <p:spPr>
          <a:xfrm>
            <a:off x="2120027" y="4811335"/>
            <a:ext cx="5308437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0FF8C8F-06EA-4C35-907B-298B43D576FE}"/>
              </a:ext>
            </a:extLst>
          </p:cNvPr>
          <p:cNvSpPr txBox="1"/>
          <p:nvPr/>
        </p:nvSpPr>
        <p:spPr>
          <a:xfrm>
            <a:off x="3491778" y="3697366"/>
            <a:ext cx="11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Consumer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A3608F4A-9332-4027-91EB-234D6D8748CC}"/>
              </a:ext>
            </a:extLst>
          </p:cNvPr>
          <p:cNvSpPr txBox="1"/>
          <p:nvPr/>
        </p:nvSpPr>
        <p:spPr>
          <a:xfrm>
            <a:off x="4702965" y="2859823"/>
            <a:ext cx="30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8581E3B-8045-4E19-8D53-0D2BF389DE7B}"/>
              </a:ext>
            </a:extLst>
          </p:cNvPr>
          <p:cNvSpPr txBox="1"/>
          <p:nvPr/>
        </p:nvSpPr>
        <p:spPr>
          <a:xfrm>
            <a:off x="4521389" y="3771320"/>
            <a:ext cx="69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13292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9883-AD1A-45BE-B282-4B33B86D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098" y="344466"/>
            <a:ext cx="9329803" cy="952674"/>
          </a:xfrm>
        </p:spPr>
        <p:txBody>
          <a:bodyPr/>
          <a:lstStyle/>
          <a:p>
            <a:r>
              <a:rPr lang="es-ES" dirty="0"/>
              <a:t>FSM: </a:t>
            </a:r>
            <a:r>
              <a:rPr lang="es-ES" dirty="0" err="1"/>
              <a:t>Consumer</a:t>
            </a:r>
            <a:r>
              <a:rPr lang="es-ES" dirty="0"/>
              <a:t> </a:t>
            </a:r>
            <a:r>
              <a:rPr lang="es-ES" dirty="0" err="1"/>
              <a:t>routine</a:t>
            </a:r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696D23-1E8A-45CC-B03E-8CE2D3B2B88A}"/>
              </a:ext>
            </a:extLst>
          </p:cNvPr>
          <p:cNvSpPr/>
          <p:nvPr/>
        </p:nvSpPr>
        <p:spPr>
          <a:xfrm>
            <a:off x="5419594" y="1459283"/>
            <a:ext cx="1352811" cy="7390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F14FDA-B5ED-4452-8E0B-BBFD0C4C45E0}"/>
              </a:ext>
            </a:extLst>
          </p:cNvPr>
          <p:cNvSpPr/>
          <p:nvPr/>
        </p:nvSpPr>
        <p:spPr>
          <a:xfrm>
            <a:off x="5419594" y="2736937"/>
            <a:ext cx="1352811" cy="832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DAD1523-EDAA-4B7E-8301-524680B8114B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096000" y="2198319"/>
            <a:ext cx="0" cy="53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F929D693-2FB0-4876-88E1-A3D26897E3F5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6096000" y="2736937"/>
            <a:ext cx="676405" cy="416491"/>
          </a:xfrm>
          <a:prstGeom prst="curvedConnector4">
            <a:avLst>
              <a:gd name="adj1" fmla="val -33796"/>
              <a:gd name="adj2" fmla="val 154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1D7B370-CDAB-42D2-B983-B8BA276EC3C8}"/>
              </a:ext>
            </a:extLst>
          </p:cNvPr>
          <p:cNvSpPr/>
          <p:nvPr/>
        </p:nvSpPr>
        <p:spPr>
          <a:xfrm>
            <a:off x="903961" y="4603314"/>
            <a:ext cx="1352811" cy="7390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7DF8A94-C7F5-4498-BD6D-2AD09118FE51}"/>
              </a:ext>
            </a:extLst>
          </p:cNvPr>
          <p:cNvSpPr/>
          <p:nvPr/>
        </p:nvSpPr>
        <p:spPr>
          <a:xfrm>
            <a:off x="2966581" y="3569918"/>
            <a:ext cx="1352811" cy="832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Wait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mailbox</a:t>
            </a:r>
            <a:r>
              <a:rPr lang="es-ES" dirty="0"/>
              <a:t> </a:t>
            </a:r>
            <a:r>
              <a:rPr lang="es-ES" dirty="0" err="1"/>
              <a:t>release</a:t>
            </a:r>
            <a:endParaRPr lang="es-ES" dirty="0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AF794EF5-D1E7-4E81-9597-99DA2E93D9BE}"/>
              </a:ext>
            </a:extLst>
          </p:cNvPr>
          <p:cNvCxnSpPr>
            <a:stCxn id="7" idx="1"/>
            <a:endCxn id="23" idx="0"/>
          </p:cNvCxnSpPr>
          <p:nvPr/>
        </p:nvCxnSpPr>
        <p:spPr>
          <a:xfrm rot="10800000" flipV="1">
            <a:off x="3642988" y="3153428"/>
            <a:ext cx="1776607" cy="416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C0C00E4-C653-4E32-AA26-EB3B70F32412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rot="10800000" flipV="1">
            <a:off x="1580367" y="3986408"/>
            <a:ext cx="1386214" cy="616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A3BDAF3-A024-4734-AC19-30A7805F7C36}"/>
              </a:ext>
            </a:extLst>
          </p:cNvPr>
          <p:cNvSpPr/>
          <p:nvPr/>
        </p:nvSpPr>
        <p:spPr>
          <a:xfrm>
            <a:off x="5419594" y="4556341"/>
            <a:ext cx="1352811" cy="832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Consume</a:t>
            </a:r>
          </a:p>
          <a:p>
            <a:pPr algn="ctr"/>
            <a:r>
              <a:rPr lang="es-ES" dirty="0" err="1"/>
              <a:t>messages</a:t>
            </a:r>
            <a:endParaRPr lang="es-ES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18CB19D-013B-4C9C-AA8B-B02A63ADEFF8}"/>
              </a:ext>
            </a:extLst>
          </p:cNvPr>
          <p:cNvCxnSpPr>
            <a:stCxn id="7" idx="2"/>
            <a:endCxn id="28" idx="0"/>
          </p:cNvCxnSpPr>
          <p:nvPr/>
        </p:nvCxnSpPr>
        <p:spPr>
          <a:xfrm>
            <a:off x="6096000" y="3569918"/>
            <a:ext cx="0" cy="98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7BB1EFFF-8FAA-4E17-BA39-05185BC8B1DE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4319392" y="3986409"/>
            <a:ext cx="1100202" cy="98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1BBDE-AAEA-40E8-B525-94750F0EB9B8}"/>
              </a:ext>
            </a:extLst>
          </p:cNvPr>
          <p:cNvSpPr/>
          <p:nvPr/>
        </p:nvSpPr>
        <p:spPr>
          <a:xfrm>
            <a:off x="7766137" y="4606447"/>
            <a:ext cx="1985375" cy="7359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MessagePipeline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66B5F33-5F08-4AEA-8138-FFCF7C8C6DD1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6772405" y="4972832"/>
            <a:ext cx="993732" cy="156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7CA8966-72A7-4DBE-A5C5-D5268A05CC84}"/>
              </a:ext>
            </a:extLst>
          </p:cNvPr>
          <p:cNvSpPr/>
          <p:nvPr/>
        </p:nvSpPr>
        <p:spPr>
          <a:xfrm>
            <a:off x="8758824" y="2754162"/>
            <a:ext cx="1424662" cy="7985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Exit</a:t>
            </a:r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22C32C-D6A1-4C8F-BDA1-4C056EEB9CAF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 flipV="1">
            <a:off x="6772405" y="3153427"/>
            <a:ext cx="1986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17CEE98-5E2A-4190-A0F5-AF822AA8E84C}"/>
              </a:ext>
            </a:extLst>
          </p:cNvPr>
          <p:cNvSpPr txBox="1"/>
          <p:nvPr/>
        </p:nvSpPr>
        <p:spPr>
          <a:xfrm>
            <a:off x="7406014" y="3151939"/>
            <a:ext cx="1058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Cancelled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Terminated</a:t>
            </a:r>
            <a:endParaRPr lang="es-ES" sz="14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DD47D06-6D08-492D-B283-0CF68DFC164B}"/>
              </a:ext>
            </a:extLst>
          </p:cNvPr>
          <p:cNvSpPr txBox="1"/>
          <p:nvPr/>
        </p:nvSpPr>
        <p:spPr>
          <a:xfrm>
            <a:off x="4100186" y="2277108"/>
            <a:ext cx="105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Mailbox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locked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</a:t>
            </a:r>
            <a:r>
              <a:rPr lang="es-ES" sz="1400" dirty="0" err="1"/>
              <a:t>another</a:t>
            </a:r>
            <a:r>
              <a:rPr lang="es-ES" sz="1400" dirty="0"/>
              <a:t> FSM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45E4D32-7C48-4003-B252-BF7174FE3368}"/>
              </a:ext>
            </a:extLst>
          </p:cNvPr>
          <p:cNvSpPr txBox="1"/>
          <p:nvPr/>
        </p:nvSpPr>
        <p:spPr>
          <a:xfrm>
            <a:off x="1740247" y="3361673"/>
            <a:ext cx="10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Timeout</a:t>
            </a:r>
            <a:r>
              <a:rPr lang="es-ES" sz="1400" dirty="0"/>
              <a:t> </a:t>
            </a:r>
            <a:r>
              <a:rPr lang="es-ES" sz="1400" dirty="0" err="1"/>
              <a:t>reached</a:t>
            </a:r>
            <a:endParaRPr lang="es-ES" sz="14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7738615-C48F-4AB5-A6D9-22CF91C17790}"/>
              </a:ext>
            </a:extLst>
          </p:cNvPr>
          <p:cNvCxnSpPr/>
          <p:nvPr/>
        </p:nvCxnSpPr>
        <p:spPr>
          <a:xfrm flipV="1">
            <a:off x="6494745" y="3552692"/>
            <a:ext cx="0" cy="10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BAD5904-5D59-41F7-AEFA-E3E9064D745A}"/>
              </a:ext>
            </a:extLst>
          </p:cNvPr>
          <p:cNvSpPr txBox="1"/>
          <p:nvPr/>
        </p:nvSpPr>
        <p:spPr>
          <a:xfrm>
            <a:off x="6494744" y="3900523"/>
            <a:ext cx="105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Sleep</a:t>
            </a:r>
            <a:endParaRPr lang="es-ES" sz="14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9945FEC-F262-4DB1-B67C-24070E338834}"/>
              </a:ext>
            </a:extLst>
          </p:cNvPr>
          <p:cNvSpPr txBox="1"/>
          <p:nvPr/>
        </p:nvSpPr>
        <p:spPr>
          <a:xfrm>
            <a:off x="6997874" y="2513556"/>
            <a:ext cx="105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Paused</a:t>
            </a:r>
            <a:endParaRPr lang="es-ES" sz="14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379A74C-0F66-46E1-8966-4B3DD8A2C611}"/>
              </a:ext>
            </a:extLst>
          </p:cNvPr>
          <p:cNvSpPr txBox="1"/>
          <p:nvPr/>
        </p:nvSpPr>
        <p:spPr>
          <a:xfrm>
            <a:off x="6740047" y="4998188"/>
            <a:ext cx="105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each</a:t>
            </a:r>
            <a:endParaRPr lang="es-ES" sz="1400" dirty="0"/>
          </a:p>
          <a:p>
            <a:pPr algn="ctr"/>
            <a:r>
              <a:rPr lang="es-ES" sz="1400" dirty="0" err="1"/>
              <a:t>message</a:t>
            </a:r>
            <a:endParaRPr lang="es-ES" sz="1400" dirty="0"/>
          </a:p>
          <a:p>
            <a:pPr algn="ctr"/>
            <a:r>
              <a:rPr lang="es-ES" sz="1400" dirty="0"/>
              <a:t>file</a:t>
            </a:r>
          </a:p>
          <a:p>
            <a:pPr algn="ctr"/>
            <a:r>
              <a:rPr lang="es-ES" sz="1400" dirty="0" err="1"/>
              <a:t>executes</a:t>
            </a:r>
            <a:endParaRPr lang="es-ES" sz="14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4903C47-30B3-4B33-A034-028332F3E693}"/>
              </a:ext>
            </a:extLst>
          </p:cNvPr>
          <p:cNvSpPr txBox="1"/>
          <p:nvPr/>
        </p:nvSpPr>
        <p:spPr>
          <a:xfrm>
            <a:off x="5350702" y="3839479"/>
            <a:ext cx="105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Running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FC0A27D-3C27-421D-A29C-4FC19D19746F}"/>
              </a:ext>
            </a:extLst>
          </p:cNvPr>
          <p:cNvCxnSpPr/>
          <p:nvPr/>
        </p:nvCxnSpPr>
        <p:spPr>
          <a:xfrm flipH="1">
            <a:off x="4766153" y="5442559"/>
            <a:ext cx="653441" cy="4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8A9795F-3F7D-4499-A7D9-06F028CC0E21}"/>
              </a:ext>
            </a:extLst>
          </p:cNvPr>
          <p:cNvSpPr txBox="1"/>
          <p:nvPr/>
        </p:nvSpPr>
        <p:spPr>
          <a:xfrm>
            <a:off x="2651867" y="5320318"/>
            <a:ext cx="2160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Reads</a:t>
            </a:r>
            <a:r>
              <a:rPr lang="es-ES" dirty="0"/>
              <a:t> files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directories: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processing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pending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9883-AD1A-45BE-B282-4B33B86D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094" y="252958"/>
            <a:ext cx="9329803" cy="952674"/>
          </a:xfrm>
        </p:spPr>
        <p:txBody>
          <a:bodyPr/>
          <a:lstStyle/>
          <a:p>
            <a:r>
              <a:rPr lang="es-ES" dirty="0" err="1"/>
              <a:t>MessagePipeline</a:t>
            </a:r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696D23-1E8A-45CC-B03E-8CE2D3B2B88A}"/>
              </a:ext>
            </a:extLst>
          </p:cNvPr>
          <p:cNvSpPr/>
          <p:nvPr/>
        </p:nvSpPr>
        <p:spPr>
          <a:xfrm>
            <a:off x="1956148" y="1377864"/>
            <a:ext cx="1352811" cy="7390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7CA8966-72A7-4DBE-A5C5-D5268A05CC84}"/>
              </a:ext>
            </a:extLst>
          </p:cNvPr>
          <p:cNvSpPr/>
          <p:nvPr/>
        </p:nvSpPr>
        <p:spPr>
          <a:xfrm>
            <a:off x="9489680" y="4323117"/>
            <a:ext cx="1424662" cy="7985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Exit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C8BC52-2D5E-435C-B82A-24592F76CA9C}"/>
              </a:ext>
            </a:extLst>
          </p:cNvPr>
          <p:cNvSpPr/>
          <p:nvPr/>
        </p:nvSpPr>
        <p:spPr>
          <a:xfrm>
            <a:off x="1840457" y="2544351"/>
            <a:ext cx="1607507" cy="79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OnPending</a:t>
            </a:r>
            <a:endParaRPr lang="es-ES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7C281D9-A0E0-4FCE-BFFC-30BB74737D4B}"/>
              </a:ext>
            </a:extLst>
          </p:cNvPr>
          <p:cNvSpPr/>
          <p:nvPr/>
        </p:nvSpPr>
        <p:spPr>
          <a:xfrm>
            <a:off x="1841675" y="4002235"/>
            <a:ext cx="1607507" cy="79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OnProcessing</a:t>
            </a:r>
            <a:endParaRPr lang="es-ES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CCDDC48-DBF6-4E9C-9590-3329BA4A0CFB}"/>
              </a:ext>
            </a:extLst>
          </p:cNvPr>
          <p:cNvSpPr/>
          <p:nvPr/>
        </p:nvSpPr>
        <p:spPr>
          <a:xfrm>
            <a:off x="1840457" y="5627481"/>
            <a:ext cx="1607507" cy="79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OnProcessed</a:t>
            </a:r>
            <a:endParaRPr lang="es-ES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554166F-5A35-430B-82D9-3FC9130B4157}"/>
              </a:ext>
            </a:extLst>
          </p:cNvPr>
          <p:cNvSpPr/>
          <p:nvPr/>
        </p:nvSpPr>
        <p:spPr>
          <a:xfrm>
            <a:off x="4681777" y="4078260"/>
            <a:ext cx="1884818" cy="65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ProcessMessage</a:t>
            </a:r>
            <a:endParaRPr lang="es-ES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3D1FCBF-C883-44D9-9287-C2EC1A180D32}"/>
              </a:ext>
            </a:extLst>
          </p:cNvPr>
          <p:cNvSpPr/>
          <p:nvPr/>
        </p:nvSpPr>
        <p:spPr>
          <a:xfrm>
            <a:off x="7085729" y="4392793"/>
            <a:ext cx="1884818" cy="659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OnPipelineError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B6C2E51-4B09-46C2-8596-BAF81457289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32554" y="2116900"/>
            <a:ext cx="11657" cy="4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3924676-FEE3-478F-993C-2FC61CE24F7B}"/>
              </a:ext>
            </a:extLst>
          </p:cNvPr>
          <p:cNvCxnSpPr>
            <a:stCxn id="5" idx="2"/>
            <a:endCxn id="31" idx="0"/>
          </p:cNvCxnSpPr>
          <p:nvPr/>
        </p:nvCxnSpPr>
        <p:spPr>
          <a:xfrm>
            <a:off x="2644211" y="3342881"/>
            <a:ext cx="1218" cy="6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78BF12A-EF4E-4A02-BB0C-02DC72E76728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2644211" y="4800765"/>
            <a:ext cx="1218" cy="82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8E925AE-14E8-4F45-8FDD-D163B5A77B66}"/>
              </a:ext>
            </a:extLst>
          </p:cNvPr>
          <p:cNvCxnSpPr>
            <a:stCxn id="5" idx="3"/>
            <a:endCxn id="44" idx="0"/>
          </p:cNvCxnSpPr>
          <p:nvPr/>
        </p:nvCxnSpPr>
        <p:spPr>
          <a:xfrm>
            <a:off x="3447964" y="2943616"/>
            <a:ext cx="6754047" cy="1379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DB77C6D-EEB9-468A-92F4-3460BA180221}"/>
              </a:ext>
            </a:extLst>
          </p:cNvPr>
          <p:cNvCxnSpPr>
            <a:stCxn id="5" idx="3"/>
            <a:endCxn id="37" idx="0"/>
          </p:cNvCxnSpPr>
          <p:nvPr/>
        </p:nvCxnSpPr>
        <p:spPr>
          <a:xfrm>
            <a:off x="3447964" y="2943616"/>
            <a:ext cx="4580174" cy="1449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6C3B142-9846-420A-851E-27BCE05CBBE7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8970547" y="4722382"/>
            <a:ext cx="519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F52D55F-FE16-4CE7-B57A-93F039717C74}"/>
              </a:ext>
            </a:extLst>
          </p:cNvPr>
          <p:cNvCxnSpPr>
            <a:stCxn id="33" idx="3"/>
            <a:endCxn id="44" idx="2"/>
          </p:cNvCxnSpPr>
          <p:nvPr/>
        </p:nvCxnSpPr>
        <p:spPr>
          <a:xfrm flipV="1">
            <a:off x="3447964" y="5121647"/>
            <a:ext cx="6754047" cy="90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9D6793D5-D60D-46AE-B30B-DA0B7B6AAED5}"/>
              </a:ext>
            </a:extLst>
          </p:cNvPr>
          <p:cNvCxnSpPr>
            <a:stCxn id="31" idx="0"/>
            <a:endCxn id="44" idx="0"/>
          </p:cNvCxnSpPr>
          <p:nvPr/>
        </p:nvCxnSpPr>
        <p:spPr>
          <a:xfrm rot="16200000" flipH="1">
            <a:off x="6263279" y="384385"/>
            <a:ext cx="320882" cy="7556582"/>
          </a:xfrm>
          <a:prstGeom prst="bentConnector3">
            <a:avLst>
              <a:gd name="adj1" fmla="val -71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E31C393A-625B-4BB0-9B62-8117486994F4}"/>
              </a:ext>
            </a:extLst>
          </p:cNvPr>
          <p:cNvCxnSpPr>
            <a:stCxn id="31" idx="0"/>
            <a:endCxn id="37" idx="0"/>
          </p:cNvCxnSpPr>
          <p:nvPr/>
        </p:nvCxnSpPr>
        <p:spPr>
          <a:xfrm rot="16200000" flipH="1">
            <a:off x="5141504" y="1506160"/>
            <a:ext cx="390558" cy="5382709"/>
          </a:xfrm>
          <a:prstGeom prst="bentConnector3">
            <a:avLst>
              <a:gd name="adj1" fmla="val -58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2C80D1AF-E269-4B5E-8365-F0DAD4AB5FF4}"/>
              </a:ext>
            </a:extLst>
          </p:cNvPr>
          <p:cNvCxnSpPr>
            <a:stCxn id="33" idx="3"/>
            <a:endCxn id="37" idx="2"/>
          </p:cNvCxnSpPr>
          <p:nvPr/>
        </p:nvCxnSpPr>
        <p:spPr>
          <a:xfrm flipV="1">
            <a:off x="3447964" y="5051972"/>
            <a:ext cx="4580174" cy="974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FED570-9C3E-41AB-B736-01C1016697DD}"/>
              </a:ext>
            </a:extLst>
          </p:cNvPr>
          <p:cNvSpPr/>
          <p:nvPr/>
        </p:nvSpPr>
        <p:spPr>
          <a:xfrm>
            <a:off x="4681777" y="4974652"/>
            <a:ext cx="1884818" cy="659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OnMessageError</a:t>
            </a:r>
            <a:endParaRPr lang="es-ES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1F411EA-10CC-4508-A2EE-6A7BC330EBE1}"/>
              </a:ext>
            </a:extLst>
          </p:cNvPr>
          <p:cNvCxnSpPr>
            <a:stCxn id="34" idx="2"/>
            <a:endCxn id="60" idx="0"/>
          </p:cNvCxnSpPr>
          <p:nvPr/>
        </p:nvCxnSpPr>
        <p:spPr>
          <a:xfrm>
            <a:off x="5624186" y="4737439"/>
            <a:ext cx="0" cy="23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D7DFA267-2439-4FBF-A67F-B1D598F43746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3449182" y="4401500"/>
            <a:ext cx="123259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F66DBBF0-C6FC-4976-B887-DD7B82ED34E9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3447399" y="4565472"/>
            <a:ext cx="1234379" cy="7387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49CFF0F-148A-48C9-8F83-160C44AFCCC3}"/>
              </a:ext>
            </a:extLst>
          </p:cNvPr>
          <p:cNvSpPr txBox="1"/>
          <p:nvPr/>
        </p:nvSpPr>
        <p:spPr>
          <a:xfrm>
            <a:off x="10183874" y="3633325"/>
            <a:ext cx="7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Stop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24CAB444-ABF9-46E9-9543-69834E5FAD26}"/>
              </a:ext>
            </a:extLst>
          </p:cNvPr>
          <p:cNvSpPr txBox="1"/>
          <p:nvPr/>
        </p:nvSpPr>
        <p:spPr>
          <a:xfrm>
            <a:off x="6992830" y="3950756"/>
            <a:ext cx="115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Exception</a:t>
            </a:r>
            <a:endParaRPr lang="es-ES" sz="16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2C29E7D-775C-4D34-9264-8DE863C63BFD}"/>
              </a:ext>
            </a:extLst>
          </p:cNvPr>
          <p:cNvSpPr txBox="1"/>
          <p:nvPr/>
        </p:nvSpPr>
        <p:spPr>
          <a:xfrm>
            <a:off x="6992830" y="5121647"/>
            <a:ext cx="115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Exception</a:t>
            </a:r>
            <a:endParaRPr lang="es-ES" sz="16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13F36B7-C455-4663-BCD4-2018032E71F7}"/>
              </a:ext>
            </a:extLst>
          </p:cNvPr>
          <p:cNvSpPr txBox="1"/>
          <p:nvPr/>
        </p:nvSpPr>
        <p:spPr>
          <a:xfrm>
            <a:off x="1590130" y="35292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Continue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956B840-9E0A-401C-9F21-987DE4BAE13A}"/>
              </a:ext>
            </a:extLst>
          </p:cNvPr>
          <p:cNvSpPr txBox="1"/>
          <p:nvPr/>
        </p:nvSpPr>
        <p:spPr>
          <a:xfrm>
            <a:off x="1589402" y="500117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Continue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C64315A-658D-4CCF-B637-2974BB88DE39}"/>
              </a:ext>
            </a:extLst>
          </p:cNvPr>
          <p:cNvSpPr txBox="1"/>
          <p:nvPr/>
        </p:nvSpPr>
        <p:spPr>
          <a:xfrm>
            <a:off x="3448200" y="4046581"/>
            <a:ext cx="12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each</a:t>
            </a:r>
            <a:r>
              <a:rPr lang="es-ES" sz="1600" dirty="0"/>
              <a:t> line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07CB100-F2B1-4E8C-B823-4744D85CA23F}"/>
              </a:ext>
            </a:extLst>
          </p:cNvPr>
          <p:cNvSpPr txBox="1"/>
          <p:nvPr/>
        </p:nvSpPr>
        <p:spPr>
          <a:xfrm>
            <a:off x="5675115" y="4686768"/>
            <a:ext cx="7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453560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135</Words>
  <Application>Microsoft Office PowerPoint</Application>
  <PresentationFormat>Panorámica</PresentationFormat>
  <Paragraphs>78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File Session Manager (FSM)</vt:lpstr>
      <vt:lpstr>Mailbox</vt:lpstr>
      <vt:lpstr>FSM: Consumer routine</vt:lpstr>
      <vt:lpstr>MessagePipeline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Session Manager (FSM)</dc:title>
  <dc:creator>Naitsirc 98</dc:creator>
  <cp:lastModifiedBy>Naitsirc 98</cp:lastModifiedBy>
  <cp:revision>9</cp:revision>
  <dcterms:created xsi:type="dcterms:W3CDTF">2022-02-10T12:55:23Z</dcterms:created>
  <dcterms:modified xsi:type="dcterms:W3CDTF">2022-03-03T09:56:56Z</dcterms:modified>
</cp:coreProperties>
</file>