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>
      <p:cViewPr varScale="1">
        <p:scale>
          <a:sx n="118" d="100"/>
          <a:sy n="118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844DF-A4DE-FC06-E219-F72DA30AA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9D31FC-75F5-B2E5-09A2-C5B2D50E5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1B082A-DB46-BD9D-8590-4500CEA8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F1CF13-5CD1-B2CC-4CDE-68EF42F8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BABE6C-2070-C393-0915-37DA63BC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91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7D5E2-96CD-6A69-110C-2DD5A033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2B6C95-040B-3E5E-C7EB-6F5F574E7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7650A-130A-FD08-8675-0DCC8530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42A7B-236F-1AB9-749E-FF78832C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4C7F0D-79E2-F34C-EE7F-953C9070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4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F12486-2008-188D-2681-4991D9425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1228F9-6A53-02FC-80B8-9FB509FC9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54E003-B53F-E2CD-BEF6-C5BE4F67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A7B950-2154-C52C-FBBC-D6A58B58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F9ECC0-3130-2C3F-3181-F9DEEB5C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37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4FE1E-F2A9-9375-BA92-FAD8445C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8A7A0-39B8-79F2-0C12-5159E48A5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A04546-FF39-1AD3-167D-40FF39A7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40CD5-A7F5-7ED0-9776-8791D6A2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2B5432-3767-B675-E2B1-289DA618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77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45A9F-983F-BB79-C2B4-F2EA9589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03CE2B-2668-F3A2-970C-BF09CF95E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0F1AEF-76D5-83FC-33CF-B177A45F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FAD353-774B-1771-6681-87593D58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2FD85D-2F6E-7E44-FF3C-BAA231BD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58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4412A-275C-0B88-80A4-829DD8A2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3FEEA8-74A5-1D9E-062A-47955B35E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C53A49-0590-B6F3-6DCE-F3812FECC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3AF00B-9BAD-2967-FA9D-A5674B97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7937CA-5866-1722-AF6B-99E632B6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4798F3-0789-BEA0-C563-F9DE98F9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28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35BE1-A53E-670B-65AA-89C1C8D1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0F7323-1327-1971-91B7-D459AE105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5F692D-D724-F641-1736-19BFE19BA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BF0CF7-A42F-1449-9E53-87789F204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D7D042-32A6-35D8-E477-6A1941D41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BBC6BC-F452-4354-DA3E-136851FD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04DD0F-E716-D57A-AAC7-4C1174A4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7A2333-A5F0-DEFB-4C42-A37AA254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768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094C8-1B79-47F7-70A7-E41ACBC6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CB3EBB-F196-16C6-EE1D-D2031DFC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4BC33A-ABC2-0D3A-487E-FCDD25A4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DB892F-055B-C831-1DA4-D19ED68C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35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36F394-F318-F290-CC5D-CD616093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780754-19B0-0748-A55B-FB2E9294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93D9B-5EF0-65AB-4155-1DFB35DB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30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F846F-C68E-9F1C-6B49-247EFF2C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9A9EA2-BE3E-F305-BF88-1149E94C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5F2C35-DD2B-EB0D-4A3B-7F6677ACD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C45E06-260B-ABCB-C419-F6E5F8DF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C53F5E-802C-B618-3954-6B3AF8A6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16B103-F4F0-640E-4F62-2F7E4290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5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26FFF-5C05-529C-C226-DA3EB873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53E883-2825-15B8-6605-169FC3B0F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5FFBA5-365F-74DC-5DC7-2853469BF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29B416-B06B-A270-BD89-113D332A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A4D483-BD39-4A54-896F-5D245304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56D785-A00A-1F97-A24F-0D6159C5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38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01F0AA-95FC-59E6-0F4E-07123344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2C962A-5A3B-31E3-DC3E-37CA2CC7B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9DEBF4-EDF5-E7BE-0CF6-D6CE7306A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CF4858-8816-1B63-2B2D-9D7CAEEE8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88C1D3-40FE-5C52-92A2-FCD25ED95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49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E8ADAA3-1787-6D4E-F596-2C2B0399FC2D}"/>
              </a:ext>
            </a:extLst>
          </p:cNvPr>
          <p:cNvSpPr/>
          <p:nvPr/>
        </p:nvSpPr>
        <p:spPr>
          <a:xfrm rot="19348772">
            <a:off x="3093235" y="3329799"/>
            <a:ext cx="769934" cy="241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9354FD4-6210-D8AF-12A3-F5977454B4A9}"/>
              </a:ext>
            </a:extLst>
          </p:cNvPr>
          <p:cNvSpPr/>
          <p:nvPr/>
        </p:nvSpPr>
        <p:spPr>
          <a:xfrm>
            <a:off x="1267036" y="1446421"/>
            <a:ext cx="3863662" cy="3721994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C361965-1071-8EFC-5509-D0AD2FD68060}"/>
              </a:ext>
            </a:extLst>
          </p:cNvPr>
          <p:cNvSpPr/>
          <p:nvPr/>
        </p:nvSpPr>
        <p:spPr>
          <a:xfrm>
            <a:off x="1949157" y="2095809"/>
            <a:ext cx="2499419" cy="24077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0761AB-83E2-9CDA-283D-FEC0DAC1DB49}"/>
              </a:ext>
            </a:extLst>
          </p:cNvPr>
          <p:cNvSpPr/>
          <p:nvPr/>
        </p:nvSpPr>
        <p:spPr>
          <a:xfrm rot="19348772">
            <a:off x="3530912" y="3161721"/>
            <a:ext cx="704775" cy="198991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riángulo 8">
            <a:extLst>
              <a:ext uri="{FF2B5EF4-FFF2-40B4-BE49-F238E27FC236}">
                <a16:creationId xmlns:a16="http://schemas.microsoft.com/office/drawing/2014/main" id="{7C3C0578-FC77-E4ED-68EA-9CD6B69C3D56}"/>
              </a:ext>
            </a:extLst>
          </p:cNvPr>
          <p:cNvSpPr/>
          <p:nvPr/>
        </p:nvSpPr>
        <p:spPr>
          <a:xfrm rot="7480920">
            <a:off x="4351878" y="4689522"/>
            <a:ext cx="740505" cy="752123"/>
          </a:xfrm>
          <a:custGeom>
            <a:avLst/>
            <a:gdLst>
              <a:gd name="connsiteX0" fmla="*/ 0 w 839966"/>
              <a:gd name="connsiteY0" fmla="*/ 601790 h 601790"/>
              <a:gd name="connsiteX1" fmla="*/ 419983 w 839966"/>
              <a:gd name="connsiteY1" fmla="*/ 0 h 601790"/>
              <a:gd name="connsiteX2" fmla="*/ 839966 w 839966"/>
              <a:gd name="connsiteY2" fmla="*/ 601790 h 601790"/>
              <a:gd name="connsiteX3" fmla="*/ 0 w 839966"/>
              <a:gd name="connsiteY3" fmla="*/ 601790 h 601790"/>
              <a:gd name="connsiteX0" fmla="*/ 0 w 727555"/>
              <a:gd name="connsiteY0" fmla="*/ 653415 h 653415"/>
              <a:gd name="connsiteX1" fmla="*/ 307572 w 727555"/>
              <a:gd name="connsiteY1" fmla="*/ 0 h 653415"/>
              <a:gd name="connsiteX2" fmla="*/ 727555 w 727555"/>
              <a:gd name="connsiteY2" fmla="*/ 601790 h 653415"/>
              <a:gd name="connsiteX3" fmla="*/ 0 w 727555"/>
              <a:gd name="connsiteY3" fmla="*/ 653415 h 653415"/>
              <a:gd name="connsiteX0" fmla="*/ 0 w 740505"/>
              <a:gd name="connsiteY0" fmla="*/ 600066 h 601790"/>
              <a:gd name="connsiteX1" fmla="*/ 320522 w 740505"/>
              <a:gd name="connsiteY1" fmla="*/ 0 h 601790"/>
              <a:gd name="connsiteX2" fmla="*/ 740505 w 740505"/>
              <a:gd name="connsiteY2" fmla="*/ 601790 h 601790"/>
              <a:gd name="connsiteX3" fmla="*/ 0 w 740505"/>
              <a:gd name="connsiteY3" fmla="*/ 600066 h 601790"/>
              <a:gd name="connsiteX0" fmla="*/ 0 w 740505"/>
              <a:gd name="connsiteY0" fmla="*/ 750399 h 752123"/>
              <a:gd name="connsiteX1" fmla="*/ 226082 w 740505"/>
              <a:gd name="connsiteY1" fmla="*/ 0 h 752123"/>
              <a:gd name="connsiteX2" fmla="*/ 740505 w 740505"/>
              <a:gd name="connsiteY2" fmla="*/ 752123 h 752123"/>
              <a:gd name="connsiteX3" fmla="*/ 0 w 740505"/>
              <a:gd name="connsiteY3" fmla="*/ 750399 h 75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0505" h="752123">
                <a:moveTo>
                  <a:pt x="0" y="750399"/>
                </a:moveTo>
                <a:lnTo>
                  <a:pt x="226082" y="0"/>
                </a:lnTo>
                <a:lnTo>
                  <a:pt x="740505" y="752123"/>
                </a:lnTo>
                <a:lnTo>
                  <a:pt x="0" y="750399"/>
                </a:lnTo>
                <a:close/>
              </a:path>
            </a:pathLst>
          </a:cu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D23E8A2-CEE1-F21A-B9CF-BA7E915E9CCD}"/>
              </a:ext>
            </a:extLst>
          </p:cNvPr>
          <p:cNvSpPr/>
          <p:nvPr/>
        </p:nvSpPr>
        <p:spPr>
          <a:xfrm rot="19348772">
            <a:off x="3368461" y="3486773"/>
            <a:ext cx="280833" cy="1989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14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Caballero</dc:creator>
  <cp:lastModifiedBy>Mario Caballero</cp:lastModifiedBy>
  <cp:revision>1</cp:revision>
  <dcterms:created xsi:type="dcterms:W3CDTF">2024-07-26T16:31:24Z</dcterms:created>
  <dcterms:modified xsi:type="dcterms:W3CDTF">2024-07-26T16:40:04Z</dcterms:modified>
</cp:coreProperties>
</file>