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9"/>
  </p:notesMasterIdLst>
  <p:sldIdLst>
    <p:sldId id="256" r:id="rId5"/>
    <p:sldId id="269" r:id="rId6"/>
    <p:sldId id="266" r:id="rId7"/>
    <p:sldId id="263" r:id="rId8"/>
    <p:sldId id="277" r:id="rId9"/>
    <p:sldId id="270" r:id="rId10"/>
    <p:sldId id="278" r:id="rId11"/>
    <p:sldId id="274" r:id="rId12"/>
    <p:sldId id="271" r:id="rId13"/>
    <p:sldId id="276" r:id="rId14"/>
    <p:sldId id="272" r:id="rId15"/>
    <p:sldId id="275" r:id="rId16"/>
    <p:sldId id="25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1003" y="33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7/21/2020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  <a:br>
              <a:rPr lang="en-US" dirty="0" smtClean="0"/>
            </a:b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66" y="3979817"/>
            <a:ext cx="4633806" cy="176244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Tutu </a:t>
            </a:r>
            <a:r>
              <a:rPr lang="en-US" dirty="0" smtClean="0"/>
              <a:t>Qafarli</a:t>
            </a:r>
          </a:p>
          <a:p>
            <a:r>
              <a:rPr lang="en-US" dirty="0" err="1" smtClean="0"/>
              <a:t>Aflatun</a:t>
            </a:r>
            <a:r>
              <a:rPr lang="en-US" dirty="0" smtClean="0"/>
              <a:t> </a:t>
            </a:r>
            <a:r>
              <a:rPr lang="en-US" dirty="0" err="1" smtClean="0"/>
              <a:t>Valibayli</a:t>
            </a:r>
            <a:endParaRPr lang="en-US" dirty="0" smtClean="0"/>
          </a:p>
          <a:p>
            <a:r>
              <a:rPr lang="en-US" dirty="0" err="1" smtClean="0"/>
              <a:t>Intiqam</a:t>
            </a:r>
            <a:r>
              <a:rPr lang="en-US" dirty="0" smtClean="0"/>
              <a:t> </a:t>
            </a:r>
            <a:r>
              <a:rPr lang="en-US" dirty="0" err="1" smtClean="0"/>
              <a:t>Nagiyev</a:t>
            </a:r>
            <a:endParaRPr lang="en-US" dirty="0" smtClean="0"/>
          </a:p>
          <a:p>
            <a:r>
              <a:rPr lang="en-US" dirty="0" err="1" smtClean="0"/>
              <a:t>Taleh</a:t>
            </a:r>
            <a:r>
              <a:rPr lang="en-US" dirty="0" smtClean="0"/>
              <a:t> </a:t>
            </a:r>
            <a:r>
              <a:rPr lang="en-US" dirty="0" err="1" smtClean="0"/>
              <a:t>Mammadov</a:t>
            </a:r>
            <a:endParaRPr lang="en-US" dirty="0" smtClean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85" r="13385"/>
          <a:stretch>
            <a:fillRect/>
          </a:stretch>
        </p:blipFill>
        <p:spPr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13265"/>
            <a:ext cx="3833906" cy="1431471"/>
          </a:xfrm>
        </p:spPr>
        <p:txBody>
          <a:bodyPr/>
          <a:lstStyle/>
          <a:p>
            <a:r>
              <a:rPr lang="en-US" sz="6000" dirty="0" smtClean="0"/>
              <a:t>Ajax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10" y="559678"/>
            <a:ext cx="5544493" cy="5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25364"/>
            <a:ext cx="3833906" cy="1207273"/>
          </a:xfrm>
        </p:spPr>
        <p:txBody>
          <a:bodyPr/>
          <a:lstStyle/>
          <a:p>
            <a:r>
              <a:rPr lang="en-US" dirty="0" smtClean="0"/>
              <a:t>Rate 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11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9164" r="7965" b="2672"/>
          <a:stretch/>
        </p:blipFill>
        <p:spPr>
          <a:xfrm>
            <a:off x="5270000" y="1533774"/>
            <a:ext cx="6514011" cy="37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74225"/>
            <a:ext cx="3833906" cy="1309551"/>
          </a:xfrm>
        </p:spPr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12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33" y="87087"/>
            <a:ext cx="5273497" cy="336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33" y="3574192"/>
            <a:ext cx="5273497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181599" y="685800"/>
            <a:ext cx="6248401" cy="4952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1520" y="2474232"/>
            <a:ext cx="10728960" cy="190953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Thanks a lot for your  attention!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9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69" y="2656975"/>
            <a:ext cx="3833906" cy="1544049"/>
          </a:xfrm>
        </p:spPr>
        <p:txBody>
          <a:bodyPr/>
          <a:lstStyle/>
          <a:p>
            <a:r>
              <a:rPr lang="en-US" dirty="0" smtClean="0"/>
              <a:t>Short Description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79000"/>
            <a:ext cx="1944000" cy="2700000"/>
          </a:xfrm>
        </p:spPr>
        <p:txBody>
          <a:bodyPr lIns="72000" rIns="72000"/>
          <a:lstStyle/>
          <a:p>
            <a:r>
              <a:rPr lang="en-US" dirty="0" smtClean="0"/>
              <a:t>Synchronized with Internet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9000"/>
            <a:ext cx="1944000" cy="2700000"/>
          </a:xfrm>
        </p:spPr>
        <p:txBody>
          <a:bodyPr lIns="72000" rIns="72000"/>
          <a:lstStyle/>
          <a:p>
            <a:r>
              <a:rPr lang="en-US" dirty="0" smtClean="0"/>
              <a:t>Simple, accurate   and fast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9000"/>
            <a:ext cx="1944000" cy="2700000"/>
          </a:xfrm>
        </p:spPr>
        <p:txBody>
          <a:bodyPr lIns="72000" rIns="72000"/>
          <a:lstStyle/>
          <a:p>
            <a:r>
              <a:rPr lang="en-US" dirty="0" smtClean="0"/>
              <a:t>Save exchange    date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E7453D0-D40E-4463-83A5-ADE525B32AD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2248694"/>
            <a:ext cx="971550" cy="97155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9CA223-D3A1-4970-848A-26CEBD62287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2248694"/>
            <a:ext cx="971550" cy="971550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309EE82-F242-4D96-98E6-A564E5488B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38" y="2247900"/>
            <a:ext cx="973137" cy="97313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7" y="2622540"/>
            <a:ext cx="4125643" cy="1493520"/>
          </a:xfrm>
        </p:spPr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Thymeleaf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HTML, CSS, JS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/>
          <a:lstStyle/>
          <a:p>
            <a:r>
              <a:rPr lang="en-US" dirty="0" smtClean="0"/>
              <a:t>JPA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PostgreSQL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0" grpId="0" build="p" animBg="1"/>
      <p:bldP spid="21" grpId="0" build="p" animBg="1"/>
      <p:bldP spid="22" grpId="0" build="p" animBg="1"/>
      <p:bldP spid="23" grpId="0" build="p" animBg="1"/>
      <p:bldP spid="2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3" y="2351057"/>
            <a:ext cx="3833906" cy="2155885"/>
          </a:xfrm>
        </p:spPr>
        <p:txBody>
          <a:bodyPr>
            <a:normAutofit/>
          </a:bodyPr>
          <a:lstStyle/>
          <a:p>
            <a:r>
              <a:rPr lang="en-US" dirty="0" smtClean="0"/>
              <a:t>Login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95" y="1238037"/>
            <a:ext cx="3082478" cy="4978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02" y="1238037"/>
            <a:ext cx="3360617" cy="49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8" y="2702772"/>
            <a:ext cx="3833906" cy="1452456"/>
          </a:xfrm>
        </p:spPr>
        <p:txBody>
          <a:bodyPr>
            <a:normAutofit/>
          </a:bodyPr>
          <a:lstStyle/>
          <a:p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4" t="16823" r="4156"/>
          <a:stretch/>
        </p:blipFill>
        <p:spPr>
          <a:xfrm>
            <a:off x="5002414" y="1369009"/>
            <a:ext cx="3387635" cy="4699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1" t="12630" r="4052"/>
          <a:stretch/>
        </p:blipFill>
        <p:spPr>
          <a:xfrm>
            <a:off x="8546809" y="1369009"/>
            <a:ext cx="3228647" cy="46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31" y="2875769"/>
            <a:ext cx="3833906" cy="1106463"/>
          </a:xfrm>
        </p:spPr>
        <p:txBody>
          <a:bodyPr>
            <a:norm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21" y="148995"/>
            <a:ext cx="6018400" cy="3064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22" y="3371718"/>
            <a:ext cx="6018399" cy="3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6646"/>
            <a:ext cx="4770083" cy="1504708"/>
          </a:xfrm>
        </p:spPr>
        <p:txBody>
          <a:bodyPr>
            <a:normAutofit/>
          </a:bodyPr>
          <a:lstStyle/>
          <a:p>
            <a:r>
              <a:rPr lang="en-US" dirty="0" smtClean="0"/>
              <a:t> Email</a:t>
            </a:r>
            <a:br>
              <a:rPr lang="en-US" dirty="0" smtClean="0"/>
            </a:br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9" t="8701" r="34718" b="85596"/>
          <a:stretch/>
        </p:blipFill>
        <p:spPr>
          <a:xfrm>
            <a:off x="5089943" y="889231"/>
            <a:ext cx="6694068" cy="695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23498" r="46580" b="54615"/>
          <a:stretch/>
        </p:blipFill>
        <p:spPr>
          <a:xfrm>
            <a:off x="5089943" y="1935209"/>
            <a:ext cx="6694068" cy="253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8" t="8855" r="28485" b="86058"/>
          <a:stretch/>
        </p:blipFill>
        <p:spPr>
          <a:xfrm>
            <a:off x="5089943" y="4817746"/>
            <a:ext cx="6694068" cy="4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9378"/>
            <a:ext cx="4770083" cy="1339245"/>
          </a:xfrm>
        </p:spPr>
        <p:txBody>
          <a:bodyPr>
            <a:norm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49" y="169067"/>
            <a:ext cx="5918441" cy="3114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48" y="3405052"/>
            <a:ext cx="5918441" cy="31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058"/>
            <a:ext cx="4672832" cy="2155885"/>
          </a:xfrm>
        </p:spPr>
        <p:txBody>
          <a:bodyPr>
            <a:noAutofit/>
          </a:bodyPr>
          <a:lstStyle/>
          <a:p>
            <a:r>
              <a:rPr lang="en-US" sz="4300" dirty="0" smtClean="0"/>
              <a:t>Main-Guest </a:t>
            </a:r>
            <a:br>
              <a:rPr lang="en-US" sz="4300" dirty="0" smtClean="0"/>
            </a:br>
            <a:r>
              <a:rPr lang="en-US" sz="4300" dirty="0" smtClean="0"/>
              <a:t>&amp; </a:t>
            </a:r>
            <a:br>
              <a:rPr lang="en-US" sz="4300" dirty="0" smtClean="0"/>
            </a:br>
            <a:r>
              <a:rPr lang="en-US" sz="4300" dirty="0" smtClean="0"/>
              <a:t>Main-Authorized</a:t>
            </a:r>
            <a:endParaRPr lang="en-US" sz="43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9627" r="8052" b="15619"/>
          <a:stretch/>
        </p:blipFill>
        <p:spPr>
          <a:xfrm>
            <a:off x="5728372" y="165463"/>
            <a:ext cx="5854028" cy="2891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9472" r="8139" b="6216"/>
          <a:stretch/>
        </p:blipFill>
        <p:spPr>
          <a:xfrm>
            <a:off x="5745531" y="3269312"/>
            <a:ext cx="5819709" cy="32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0</TotalTime>
  <Words>80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Currency Exchange</vt:lpstr>
      <vt:lpstr>Short Description</vt:lpstr>
      <vt:lpstr>Used Technologies</vt:lpstr>
      <vt:lpstr>Login  &amp;  Registration</vt:lpstr>
      <vt:lpstr>Validator</vt:lpstr>
      <vt:lpstr>Back-end</vt:lpstr>
      <vt:lpstr> Email Confirmation</vt:lpstr>
      <vt:lpstr>Back-end</vt:lpstr>
      <vt:lpstr>Main-Guest  &amp;  Main-Authorized</vt:lpstr>
      <vt:lpstr>Ajax</vt:lpstr>
      <vt:lpstr>Rate Dates</vt:lpstr>
      <vt:lpstr>Back-end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2020-07-17T09:27:40Z</dcterms:created>
  <dcterms:modified xsi:type="dcterms:W3CDTF">2020-07-21T06:43:55Z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