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4412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66743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407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557677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86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81562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4876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344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0286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8469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63794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1695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5792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73404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32070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pPr/>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51223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3/23/2021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7907124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1709" y="685800"/>
            <a:ext cx="6694891" cy="1447800"/>
          </a:xfrm>
        </p:spPr>
        <p:txBody>
          <a:bodyPr/>
          <a:lstStyle/>
          <a:p>
            <a:pPr algn="ctr"/>
            <a:r>
              <a:rPr lang="en-US" sz="4800" b="1" dirty="0"/>
              <a:t>How does the web works?</a:t>
            </a:r>
            <a:endParaRPr lang="fr-FR" sz="4800" b="1" dirty="0"/>
          </a:p>
        </p:txBody>
      </p:sp>
      <p:sp>
        <p:nvSpPr>
          <p:cNvPr id="3" name="Sous-titre 2"/>
          <p:cNvSpPr>
            <a:spLocks noGrp="1"/>
          </p:cNvSpPr>
          <p:nvPr>
            <p:ph type="subTitle" idx="1"/>
          </p:nvPr>
        </p:nvSpPr>
        <p:spPr>
          <a:xfrm>
            <a:off x="1130595" y="2743200"/>
            <a:ext cx="5826719" cy="2404533"/>
          </a:xfrm>
        </p:spPr>
        <p:txBody>
          <a:bodyPr>
            <a:normAutofit/>
          </a:bodyPr>
          <a:lstStyle/>
          <a:p>
            <a:pPr algn="l"/>
            <a:r>
              <a:rPr lang="en-US" dirty="0" smtClean="0">
                <a:solidFill>
                  <a:schemeClr val="tx1"/>
                </a:solidFill>
              </a:rPr>
              <a:t>The </a:t>
            </a:r>
            <a:r>
              <a:rPr lang="en-US" dirty="0">
                <a:solidFill>
                  <a:schemeClr val="tx1"/>
                </a:solidFill>
              </a:rPr>
              <a:t>World Wide Web (WWW), or, the Web for short, is a way to access information via the internet. The Web is just a prominent example of an Internet application. Other examples of internet applications include email, online interactive gaming, chat apps. and </a:t>
            </a:r>
            <a:r>
              <a:rPr lang="en-US" dirty="0" err="1">
                <a:solidFill>
                  <a:schemeClr val="tx1"/>
                </a:solidFill>
              </a:rPr>
              <a:t>BitTorrent</a:t>
            </a:r>
            <a:r>
              <a:rPr lang="en-US" dirty="0">
                <a:solidFill>
                  <a:schemeClr val="tx1"/>
                </a:solidFill>
              </a:rPr>
              <a:t>.</a:t>
            </a:r>
          </a:p>
          <a:p>
            <a:endParaRPr lang="fr-FR" dirty="0"/>
          </a:p>
        </p:txBody>
      </p:sp>
    </p:spTree>
    <p:extLst>
      <p:ext uri="{BB962C8B-B14F-4D97-AF65-F5344CB8AC3E}">
        <p14:creationId xmlns:p14="http://schemas.microsoft.com/office/powerpoint/2010/main" val="361870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US" sz="4000" b="1" dirty="0"/>
              <a:t>What do you need to be a web developer?</a:t>
            </a:r>
            <a:endParaRPr lang="fr-FR" sz="4000" b="1" dirty="0"/>
          </a:p>
        </p:txBody>
      </p:sp>
      <p:sp>
        <p:nvSpPr>
          <p:cNvPr id="3" name="Espace réservé du contenu 2"/>
          <p:cNvSpPr>
            <a:spLocks noGrp="1"/>
          </p:cNvSpPr>
          <p:nvPr>
            <p:ph idx="1"/>
          </p:nvPr>
        </p:nvSpPr>
        <p:spPr/>
        <p:txBody>
          <a:bodyPr/>
          <a:lstStyle/>
          <a:p>
            <a:r>
              <a:rPr lang="en-US" sz="1400" dirty="0"/>
              <a:t>Also known as web programmers or web coders, web developers essentially make a website work by building the functionality, interactivity and visible structure of the site, normally based on the vision of designers and other key roles.</a:t>
            </a:r>
          </a:p>
          <a:p>
            <a:endParaRPr lang="en-US" sz="1400" dirty="0"/>
          </a:p>
          <a:p>
            <a:r>
              <a:rPr lang="en-US" sz="1400" dirty="0"/>
              <a:t>Web developers are also responsible for ensuring a site functions correctly on all browsers - both desktop and mobile - through testing. Once a site is live, a developer carries out  updates and other maintenance tasks as necessary</a:t>
            </a:r>
            <a:r>
              <a:rPr lang="en-US" sz="1400" dirty="0" smtClean="0"/>
              <a:t>.</a:t>
            </a:r>
          </a:p>
          <a:p>
            <a:endParaRPr lang="fr-FR" dirty="0"/>
          </a:p>
        </p:txBody>
      </p:sp>
    </p:spTree>
    <p:extLst>
      <p:ext uri="{BB962C8B-B14F-4D97-AF65-F5344CB8AC3E}">
        <p14:creationId xmlns:p14="http://schemas.microsoft.com/office/powerpoint/2010/main" val="38166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tx1"/>
                </a:solidFill>
              </a:rPr>
              <a:t>Web </a:t>
            </a:r>
            <a:r>
              <a:rPr lang="fr-FR" dirty="0" err="1">
                <a:solidFill>
                  <a:schemeClr val="tx1"/>
                </a:solidFill>
              </a:rPr>
              <a:t>Developer</a:t>
            </a:r>
            <a:r>
              <a:rPr lang="fr-FR" dirty="0">
                <a:solidFill>
                  <a:schemeClr val="tx1"/>
                </a:solidFill>
              </a:rPr>
              <a:t> </a:t>
            </a:r>
            <a:r>
              <a:rPr lang="fr-FR" dirty="0" err="1">
                <a:solidFill>
                  <a:schemeClr val="tx1"/>
                </a:solidFill>
              </a:rPr>
              <a:t>Requirements</a:t>
            </a:r>
            <a:r>
              <a:rPr lang="fr-FR" dirty="0">
                <a:solidFill>
                  <a:schemeClr val="tx1"/>
                </a:solidFill>
              </a:rPr>
              <a:t>:</a:t>
            </a:r>
          </a:p>
        </p:txBody>
      </p:sp>
      <p:sp>
        <p:nvSpPr>
          <p:cNvPr id="3" name="Espace réservé du contenu 2"/>
          <p:cNvSpPr>
            <a:spLocks noGrp="1"/>
          </p:cNvSpPr>
          <p:nvPr>
            <p:ph idx="1"/>
          </p:nvPr>
        </p:nvSpPr>
        <p:spPr/>
        <p:txBody>
          <a:bodyPr>
            <a:normAutofit fontScale="85000" lnSpcReduction="10000"/>
          </a:bodyPr>
          <a:lstStyle/>
          <a:p>
            <a:r>
              <a:rPr lang="en-US" dirty="0"/>
              <a:t>Solid knowledge and experience in programming applications.</a:t>
            </a:r>
          </a:p>
          <a:p>
            <a:r>
              <a:rPr lang="en-US" dirty="0"/>
              <a:t>Proficient in JavaScript, HTML, CSS.</a:t>
            </a:r>
          </a:p>
          <a:p>
            <a:r>
              <a:rPr lang="en-US" dirty="0"/>
              <a:t>Proficient in My SQL.</a:t>
            </a:r>
          </a:p>
          <a:p>
            <a:r>
              <a:rPr lang="en-US" dirty="0"/>
              <a:t>Dedicated team player.</a:t>
            </a:r>
          </a:p>
          <a:p>
            <a:r>
              <a:rPr lang="en-US" dirty="0"/>
              <a:t>Ability to thrive in a fast-paced environment.</a:t>
            </a:r>
          </a:p>
          <a:p>
            <a:r>
              <a:rPr lang="en-US" dirty="0"/>
              <a:t>Solid ability in both written and verbal communication.</a:t>
            </a:r>
          </a:p>
          <a:p>
            <a:r>
              <a:rPr lang="en-US" dirty="0"/>
              <a:t>Knowledge of programming language and technical terminology.</a:t>
            </a:r>
          </a:p>
          <a:p>
            <a:r>
              <a:rPr lang="en-US" dirty="0"/>
              <a:t>Able to develop ideas and processes and clearly express them.</a:t>
            </a:r>
          </a:p>
          <a:p>
            <a:r>
              <a:rPr lang="en-US" dirty="0"/>
              <a:t>High degree of independent judgment.</a:t>
            </a:r>
          </a:p>
          <a:p>
            <a:r>
              <a:rPr lang="en-US" dirty="0"/>
              <a:t>Able to solve complex problems.</a:t>
            </a:r>
            <a:endParaRPr lang="fr-FR" dirty="0"/>
          </a:p>
        </p:txBody>
      </p:sp>
    </p:spTree>
    <p:extLst>
      <p:ext uri="{BB962C8B-B14F-4D97-AF65-F5344CB8AC3E}">
        <p14:creationId xmlns:p14="http://schemas.microsoft.com/office/powerpoint/2010/main" val="19665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US" sz="4000" b="1" dirty="0"/>
              <a:t>What’s the role of a web </a:t>
            </a:r>
            <a:r>
              <a:rPr lang="en-US" sz="4000" b="1" dirty="0" smtClean="0"/>
              <a:t>developer?</a:t>
            </a:r>
            <a:endParaRPr lang="fr-FR" sz="4000" b="1" dirty="0"/>
          </a:p>
        </p:txBody>
      </p:sp>
      <p:sp>
        <p:nvSpPr>
          <p:cNvPr id="3" name="Espace réservé du contenu 2"/>
          <p:cNvSpPr>
            <a:spLocks noGrp="1"/>
          </p:cNvSpPr>
          <p:nvPr>
            <p:ph idx="1"/>
          </p:nvPr>
        </p:nvSpPr>
        <p:spPr/>
        <p:txBody>
          <a:bodyPr/>
          <a:lstStyle/>
          <a:p>
            <a:r>
              <a:rPr lang="en-US" dirty="0"/>
              <a:t>A web developer is responsible for programming the code that “tells” a website how to function. A developer builds a website from the bottom up, which means designing it in such a way that end users have no difficulty navigating the site. The website should not be so simple that it does not appeal to advanced users, nor should it be so complicated that the beginner is easily lost in the process. </a:t>
            </a:r>
            <a:endParaRPr lang="fr-FR" dirty="0"/>
          </a:p>
        </p:txBody>
      </p:sp>
    </p:spTree>
    <p:extLst>
      <p:ext uri="{BB962C8B-B14F-4D97-AF65-F5344CB8AC3E}">
        <p14:creationId xmlns:p14="http://schemas.microsoft.com/office/powerpoint/2010/main" val="197318804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Template>
  <TotalTime>2</TotalTime>
  <Words>316</Words>
  <Application>Microsoft Office PowerPoint</Application>
  <PresentationFormat>Affichage à l'écran (4:3)</PresentationFormat>
  <Paragraphs>19</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Trebuchet MS</vt:lpstr>
      <vt:lpstr>Wingdings 3</vt:lpstr>
      <vt:lpstr>Facette</vt:lpstr>
      <vt:lpstr>How does the web works?</vt:lpstr>
      <vt:lpstr>What do you need to be a web developer?</vt:lpstr>
      <vt:lpstr>Web Developer Requirements:</vt:lpstr>
      <vt:lpstr>What’s the role of a web developer?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works?</dc:title>
  <dc:creator>intissar toualbia</dc:creator>
  <cp:lastModifiedBy>intissar toualbia</cp:lastModifiedBy>
  <cp:revision>2</cp:revision>
  <dcterms:created xsi:type="dcterms:W3CDTF">2006-08-16T00:00:00Z</dcterms:created>
  <dcterms:modified xsi:type="dcterms:W3CDTF">2021-03-23T10:45:22Z</dcterms:modified>
</cp:coreProperties>
</file>