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  <p:sldMasterId id="2147483743" r:id="rId2"/>
  </p:sldMasterIdLst>
  <p:sldIdLst>
    <p:sldId id="272" r:id="rId3"/>
    <p:sldId id="269" r:id="rId4"/>
    <p:sldId id="271" r:id="rId5"/>
    <p:sldId id="273" r:id="rId6"/>
    <p:sldId id="278" r:id="rId7"/>
    <p:sldId id="275" r:id="rId8"/>
    <p:sldId id="270" r:id="rId9"/>
    <p:sldId id="277" r:id="rId10"/>
    <p:sldId id="276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93FF"/>
    <a:srgbClr val="AD5BFF"/>
    <a:srgbClr val="BA75FF"/>
    <a:srgbClr val="FFFFFF"/>
    <a:srgbClr val="FF8B89"/>
    <a:srgbClr val="8BBAFF"/>
    <a:srgbClr val="C2D1EC"/>
    <a:srgbClr val="CCFFCC"/>
    <a:srgbClr val="FFB7DB"/>
    <a:srgbClr val="65A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9" autoAdjust="0"/>
    <p:restoredTop sz="94291" autoAdjust="0"/>
  </p:normalViewPr>
  <p:slideViewPr>
    <p:cSldViewPr snapToGrid="0">
      <p:cViewPr varScale="1">
        <p:scale>
          <a:sx n="66" d="100"/>
          <a:sy n="66" d="100"/>
        </p:scale>
        <p:origin x="1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0E0D5-96F3-4B6E-8261-42814A928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EA4F1-1D1D-436B-9BF0-0E0F0C861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081FA-1186-499C-A0DC-D89709A5E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23AD-5CB7-4ED1-A078-11EF6E0F544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BB1E-10B6-4927-A70E-5598F8ED8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3CF7B-E3B9-4943-BEB6-763BAC42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A185-F233-4C42-9A41-A20A912F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3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952F-3EC7-42E6-8F24-54A75D59A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13D17-7826-424D-9D1B-E291D513F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D9A29-401E-49ED-8BA3-95294DB6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23AD-5CB7-4ED1-A078-11EF6E0F544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BDF0E-8DEB-4A08-A9F6-6ED93D74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66779-F8A4-4680-AFD6-DE2134A6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A185-F233-4C42-9A41-A20A912F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5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D953C3-7C36-40EE-87A2-1943CA7BF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046E8-0771-47A6-B7D7-B069C63EB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CDEE-4E42-4903-B138-1C1D86E1A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23AD-5CB7-4ED1-A078-11EF6E0F544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FF156-D192-41EE-B313-172A90D4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F7319-915E-4357-B9D8-7F93EEF48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A185-F233-4C42-9A41-A20A912F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23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12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53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632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64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50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0600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7348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78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CCDB9-64C3-4EBA-B12B-47018128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09FDE-2807-4C03-893E-28E5865D1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4D599-FD6E-4139-A333-929277EE2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23AD-5CB7-4ED1-A078-11EF6E0F544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73C51-579F-4667-9104-3A7270B3D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7890D-3BFE-4706-B207-12A61A72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A185-F233-4C42-9A41-A20A912F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802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1177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252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71597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818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65702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52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4538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9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F776-09B3-4402-94F9-3E51BFBBE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0AE45-2AB6-4B95-9E9D-EECF16508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A5A20-B167-44C1-9E98-9A91F49AA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23AD-5CB7-4ED1-A078-11EF6E0F544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66879-17A8-4ADB-9B25-35CBED1A3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159E0-A5B1-4369-8195-96DB5C44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A185-F233-4C42-9A41-A20A912F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0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02503-9712-480F-9926-F788FB269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20733-94B7-436F-8253-14185182E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8B3A7-E5D2-4AD7-95A9-BD7B8E96C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9B6CE-EB8F-4B4D-BC2D-F083DC85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23AD-5CB7-4ED1-A078-11EF6E0F544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A05CC-CE7E-49DF-AFD1-B6D96B84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6152E-FEDD-4684-A5E9-F2CC7CC5A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A185-F233-4C42-9A41-A20A912F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8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A34F3-AA8B-46CA-A041-0F0E64E7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FD3EC-184B-4368-92C9-7AF800A7F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AE0FB-EC49-447B-AC6C-003B05D71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6E5686-30A0-4CD2-B29C-BD175A0A5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81299-2CC6-474A-AEA0-DA3A09C75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FC5A24-AC45-4A48-9524-9BA20C96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23AD-5CB7-4ED1-A078-11EF6E0F544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68528-13DE-4DF8-9DA4-58A33E928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DAB105-E034-4A6F-93FC-FA7CED055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A185-F233-4C42-9A41-A20A912F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6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6EF6-BCB5-41E7-A556-3379FD40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8A3F0C-4AA0-4C3A-A1C8-02600C41D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23AD-5CB7-4ED1-A078-11EF6E0F544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A8AB7-519C-4FB3-967D-6A62CA96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151507-8C45-4C24-981C-6C223E12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A185-F233-4C42-9A41-A20A912F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0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F2F591-19C3-42FF-AD85-BFBC64067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23AD-5CB7-4ED1-A078-11EF6E0F544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D43FDA-138D-48E6-99B0-C5B8AA54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B7B44-93F3-4E35-9CBB-3D0B1B39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A185-F233-4C42-9A41-A20A912F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0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7EDE1-165B-44E3-8CAA-52242A098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B11A3-F0C9-4E60-83C2-FAABE6752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A94BF-CB32-4108-930A-D21140E63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F33B4-3144-455A-856A-A05AE4F9C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23AD-5CB7-4ED1-A078-11EF6E0F544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C83C2-815B-445F-AF96-86E875CF9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159E7-2305-4240-B955-C6B959B3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A185-F233-4C42-9A41-A20A912F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6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D6FAF-AEA3-4104-9CDD-42E18B5FC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B45EDC-7C80-4721-BD33-E259253A8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B302B-FFFC-473C-B2DD-BE3E0C516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476F5-21AA-48F1-AE95-B83384D0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23AD-5CB7-4ED1-A078-11EF6E0F544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8D2FD-2D31-4CD8-8C17-54CE6DC7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42EBF-170E-4F7C-8962-CDA7B1BCE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A185-F233-4C42-9A41-A20A912F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6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3742D-1EF1-4156-9EC9-2751070FB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9C18F-BF65-42F0-B736-68C387A19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A28E2-6B9E-48CB-8133-4859AC945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F23AD-5CB7-4ED1-A078-11EF6E0F544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7C39E-F21A-4736-B324-32DF3AD20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0BD43-3E84-40A9-A356-9D9277AD7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AA185-F233-4C42-9A41-A20A912F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1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98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42996" y="1338291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ĐỀ TÀI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135595" y="2997495"/>
            <a:ext cx="727891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0070C0"/>
                </a:solidFill>
                <a:latin typeface="Tw Cen MT" panose="020B0602020104020603" pitchFamily="34" charset="0"/>
              </a:rPr>
              <a:t>Trang Web Shop </a:t>
            </a:r>
            <a:r>
              <a:rPr lang="en-US" sz="4100" dirty="0" err="1">
                <a:solidFill>
                  <a:srgbClr val="0070C0"/>
                </a:solidFill>
                <a:latin typeface="Tw Cen MT" panose="020B0602020104020603" pitchFamily="34" charset="0"/>
              </a:rPr>
              <a:t>bán</a:t>
            </a:r>
            <a:r>
              <a:rPr lang="en-US" sz="4100" dirty="0">
                <a:solidFill>
                  <a:srgbClr val="0070C0"/>
                </a:solidFill>
                <a:latin typeface="Tw Cen MT" panose="020B0602020104020603" pitchFamily="34" charset="0"/>
              </a:rPr>
              <a:t> </a:t>
            </a:r>
            <a:r>
              <a:rPr lang="en-US" sz="4100" dirty="0" err="1">
                <a:solidFill>
                  <a:srgbClr val="0070C0"/>
                </a:solidFill>
                <a:latin typeface="Tw Cen MT" panose="020B0602020104020603" pitchFamily="34" charset="0"/>
              </a:rPr>
              <a:t>hàng</a:t>
            </a:r>
            <a:r>
              <a:rPr lang="en-US" sz="4100" dirty="0">
                <a:solidFill>
                  <a:srgbClr val="0070C0"/>
                </a:solidFill>
                <a:latin typeface="Tw Cen MT" panose="020B0602020104020603" pitchFamily="34" charset="0"/>
              </a:rPr>
              <a:t> Online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408418" y="0"/>
            <a:ext cx="10893019" cy="6858000"/>
            <a:chOff x="213096" y="0"/>
            <a:chExt cx="11508374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144242"/>
              <a:ext cx="1168400" cy="278188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262037" y="3096946"/>
              <a:ext cx="2236024" cy="682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err="1">
                  <a:solidFill>
                    <a:srgbClr val="F0EE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</a:t>
              </a:r>
              <a:r>
                <a:rPr lang="en-US" sz="3600" b="1" dirty="0">
                  <a:solidFill>
                    <a:srgbClr val="F0EE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Dung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516221" y="3228950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594833" y="0"/>
            <a:ext cx="9557165" cy="6858000"/>
            <a:chOff x="491575" y="0"/>
            <a:chExt cx="9595248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144243"/>
              <a:ext cx="1168400" cy="278188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368906" y="3111395"/>
              <a:ext cx="2781888" cy="653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0EE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Thành </a:t>
              </a:r>
              <a:r>
                <a:rPr lang="en-US" sz="3600" b="1" dirty="0" err="1">
                  <a:solidFill>
                    <a:srgbClr val="F0EE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Viên</a:t>
              </a:r>
              <a:endParaRPr lang="en-US" sz="3600" b="1" dirty="0">
                <a:solidFill>
                  <a:srgbClr val="F0EE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B44F9B-84E8-4914-90F0-EE3900903514}"/>
              </a:ext>
            </a:extLst>
          </p:cNvPr>
          <p:cNvSpPr txBox="1"/>
          <p:nvPr/>
        </p:nvSpPr>
        <p:spPr>
          <a:xfrm>
            <a:off x="5385282" y="4598480"/>
            <a:ext cx="491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D59DB4-F64C-4993-9DF1-84591EC40E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685" y="82898"/>
            <a:ext cx="1905000" cy="1905000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E36B2F77-4D65-44C0-A5AE-0B19C96A44D9}"/>
              </a:ext>
            </a:extLst>
          </p:cNvPr>
          <p:cNvGrpSpPr/>
          <p:nvPr/>
        </p:nvGrpSpPr>
        <p:grpSpPr>
          <a:xfrm>
            <a:off x="-7883476" y="0"/>
            <a:ext cx="9864213" cy="6858000"/>
            <a:chOff x="-8215791" y="0"/>
            <a:chExt cx="10539883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5DED902-2959-4CF6-9CD9-94B30F9DB825}"/>
                </a:ext>
              </a:extLst>
            </p:cNvPr>
            <p:cNvSpPr/>
            <p:nvPr/>
          </p:nvSpPr>
          <p:spPr>
            <a:xfrm>
              <a:off x="-8215791" y="0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82A1DFF-B029-49D6-94FD-7FCF42992571}"/>
                </a:ext>
              </a:extLst>
            </p:cNvPr>
            <p:cNvSpPr/>
            <p:nvPr/>
          </p:nvSpPr>
          <p:spPr>
            <a:xfrm>
              <a:off x="558262" y="2144241"/>
              <a:ext cx="1168400" cy="278188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9AE1504-4898-4F35-B42A-4A06DB20E903}"/>
                </a:ext>
              </a:extLst>
            </p:cNvPr>
            <p:cNvSpPr txBox="1"/>
            <p:nvPr/>
          </p:nvSpPr>
          <p:spPr>
            <a:xfrm rot="16200000">
              <a:off x="686775" y="2871497"/>
              <a:ext cx="1992086" cy="1282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Kết</a:t>
              </a:r>
              <a:r>
                <a:rPr lang="en-US" sz="3600" b="1" dirty="0">
                  <a:solidFill>
                    <a:srgbClr val="F0EE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600" b="1" dirty="0" err="1">
                  <a:solidFill>
                    <a:srgbClr val="F0EE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Quả</a:t>
              </a:r>
              <a:endParaRPr lang="en-US" sz="3600" b="1" dirty="0">
                <a:solidFill>
                  <a:srgbClr val="F0EE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3600" b="1" dirty="0">
                <a:solidFill>
                  <a:srgbClr val="F0EE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DA9FB545-2F22-4636-B41D-A4F524694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5531E137-13E6-4839-B4D4-2BF89AF35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4672" y="3228950"/>
            <a:ext cx="530600" cy="5306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C9A1383F-76EE-4865-946E-8B3A4BA0BA66}"/>
              </a:ext>
            </a:extLst>
          </p:cNvPr>
          <p:cNvSpPr txBox="1"/>
          <p:nvPr/>
        </p:nvSpPr>
        <p:spPr>
          <a:xfrm>
            <a:off x="5786125" y="5195536"/>
            <a:ext cx="4332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GVHD: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Bùi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Thành</a:t>
            </a:r>
          </a:p>
        </p:txBody>
      </p: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F5A7-EC3E-4CE4-BEA5-D7FB916D5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309" y="2788555"/>
            <a:ext cx="6269721" cy="1280890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79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965212" cy="6858000"/>
            <a:chOff x="213096" y="0"/>
            <a:chExt cx="11447501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669909" y="2337441"/>
              <a:ext cx="990687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162867" y="3108078"/>
              <a:ext cx="2360919" cy="618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err="1">
                  <a:solidFill>
                    <a:srgbClr val="F0EE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</a:t>
              </a:r>
              <a:r>
                <a:rPr lang="en-US" sz="3600" b="1" dirty="0">
                  <a:solidFill>
                    <a:srgbClr val="F0EE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Dung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657578" cy="6858000"/>
            <a:chOff x="491575" y="0"/>
            <a:chExt cx="9657578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236799"/>
              <a:ext cx="1168400" cy="26903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337637" y="3037790"/>
              <a:ext cx="29767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0EE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Thành </a:t>
              </a:r>
              <a:r>
                <a:rPr lang="en-US" sz="3600" b="1" dirty="0" err="1">
                  <a:solidFill>
                    <a:srgbClr val="F0EE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Viên</a:t>
              </a:r>
              <a:endParaRPr lang="en-US" sz="3600" b="1" dirty="0">
                <a:solidFill>
                  <a:srgbClr val="F0EE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731000" y="-659569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7962156" y="831869"/>
            <a:ext cx="2944776" cy="1894017"/>
            <a:chOff x="6381342" y="2182683"/>
            <a:chExt cx="1805441" cy="1894017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9A6427C-7201-480C-B8BA-C01C9BCA7B52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PHẦN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2310FCA-56F2-4778-94B7-C1B5FD53AE20}"/>
              </a:ext>
            </a:extLst>
          </p:cNvPr>
          <p:cNvGrpSpPr/>
          <p:nvPr/>
        </p:nvGrpSpPr>
        <p:grpSpPr>
          <a:xfrm>
            <a:off x="5079200" y="831869"/>
            <a:ext cx="2819473" cy="1894017"/>
            <a:chOff x="3884465" y="2182683"/>
            <a:chExt cx="1805441" cy="1894017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3919267-9DA5-4811-B4F4-94D72398E7FD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PHẦN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CB41C1-3E79-45AA-B100-38C9E092C776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2165796" y="831869"/>
            <a:ext cx="2912959" cy="1894017"/>
            <a:chOff x="1387588" y="2182683"/>
            <a:chExt cx="1805441" cy="1894017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D8301A0-49D9-41A5-A227-2E35458E6401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PHẦN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2337773" y="1792435"/>
            <a:ext cx="2574332" cy="4066783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5245741" y="1792436"/>
            <a:ext cx="2496510" cy="4066782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B8C3E14B-EBB2-49A7-9A4E-9C6AFAF9A364}"/>
              </a:ext>
            </a:extLst>
          </p:cNvPr>
          <p:cNvSpPr/>
          <p:nvPr/>
        </p:nvSpPr>
        <p:spPr>
          <a:xfrm flipV="1">
            <a:off x="8132022" y="1792436"/>
            <a:ext cx="2605044" cy="4066782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D94F991-2744-4D5C-BE57-A0C261539D2C}"/>
              </a:ext>
            </a:extLst>
          </p:cNvPr>
          <p:cNvGrpSpPr/>
          <p:nvPr/>
        </p:nvGrpSpPr>
        <p:grpSpPr>
          <a:xfrm>
            <a:off x="2337764" y="2486628"/>
            <a:ext cx="2533060" cy="2111960"/>
            <a:chOff x="1488849" y="3837442"/>
            <a:chExt cx="1634570" cy="887653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721CE74-40AC-4223-B129-B3A270C7429B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219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rgbClr val="FF596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Giới</a:t>
              </a:r>
              <a:r>
                <a:rPr lang="en-US" sz="2800" b="1" dirty="0">
                  <a:solidFill>
                    <a:srgbClr val="FF596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b="1" dirty="0" err="1">
                  <a:solidFill>
                    <a:srgbClr val="FF596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Thiệu</a:t>
              </a:r>
              <a:endParaRPr lang="en-US" sz="2800" b="1" dirty="0">
                <a:solidFill>
                  <a:srgbClr val="FF596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C94FF53-E358-452A-A5CE-3296318ABBE9}"/>
                </a:ext>
              </a:extLst>
            </p:cNvPr>
            <p:cNvSpPr txBox="1"/>
            <p:nvPr/>
          </p:nvSpPr>
          <p:spPr>
            <a:xfrm>
              <a:off x="1531837" y="4065370"/>
              <a:ext cx="1591582" cy="659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A6A6A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Tên</a:t>
              </a:r>
              <a:r>
                <a:rPr lang="en-US" sz="2400" b="1" dirty="0">
                  <a:solidFill>
                    <a:srgbClr val="A6A6A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b="1" dirty="0" err="1">
                  <a:solidFill>
                    <a:srgbClr val="A6A6A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đề</a:t>
              </a:r>
              <a:r>
                <a:rPr lang="en-US" sz="2400" b="1" dirty="0">
                  <a:solidFill>
                    <a:srgbClr val="A6A6A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b="1" dirty="0" err="1">
                  <a:solidFill>
                    <a:srgbClr val="A6A6A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tài</a:t>
              </a:r>
              <a:r>
                <a:rPr lang="en-US" sz="2400" b="1" dirty="0">
                  <a:solidFill>
                    <a:srgbClr val="A6A6A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thành </a:t>
              </a:r>
              <a:r>
                <a:rPr lang="en-US" sz="2400" b="1" dirty="0" err="1">
                  <a:solidFill>
                    <a:srgbClr val="A6A6A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viên</a:t>
              </a:r>
              <a:r>
                <a:rPr lang="en-US" sz="2400" b="1" dirty="0">
                  <a:solidFill>
                    <a:srgbClr val="A6A6A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b="1" dirty="0" err="1">
                  <a:solidFill>
                    <a:srgbClr val="A6A6A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và</a:t>
              </a:r>
              <a:r>
                <a:rPr lang="en-US" sz="2400" b="1" dirty="0">
                  <a:solidFill>
                    <a:srgbClr val="A6A6A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b="1" dirty="0" err="1">
                  <a:solidFill>
                    <a:srgbClr val="A6A6A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tóm</a:t>
              </a:r>
              <a:r>
                <a:rPr lang="en-US" sz="2400" b="1" dirty="0">
                  <a:solidFill>
                    <a:srgbClr val="A6A6A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b="1" dirty="0" err="1">
                  <a:solidFill>
                    <a:srgbClr val="A6A6A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tắt</a:t>
              </a:r>
              <a:r>
                <a:rPr lang="en-US" sz="2400" b="1" dirty="0">
                  <a:solidFill>
                    <a:srgbClr val="A6A6A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b="1" dirty="0" err="1">
                  <a:solidFill>
                    <a:srgbClr val="A6A6A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</a:t>
              </a:r>
              <a:r>
                <a:rPr lang="en-US" sz="2400" b="1" dirty="0">
                  <a:solidFill>
                    <a:srgbClr val="A6A6A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dung </a:t>
              </a:r>
              <a:r>
                <a:rPr lang="en-US" sz="2400" b="1" dirty="0" err="1">
                  <a:solidFill>
                    <a:srgbClr val="A6A6A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trình</a:t>
              </a:r>
              <a:r>
                <a:rPr lang="en-US" sz="2400" b="1" dirty="0">
                  <a:solidFill>
                    <a:srgbClr val="A6A6A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b="1" dirty="0" err="1">
                  <a:solidFill>
                    <a:srgbClr val="A6A6A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bày</a:t>
              </a:r>
              <a:endParaRPr lang="en-US" sz="2400" b="1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60A9D1F-EDAE-418D-A3C8-F8109A2B052A}"/>
              </a:ext>
            </a:extLst>
          </p:cNvPr>
          <p:cNvGrpSpPr/>
          <p:nvPr/>
        </p:nvGrpSpPr>
        <p:grpSpPr>
          <a:xfrm>
            <a:off x="5421897" y="2486621"/>
            <a:ext cx="2173609" cy="1372438"/>
            <a:chOff x="3971460" y="3837442"/>
            <a:chExt cx="1597796" cy="531612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1705BAF-DCDA-4FDC-8DA1-1FBA870AE5C8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202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rgbClr val="52CBB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Lý</a:t>
              </a:r>
              <a:r>
                <a:rPr lang="en-US" sz="2800" b="1" dirty="0">
                  <a:solidFill>
                    <a:srgbClr val="52CBB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b="1" dirty="0" err="1">
                  <a:solidFill>
                    <a:srgbClr val="52CBB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Thuyết</a:t>
              </a:r>
              <a:endParaRPr lang="en-US" sz="2800" b="1" dirty="0">
                <a:solidFill>
                  <a:srgbClr val="52CBB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BD17202-B0A7-4912-9A5D-8F55518824B3}"/>
                </a:ext>
              </a:extLst>
            </p:cNvPr>
            <p:cNvSpPr txBox="1"/>
            <p:nvPr/>
          </p:nvSpPr>
          <p:spPr>
            <a:xfrm>
              <a:off x="3971460" y="4047168"/>
              <a:ext cx="1591582" cy="321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A6A6A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Chi </a:t>
              </a:r>
              <a:r>
                <a:rPr lang="en-US" sz="2400" b="1" dirty="0" err="1">
                  <a:solidFill>
                    <a:srgbClr val="A6A6A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tiết</a:t>
              </a:r>
              <a:r>
                <a:rPr lang="en-US" sz="2400" b="1" dirty="0">
                  <a:solidFill>
                    <a:srgbClr val="A6A6A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b="1" dirty="0" err="1">
                  <a:solidFill>
                    <a:srgbClr val="A6A6A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</a:t>
              </a:r>
              <a:r>
                <a:rPr lang="en-US" sz="2400" b="1" dirty="0">
                  <a:solidFill>
                    <a:srgbClr val="A6A6A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dung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F66AC79-730F-4E07-974E-4F08542F2C4A}"/>
              </a:ext>
            </a:extLst>
          </p:cNvPr>
          <p:cNvGrpSpPr/>
          <p:nvPr/>
        </p:nvGrpSpPr>
        <p:grpSpPr>
          <a:xfrm>
            <a:off x="8254861" y="2486642"/>
            <a:ext cx="2344432" cy="1384488"/>
            <a:chOff x="6446887" y="3837442"/>
            <a:chExt cx="1632967" cy="536279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025EBC6-5731-4D97-B58C-0E0C20D47817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202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EC63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Minh </a:t>
              </a:r>
              <a:r>
                <a:rPr lang="en-US" sz="2800" b="1" dirty="0" err="1">
                  <a:solidFill>
                    <a:srgbClr val="FEC63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Họa</a:t>
              </a:r>
              <a:endParaRPr lang="en-US" sz="2800" b="1" dirty="0">
                <a:solidFill>
                  <a:srgbClr val="FEC63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38973E8-8FEC-48EF-89C3-A1086AD31515}"/>
                </a:ext>
              </a:extLst>
            </p:cNvPr>
            <p:cNvSpPr txBox="1"/>
            <p:nvPr/>
          </p:nvSpPr>
          <p:spPr>
            <a:xfrm>
              <a:off x="6446887" y="4051836"/>
              <a:ext cx="1591582" cy="321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A6A6A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Giải</a:t>
              </a:r>
              <a:r>
                <a:rPr lang="en-US" sz="2400" b="1" dirty="0">
                  <a:solidFill>
                    <a:srgbClr val="A6A6A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b="1" dirty="0" err="1">
                  <a:solidFill>
                    <a:srgbClr val="A6A6A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đáp</a:t>
              </a:r>
              <a:r>
                <a:rPr lang="en-US" sz="2400" b="1" dirty="0">
                  <a:solidFill>
                    <a:srgbClr val="A6A6A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b="1" dirty="0" err="1">
                  <a:solidFill>
                    <a:srgbClr val="A6A6A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thắc</a:t>
              </a:r>
              <a:r>
                <a:rPr lang="en-US" sz="2400" b="1" dirty="0">
                  <a:solidFill>
                    <a:srgbClr val="A6A6A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b="1" dirty="0" err="1">
                  <a:solidFill>
                    <a:srgbClr val="A6A6A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mắc</a:t>
              </a:r>
              <a:endParaRPr lang="en-US" sz="2400" b="1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1E1EB09-3B7F-4AD1-85F5-A963B8B7D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808" y="4812537"/>
            <a:ext cx="894354" cy="894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331A99-A934-4099-9190-67078252B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000" y="4806922"/>
            <a:ext cx="897858" cy="897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285DFE-7CB0-4F85-899B-F151E785F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189" y="4797298"/>
            <a:ext cx="907482" cy="90748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AE3B6AF9-CCF0-43C5-8000-B5DA2A8A9DD6}"/>
              </a:ext>
            </a:extLst>
          </p:cNvPr>
          <p:cNvGrpSpPr/>
          <p:nvPr/>
        </p:nvGrpSpPr>
        <p:grpSpPr>
          <a:xfrm>
            <a:off x="-8881406" y="-5871"/>
            <a:ext cx="10483184" cy="6858000"/>
            <a:chOff x="-9337032" y="-1"/>
            <a:chExt cx="10483184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A55ED6E-9AA1-4D72-873D-D7244030583C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1ABD3ED-C3EB-4E7B-A088-23E5F88CDC55}"/>
                </a:ext>
              </a:extLst>
            </p:cNvPr>
            <p:cNvSpPr/>
            <p:nvPr/>
          </p:nvSpPr>
          <p:spPr>
            <a:xfrm>
              <a:off x="-577928" y="2236797"/>
              <a:ext cx="1168400" cy="26903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A4F5E8E-2696-4E23-96CE-9858FCD01EBE}"/>
                </a:ext>
              </a:extLst>
            </p:cNvPr>
            <p:cNvSpPr txBox="1"/>
            <p:nvPr/>
          </p:nvSpPr>
          <p:spPr>
            <a:xfrm rot="16200000">
              <a:off x="-450055" y="2912609"/>
              <a:ext cx="19920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Kết</a:t>
              </a:r>
              <a:r>
                <a:rPr lang="en-US" sz="3600" b="1" dirty="0">
                  <a:solidFill>
                    <a:srgbClr val="F0EE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600" b="1" dirty="0" err="1">
                  <a:solidFill>
                    <a:srgbClr val="F0EE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Quả</a:t>
              </a:r>
              <a:endParaRPr lang="en-US" sz="3600" b="1" dirty="0">
                <a:solidFill>
                  <a:srgbClr val="F0EE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3600" b="1" dirty="0">
                <a:solidFill>
                  <a:srgbClr val="F0EE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807496C8-17CF-45F3-B7A5-13AAD39F6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980756" cy="6858000"/>
            <a:chOff x="213096" y="0"/>
            <a:chExt cx="1146237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210051" y="3145944"/>
              <a:ext cx="2312470" cy="618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err="1">
                  <a:solidFill>
                    <a:srgbClr val="F0EE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</a:t>
              </a:r>
              <a:r>
                <a:rPr lang="en-US" sz="3600" b="1" dirty="0">
                  <a:solidFill>
                    <a:srgbClr val="F0EE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Dung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43246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35698" y="-3"/>
            <a:ext cx="1163900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173899"/>
              <a:ext cx="1168400" cy="270288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392479" y="3178630"/>
              <a:ext cx="2725339" cy="53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0EE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Thành </a:t>
              </a:r>
              <a:r>
                <a:rPr lang="en-US" sz="3600" b="1" dirty="0" err="1">
                  <a:solidFill>
                    <a:srgbClr val="F0EE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Viên</a:t>
              </a:r>
              <a:endParaRPr lang="en-US" sz="3600" b="1" dirty="0">
                <a:solidFill>
                  <a:srgbClr val="F0EE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8A4AD62D-BD7E-415D-B725-6AC37487928F}"/>
              </a:ext>
            </a:extLst>
          </p:cNvPr>
          <p:cNvSpPr/>
          <p:nvPr/>
        </p:nvSpPr>
        <p:spPr>
          <a:xfrm>
            <a:off x="2119866" y="1623565"/>
            <a:ext cx="2017224" cy="2017224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106C475-63FF-4B88-9037-7D4296DCF408}"/>
              </a:ext>
            </a:extLst>
          </p:cNvPr>
          <p:cNvSpPr/>
          <p:nvPr/>
        </p:nvSpPr>
        <p:spPr>
          <a:xfrm>
            <a:off x="4817527" y="1594502"/>
            <a:ext cx="2075350" cy="2075350"/>
          </a:xfrm>
          <a:prstGeom prst="ellipse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EA41108-70F3-44FD-9476-BB5FCAD01852}"/>
              </a:ext>
            </a:extLst>
          </p:cNvPr>
          <p:cNvSpPr/>
          <p:nvPr/>
        </p:nvSpPr>
        <p:spPr>
          <a:xfrm>
            <a:off x="7586960" y="1589351"/>
            <a:ext cx="2085652" cy="208565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FECBB9F-A6DA-4867-8BFF-1EB9CC0E78D3}"/>
              </a:ext>
            </a:extLst>
          </p:cNvPr>
          <p:cNvGrpSpPr/>
          <p:nvPr/>
        </p:nvGrpSpPr>
        <p:grpSpPr>
          <a:xfrm>
            <a:off x="2169545" y="1558573"/>
            <a:ext cx="662608" cy="553998"/>
            <a:chOff x="637192" y="2093004"/>
            <a:chExt cx="662608" cy="553998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F674720-AA72-463C-A9F5-CC05A31FD455}"/>
                </a:ext>
              </a:extLst>
            </p:cNvPr>
            <p:cNvSpPr txBox="1"/>
            <p:nvPr/>
          </p:nvSpPr>
          <p:spPr>
            <a:xfrm>
              <a:off x="637192" y="2093004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148DB69-DF3E-4C33-B538-AF9F73BD860D}"/>
              </a:ext>
            </a:extLst>
          </p:cNvPr>
          <p:cNvGrpSpPr/>
          <p:nvPr/>
        </p:nvGrpSpPr>
        <p:grpSpPr>
          <a:xfrm>
            <a:off x="4817526" y="1465148"/>
            <a:ext cx="662608" cy="523220"/>
            <a:chOff x="662610" y="2123782"/>
            <a:chExt cx="662608" cy="523220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ECF5359-B27A-4EA4-9470-E15A636740F1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5730238-5131-470C-B8FC-1D599D94B747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99227E9-EB21-4059-B513-140E8EB32283}"/>
              </a:ext>
            </a:extLst>
          </p:cNvPr>
          <p:cNvGrpSpPr/>
          <p:nvPr/>
        </p:nvGrpSpPr>
        <p:grpSpPr>
          <a:xfrm>
            <a:off x="7448378" y="1534827"/>
            <a:ext cx="662608" cy="509156"/>
            <a:chOff x="642039" y="2130272"/>
            <a:chExt cx="662608" cy="509156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6BFFE64-6C8E-4F76-92AF-FE854A15A057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560E021-6D3E-44E0-9017-02F6FD846B8E}"/>
                </a:ext>
              </a:extLst>
            </p:cNvPr>
            <p:cNvSpPr txBox="1"/>
            <p:nvPr/>
          </p:nvSpPr>
          <p:spPr>
            <a:xfrm>
              <a:off x="642039" y="2130272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1619513" y="4112242"/>
            <a:ext cx="3048141" cy="1267888"/>
            <a:chOff x="264581" y="4416136"/>
            <a:chExt cx="3048141" cy="1267888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466266" y="4416136"/>
              <a:ext cx="27119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596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Lê Thành Phương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FA98CF0-C7D5-4BB1-AE6B-892973EDC2B3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Nhóm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Tr</a:t>
              </a:r>
              <a:r>
                <a:rPr lang="vi-VN" dirty="0">
                  <a:latin typeface="Arial" panose="020B0604020202020204" pitchFamily="34" charset="0"/>
                  <a:cs typeface="Arial" panose="020B0604020202020204" pitchFamily="34" charset="0"/>
                </a:rPr>
                <a:t>ư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ởng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DB9B462-21BE-4A91-8264-768F8688631E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Phần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Code </a:t>
              </a: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dự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án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C238A46-6DC2-415E-858B-EDB9C705F5D2}"/>
              </a:ext>
            </a:extLst>
          </p:cNvPr>
          <p:cNvGrpSpPr/>
          <p:nvPr/>
        </p:nvGrpSpPr>
        <p:grpSpPr>
          <a:xfrm>
            <a:off x="4335823" y="4112242"/>
            <a:ext cx="3048141" cy="1267888"/>
            <a:chOff x="3143051" y="4416136"/>
            <a:chExt cx="3048141" cy="1267888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CBD766E-1FDC-47EC-AFE3-250300F9E1D4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rgbClr val="03A1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Nguyễn</a:t>
              </a:r>
              <a:r>
                <a:rPr lang="en-US" sz="2400" dirty="0">
                  <a:solidFill>
                    <a:srgbClr val="03A1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>
                  <a:solidFill>
                    <a:srgbClr val="03A1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Tấn</a:t>
              </a:r>
              <a:r>
                <a:rPr lang="en-US" sz="2400" dirty="0">
                  <a:solidFill>
                    <a:srgbClr val="03A1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>
                  <a:solidFill>
                    <a:srgbClr val="03A1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Vĩnh</a:t>
              </a:r>
              <a:endParaRPr lang="en-US" sz="2400" dirty="0">
                <a:solidFill>
                  <a:srgbClr val="03A1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DD83A3E-FC84-4E9E-A039-E9CA92AC9309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Thành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Viên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4656B8D-277C-459C-8AC5-1E3C9FBF12C4}"/>
                </a:ext>
              </a:extLst>
            </p:cNvPr>
            <p:cNvSpPr txBox="1"/>
            <p:nvPr/>
          </p:nvSpPr>
          <p:spPr>
            <a:xfrm>
              <a:off x="3143051" y="5222359"/>
              <a:ext cx="3048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PowerPoint, SQL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5E2E5DE-DB63-4888-A16C-FBB53DF5105F}"/>
              </a:ext>
            </a:extLst>
          </p:cNvPr>
          <p:cNvGrpSpPr/>
          <p:nvPr/>
        </p:nvGrpSpPr>
        <p:grpSpPr>
          <a:xfrm>
            <a:off x="7107730" y="4112242"/>
            <a:ext cx="3048141" cy="1267888"/>
            <a:chOff x="6191192" y="4416136"/>
            <a:chExt cx="3048141" cy="1267888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2104E9-D31B-4FE5-8105-9C439D743046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Lê Quang </a:t>
              </a:r>
              <a:r>
                <a:rPr lang="en-US" sz="2400" dirty="0" err="1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Hưởng</a:t>
              </a:r>
              <a:endParaRPr lang="en-US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C9848EF-A792-46BC-8A1A-95DC4C6A8499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Thành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Viên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C21C292-71CC-48CF-BD5C-47D7BFAC5B36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Word,SQL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90D6D24-A69D-401A-B0A5-ED4EED6AF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0608" y="1693031"/>
            <a:ext cx="1872554" cy="187255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268534-1029-427C-8B5D-3DE73E027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0073" y="1750583"/>
            <a:ext cx="1794409" cy="180726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6F28CFC5-7FEC-4088-AFE3-B2607E25B38B}"/>
              </a:ext>
            </a:extLst>
          </p:cNvPr>
          <p:cNvGrpSpPr/>
          <p:nvPr/>
        </p:nvGrpSpPr>
        <p:grpSpPr>
          <a:xfrm>
            <a:off x="-9395083" y="-1"/>
            <a:ext cx="11303341" cy="6858000"/>
            <a:chOff x="-9337032" y="-1"/>
            <a:chExt cx="1042772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7ECD3AA-15A1-48ED-9D81-7C0BAF231631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22CF60D-8F26-43C3-9678-60AC9FFE236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02F82F1-EED8-4AAA-B5FD-623A2FF563C9}"/>
                </a:ext>
              </a:extLst>
            </p:cNvPr>
            <p:cNvSpPr txBox="1"/>
            <p:nvPr/>
          </p:nvSpPr>
          <p:spPr>
            <a:xfrm rot="16200000">
              <a:off x="-459025" y="2959097"/>
              <a:ext cx="1992086" cy="1107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Kết</a:t>
              </a:r>
              <a:r>
                <a:rPr lang="en-US" sz="3600" b="1" dirty="0">
                  <a:solidFill>
                    <a:srgbClr val="F0EE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600" b="1" dirty="0" err="1">
                  <a:solidFill>
                    <a:srgbClr val="F0EE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Quả</a:t>
              </a:r>
              <a:endParaRPr lang="en-US" sz="3600" b="1" dirty="0">
                <a:solidFill>
                  <a:srgbClr val="F0EE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3600" b="1" dirty="0">
                <a:solidFill>
                  <a:srgbClr val="F0EE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50239FB-8418-4D41-952F-110FBA0F7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0A2D5000-36ED-4E3B-BA75-B7EFC8DB24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22731">
            <a:off x="4861856" y="1706265"/>
            <a:ext cx="2020448" cy="19001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1" y="0"/>
            <a:ext cx="12340246" cy="6858000"/>
            <a:chOff x="1183783" y="0"/>
            <a:chExt cx="10541238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1183783" y="0"/>
              <a:ext cx="1047681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184017"/>
              <a:ext cx="1168400" cy="2733976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250982" y="3168987"/>
              <a:ext cx="2395971" cy="552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err="1">
                  <a:solidFill>
                    <a:srgbClr val="F0EE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</a:t>
              </a:r>
              <a:r>
                <a:rPr lang="en-US" sz="3600" b="1" dirty="0">
                  <a:solidFill>
                    <a:srgbClr val="F0EE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Dung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-198166" y="0"/>
            <a:ext cx="12088150" cy="6858000"/>
            <a:chOff x="-1784602" y="0"/>
            <a:chExt cx="11931818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-1784602" y="0"/>
              <a:ext cx="1185026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184019"/>
              <a:ext cx="1168400" cy="2733974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418033" y="3152145"/>
              <a:ext cx="2820393" cy="637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0EE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Thành </a:t>
              </a:r>
              <a:r>
                <a:rPr lang="en-US" sz="3600" b="1" dirty="0" err="1">
                  <a:solidFill>
                    <a:srgbClr val="F0EE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Viên</a:t>
              </a:r>
              <a:endParaRPr lang="en-US" sz="3600" b="1" dirty="0">
                <a:solidFill>
                  <a:srgbClr val="F0EE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64065" y="16040"/>
            <a:ext cx="11528786" cy="6858000"/>
            <a:chOff x="-10707994" y="-1"/>
            <a:chExt cx="1137618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07994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51273" y="2184017"/>
              <a:ext cx="1168400" cy="2733975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646741" y="3162425"/>
              <a:ext cx="1992086" cy="63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Kết</a:t>
              </a:r>
              <a:r>
                <a:rPr lang="en-US" sz="3600" b="1" dirty="0">
                  <a:solidFill>
                    <a:srgbClr val="F0EE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600" b="1" dirty="0" err="1">
                  <a:solidFill>
                    <a:srgbClr val="F0EE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Quả</a:t>
              </a:r>
              <a:endParaRPr lang="en-US" sz="3600" b="1" dirty="0">
                <a:solidFill>
                  <a:srgbClr val="F0EE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C799AF0-31A3-4F08-90D1-11BCC5D83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40" y="-16040"/>
            <a:ext cx="9649129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D6474A-AAE0-42A4-8F38-2CA236FF79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674" y="1311722"/>
            <a:ext cx="6831483" cy="31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F5345-069A-4F86-A181-E5D073FAA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395" y="216148"/>
            <a:ext cx="6579210" cy="726387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E7400A-E5DB-43B5-8966-F932278D0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820" y="942534"/>
            <a:ext cx="10188109" cy="569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34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Công nghệ sử dụng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3579576" cy="37776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Công nghệ Server side</a:t>
            </a:r>
          </a:p>
          <a:p>
            <a:pPr lvl="1"/>
            <a:r>
              <a:rPr lang="en-US" dirty="0"/>
              <a:t>ASP.NET MVC 5</a:t>
            </a:r>
          </a:p>
          <a:p>
            <a:pPr lvl="1"/>
            <a:r>
              <a:rPr lang="en-US" dirty="0"/>
              <a:t>ASP.NET Web API 2</a:t>
            </a:r>
          </a:p>
          <a:p>
            <a:pPr lvl="1"/>
            <a:r>
              <a:rPr lang="en-US" dirty="0"/>
              <a:t>Entity Framework Code First</a:t>
            </a:r>
          </a:p>
          <a:p>
            <a:pPr lvl="1"/>
            <a:r>
              <a:rPr lang="en-US" dirty="0"/>
              <a:t>ASP.NET Identity</a:t>
            </a:r>
          </a:p>
          <a:p>
            <a:r>
              <a:rPr lang="en-US" dirty="0"/>
              <a:t>Công nghệ Client side</a:t>
            </a:r>
          </a:p>
          <a:p>
            <a:pPr lvl="1"/>
            <a:r>
              <a:rPr lang="en-US" dirty="0"/>
              <a:t>AngularJS (SPA)</a:t>
            </a:r>
          </a:p>
          <a:p>
            <a:pPr lvl="1"/>
            <a:r>
              <a:rPr lang="en-US" dirty="0"/>
              <a:t>Jquery</a:t>
            </a:r>
          </a:p>
          <a:p>
            <a:pPr lvl="1"/>
            <a:r>
              <a:rPr lang="en-US" dirty="0"/>
              <a:t>TaskRunner (Grunt)</a:t>
            </a:r>
          </a:p>
          <a:p>
            <a:pPr lvl="1"/>
            <a:r>
              <a:rPr lang="en-US" dirty="0"/>
              <a:t>Resource Management (Bower)</a:t>
            </a:r>
          </a:p>
          <a:p>
            <a:pPr lvl="1"/>
            <a:r>
              <a:rPr lang="en-US" dirty="0"/>
              <a:t>Bootstrap 3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17576" y="2133600"/>
            <a:ext cx="3579576" cy="3777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Design Patterns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Repository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Unit Of Work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Dependency Injection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Factory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Các công cụ và library sử dụng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Visual Studio 2019 Community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SQL Server 2014 R2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Git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MS Unit Test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AutoFac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AutoMapper</a:t>
            </a:r>
          </a:p>
        </p:txBody>
      </p:sp>
    </p:spTree>
    <p:extLst>
      <p:ext uri="{BB962C8B-B14F-4D97-AF65-F5344CB8AC3E}">
        <p14:creationId xmlns:p14="http://schemas.microsoft.com/office/powerpoint/2010/main" val="3678886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Kiến trúc dự án (phần server side)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391" y="1397778"/>
            <a:ext cx="9144000" cy="5185955"/>
          </a:xfrm>
        </p:spPr>
      </p:pic>
    </p:spTree>
    <p:extLst>
      <p:ext uri="{BB962C8B-B14F-4D97-AF65-F5344CB8AC3E}">
        <p14:creationId xmlns:p14="http://schemas.microsoft.com/office/powerpoint/2010/main" val="230631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573" y="719645"/>
            <a:ext cx="8911687" cy="1280890"/>
          </a:xfrm>
        </p:spPr>
        <p:txBody>
          <a:bodyPr/>
          <a:lstStyle/>
          <a:p>
            <a:r>
              <a:rPr lang="en-US" dirty="0"/>
              <a:t>Kiến trúc tổng quát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367" y="1667777"/>
            <a:ext cx="9966626" cy="4380550"/>
          </a:xfrm>
        </p:spPr>
      </p:pic>
    </p:spTree>
    <p:extLst>
      <p:ext uri="{BB962C8B-B14F-4D97-AF65-F5344CB8AC3E}">
        <p14:creationId xmlns:p14="http://schemas.microsoft.com/office/powerpoint/2010/main" val="2258592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Một số hình ảnh cấu trúc code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56545" y="1421802"/>
            <a:ext cx="2662902" cy="495822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46962" y="1431545"/>
            <a:ext cx="2665862" cy="490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41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4155</TotalTime>
  <Words>216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Tw Cen MT</vt:lpstr>
      <vt:lpstr>Wingdings 3</vt:lpstr>
      <vt:lpstr>Office Theme</vt:lpstr>
      <vt:lpstr>Wisp</vt:lpstr>
      <vt:lpstr>PowerPoint Presentation</vt:lpstr>
      <vt:lpstr>PowerPoint Presentation</vt:lpstr>
      <vt:lpstr>PowerPoint Presentation</vt:lpstr>
      <vt:lpstr>PowerPoint Presentation</vt:lpstr>
      <vt:lpstr>Mô Hình Tóm Tắt Dữ Liệu SQL</vt:lpstr>
      <vt:lpstr>Công nghệ sử dụng</vt:lpstr>
      <vt:lpstr>Kiến trúc dự án (phần server side)</vt:lpstr>
      <vt:lpstr>Kiến trúc tổng quát</vt:lpstr>
      <vt:lpstr>Một số hình ảnh cấu trúc code</vt:lpstr>
      <vt:lpstr>Cảm Ơn Mọi Người Đã Xem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lê thành phương</dc:creator>
  <cp:lastModifiedBy>lê thành phương</cp:lastModifiedBy>
  <cp:revision>303</cp:revision>
  <dcterms:created xsi:type="dcterms:W3CDTF">2020-06-16T13:07:11Z</dcterms:created>
  <dcterms:modified xsi:type="dcterms:W3CDTF">2020-07-31T16:25:14Z</dcterms:modified>
</cp:coreProperties>
</file>