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89" y="945913"/>
            <a:ext cx="8536297" cy="10352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b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3647"/>
            <a:ext cx="8978900" cy="1071095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showroom ô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Kylin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5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0"/>
            <a:ext cx="7555676" cy="643466"/>
          </a:xfrm>
          <a:prstGeom prst="rect">
            <a:avLst/>
          </a:prstGeom>
        </p:spPr>
        <p:txBody>
          <a:bodyPr vert="horz" lIns="91440" tIns="45720" rIns="91440" bIns="0" rtlCol="0" anchor="b">
            <a:prstTxWarp prst="textTriangl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15000" y="3004988"/>
            <a:ext cx="6477000" cy="2773512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59.CNTT-3)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0201"/>
            <a:ext cx="5803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58900"/>
            <a:ext cx="9603275" cy="46989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838201"/>
            <a:ext cx="9603275" cy="673100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7" y="2032000"/>
            <a:ext cx="8763000" cy="47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58900"/>
            <a:ext cx="9603275" cy="46989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838201"/>
            <a:ext cx="9603275" cy="673100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hông có mô tả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4" y="2032000"/>
            <a:ext cx="8556625" cy="463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24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51000"/>
            <a:ext cx="9603275" cy="44577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2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51000"/>
            <a:ext cx="9603275" cy="4457700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30270" y="2831784"/>
            <a:ext cx="9504531" cy="2096131"/>
          </a:xfrm>
          <a:prstGeom prst="rect">
            <a:avLst/>
          </a:prstGeom>
        </p:spPr>
        <p:txBody>
          <a:bodyPr vert="horz" lIns="91440" tIns="45720" rIns="91440" bIns="0" rtlCol="0" anchor="b">
            <a:prstTxWarp prst="textTriangl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3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97231"/>
          </a:xfrm>
        </p:spPr>
        <p:txBody>
          <a:bodyPr>
            <a:normAutofit/>
          </a:bodyPr>
          <a:lstStyle/>
          <a:p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ô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Kylin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ty: PVL Software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28/09/2020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21/12/2020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270,500,000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9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51000"/>
            <a:ext cx="9603275" cy="44068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51000"/>
            <a:ext cx="9603275" cy="44068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23/10 -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ca, …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showroom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4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257300"/>
            <a:ext cx="9603275" cy="4851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270,500,000 đ 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160,000,000 đ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Studio, Google Firebase,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75,500,000 đ 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15,000,000 đ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20,000,000 đ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762000"/>
            <a:ext cx="9603275" cy="749301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4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58900"/>
            <a:ext cx="9603275" cy="46989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838201"/>
            <a:ext cx="9603275" cy="673100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42" y="3211512"/>
            <a:ext cx="8765729" cy="13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58900"/>
            <a:ext cx="9603275" cy="46989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Project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838201"/>
            <a:ext cx="9603275" cy="673100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3374" y="1762124"/>
            <a:ext cx="11731626" cy="46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3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58900"/>
            <a:ext cx="9603275" cy="46989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PlantUML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838201"/>
            <a:ext cx="9603275" cy="673100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hông có mô tả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358900"/>
            <a:ext cx="6565900" cy="5600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39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58900"/>
            <a:ext cx="9603275" cy="469899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PlantUML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838201"/>
            <a:ext cx="9603275" cy="673100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Không có mô tả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45" y="2401888"/>
            <a:ext cx="9461500" cy="2767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6385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710</TotalTime>
  <Words>744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Gallery</vt:lpstr>
      <vt:lpstr>Bài báo cáo Học phần Quản lý dự án phần mềm</vt:lpstr>
      <vt:lpstr>1. Đề cương dự án</vt:lpstr>
      <vt:lpstr>1. Đề cương dự án</vt:lpstr>
      <vt:lpstr>1. Đề cương dự án</vt:lpstr>
      <vt:lpstr>1. Đề cương dự án</vt:lpstr>
      <vt:lpstr>2. Thông tin nhân sự</vt:lpstr>
      <vt:lpstr>2. Thông tin nhân sự</vt:lpstr>
      <vt:lpstr>3. Thực hiện phần mềm</vt:lpstr>
      <vt:lpstr>3. Thực hiện phần mềm</vt:lpstr>
      <vt:lpstr>3. Thực hiện phần mềm</vt:lpstr>
      <vt:lpstr>3. Thực hiện phần mềm</vt:lpstr>
      <vt:lpstr>4.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</dc:title>
  <dc:creator>Harry Potter</dc:creator>
  <cp:lastModifiedBy>lê thành phương</cp:lastModifiedBy>
  <cp:revision>63</cp:revision>
  <dcterms:created xsi:type="dcterms:W3CDTF">2020-07-27T11:29:05Z</dcterms:created>
  <dcterms:modified xsi:type="dcterms:W3CDTF">2020-12-27T03:22:35Z</dcterms:modified>
</cp:coreProperties>
</file>