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0"/>
  </p:notesMasterIdLst>
  <p:sldIdLst>
    <p:sldId id="256" r:id="rId2"/>
    <p:sldId id="257" r:id="rId3"/>
    <p:sldId id="278" r:id="rId4"/>
    <p:sldId id="266" r:id="rId5"/>
    <p:sldId id="272" r:id="rId6"/>
    <p:sldId id="269" r:id="rId7"/>
    <p:sldId id="279" r:id="rId8"/>
    <p:sldId id="281" r:id="rId9"/>
    <p:sldId id="282" r:id="rId10"/>
    <p:sldId id="283" r:id="rId11"/>
    <p:sldId id="284" r:id="rId12"/>
    <p:sldId id="285" r:id="rId13"/>
    <p:sldId id="273" r:id="rId14"/>
    <p:sldId id="286" r:id="rId15"/>
    <p:sldId id="274" r:id="rId16"/>
    <p:sldId id="287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FAE179-B0D2-44C6-9FA4-741D1E62C533}" v="50" dt="2024-03-22T01:14:5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1864" autoAdjust="0"/>
  </p:normalViewPr>
  <p:slideViewPr>
    <p:cSldViewPr snapToGrid="0">
      <p:cViewPr varScale="1">
        <p:scale>
          <a:sx n="110" d="100"/>
          <a:sy n="110" d="100"/>
        </p:scale>
        <p:origin x="120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y Tran" userId="e7947b1b236c621d" providerId="LiveId" clId="{E3FAE179-B0D2-44C6-9FA4-741D1E62C533}"/>
    <pc:docChg chg="undo redo custSel addSld delSld modSld">
      <pc:chgData name="Avery Tran" userId="e7947b1b236c621d" providerId="LiveId" clId="{E3FAE179-B0D2-44C6-9FA4-741D1E62C533}" dt="2024-03-22T02:08:15.932" v="11911" actId="113"/>
      <pc:docMkLst>
        <pc:docMk/>
      </pc:docMkLst>
      <pc:sldChg chg="modSp mod">
        <pc:chgData name="Avery Tran" userId="e7947b1b236c621d" providerId="LiveId" clId="{E3FAE179-B0D2-44C6-9FA4-741D1E62C533}" dt="2024-03-21T22:51:33.991" v="6670" actId="27636"/>
        <pc:sldMkLst>
          <pc:docMk/>
          <pc:sldMk cId="1057375064" sldId="266"/>
        </pc:sldMkLst>
        <pc:spChg chg="mod">
          <ac:chgData name="Avery Tran" userId="e7947b1b236c621d" providerId="LiveId" clId="{E3FAE179-B0D2-44C6-9FA4-741D1E62C533}" dt="2024-03-21T22:51:33.991" v="6670" actId="27636"/>
          <ac:spMkLst>
            <pc:docMk/>
            <pc:sldMk cId="1057375064" sldId="266"/>
            <ac:spMk id="3" creationId="{55B51411-7617-4154-8538-63616F30138F}"/>
          </ac:spMkLst>
        </pc:spChg>
      </pc:sldChg>
      <pc:sldChg chg="del setBg">
        <pc:chgData name="Avery Tran" userId="e7947b1b236c621d" providerId="LiveId" clId="{E3FAE179-B0D2-44C6-9FA4-741D1E62C533}" dt="2024-03-21T22:36:18.684" v="5819" actId="47"/>
        <pc:sldMkLst>
          <pc:docMk/>
          <pc:sldMk cId="2722418915" sldId="268"/>
        </pc:sldMkLst>
      </pc:sldChg>
      <pc:sldChg chg="modSp mod">
        <pc:chgData name="Avery Tran" userId="e7947b1b236c621d" providerId="LiveId" clId="{E3FAE179-B0D2-44C6-9FA4-741D1E62C533}" dt="2024-03-21T21:59:21.786" v="4149" actId="207"/>
        <pc:sldMkLst>
          <pc:docMk/>
          <pc:sldMk cId="2267469301" sldId="269"/>
        </pc:sldMkLst>
        <pc:spChg chg="mod">
          <ac:chgData name="Avery Tran" userId="e7947b1b236c621d" providerId="LiveId" clId="{E3FAE179-B0D2-44C6-9FA4-741D1E62C533}" dt="2024-03-21T21:59:21.786" v="4149" actId="207"/>
          <ac:spMkLst>
            <pc:docMk/>
            <pc:sldMk cId="2267469301" sldId="269"/>
            <ac:spMk id="3" creationId="{55B51411-7617-4154-8538-63616F30138F}"/>
          </ac:spMkLst>
        </pc:spChg>
      </pc:sldChg>
      <pc:sldChg chg="modSp del mod">
        <pc:chgData name="Avery Tran" userId="e7947b1b236c621d" providerId="LiveId" clId="{E3FAE179-B0D2-44C6-9FA4-741D1E62C533}" dt="2024-03-21T21:59:55.325" v="4150" actId="47"/>
        <pc:sldMkLst>
          <pc:docMk/>
          <pc:sldMk cId="753739460" sldId="270"/>
        </pc:sldMkLst>
        <pc:spChg chg="mod">
          <ac:chgData name="Avery Tran" userId="e7947b1b236c621d" providerId="LiveId" clId="{E3FAE179-B0D2-44C6-9FA4-741D1E62C533}" dt="2024-03-21T17:54:49.408" v="2012" actId="20577"/>
          <ac:spMkLst>
            <pc:docMk/>
            <pc:sldMk cId="753739460" sldId="270"/>
            <ac:spMk id="3" creationId="{55B51411-7617-4154-8538-63616F30138F}"/>
          </ac:spMkLst>
        </pc:spChg>
      </pc:sldChg>
      <pc:sldChg chg="modSp mod">
        <pc:chgData name="Avery Tran" userId="e7947b1b236c621d" providerId="LiveId" clId="{E3FAE179-B0D2-44C6-9FA4-741D1E62C533}" dt="2024-03-21T21:58:27.378" v="4120" actId="1076"/>
        <pc:sldMkLst>
          <pc:docMk/>
          <pc:sldMk cId="3738453867" sldId="272"/>
        </pc:sldMkLst>
        <pc:picChg chg="mod">
          <ac:chgData name="Avery Tran" userId="e7947b1b236c621d" providerId="LiveId" clId="{E3FAE179-B0D2-44C6-9FA4-741D1E62C533}" dt="2024-03-21T21:58:16.225" v="4117" actId="1076"/>
          <ac:picMkLst>
            <pc:docMk/>
            <pc:sldMk cId="3738453867" sldId="272"/>
            <ac:picMk id="17" creationId="{DDD821DC-E039-7F9D-AF47-8D008CC72DE6}"/>
          </ac:picMkLst>
        </pc:picChg>
        <pc:picChg chg="mod">
          <ac:chgData name="Avery Tran" userId="e7947b1b236c621d" providerId="LiveId" clId="{E3FAE179-B0D2-44C6-9FA4-741D1E62C533}" dt="2024-03-21T21:58:25.148" v="4119" actId="1076"/>
          <ac:picMkLst>
            <pc:docMk/>
            <pc:sldMk cId="3738453867" sldId="272"/>
            <ac:picMk id="20" creationId="{F2C6A67D-65BD-F0ED-BA7F-4591F5D5569B}"/>
          </ac:picMkLst>
        </pc:picChg>
        <pc:picChg chg="mod">
          <ac:chgData name="Avery Tran" userId="e7947b1b236c621d" providerId="LiveId" clId="{E3FAE179-B0D2-44C6-9FA4-741D1E62C533}" dt="2024-03-21T21:58:27.378" v="4120" actId="1076"/>
          <ac:picMkLst>
            <pc:docMk/>
            <pc:sldMk cId="3738453867" sldId="272"/>
            <ac:picMk id="24" creationId="{CBCFCA94-89C1-B467-9B29-E478BA45991D}"/>
          </ac:picMkLst>
        </pc:picChg>
      </pc:sldChg>
      <pc:sldChg chg="modSp mod">
        <pc:chgData name="Avery Tran" userId="e7947b1b236c621d" providerId="LiveId" clId="{E3FAE179-B0D2-44C6-9FA4-741D1E62C533}" dt="2024-03-22T00:58:29.495" v="7527" actId="1076"/>
        <pc:sldMkLst>
          <pc:docMk/>
          <pc:sldMk cId="3319035527" sldId="273"/>
        </pc:sldMkLst>
        <pc:spChg chg="mod">
          <ac:chgData name="Avery Tran" userId="e7947b1b236c621d" providerId="LiveId" clId="{E3FAE179-B0D2-44C6-9FA4-741D1E62C533}" dt="2024-03-22T00:58:29.495" v="7527" actId="1076"/>
          <ac:spMkLst>
            <pc:docMk/>
            <pc:sldMk cId="3319035527" sldId="273"/>
            <ac:spMk id="3" creationId="{55B51411-7617-4154-8538-63616F30138F}"/>
          </ac:spMkLst>
        </pc:spChg>
      </pc:sldChg>
      <pc:sldChg chg="addSp delSp modSp mod setBg">
        <pc:chgData name="Avery Tran" userId="e7947b1b236c621d" providerId="LiveId" clId="{E3FAE179-B0D2-44C6-9FA4-741D1E62C533}" dt="2024-03-22T00:59:59.713" v="7844" actId="1076"/>
        <pc:sldMkLst>
          <pc:docMk/>
          <pc:sldMk cId="3506267855" sldId="274"/>
        </pc:sldMkLst>
        <pc:spChg chg="mod">
          <ac:chgData name="Avery Tran" userId="e7947b1b236c621d" providerId="LiveId" clId="{E3FAE179-B0D2-44C6-9FA4-741D1E62C533}" dt="2024-03-21T22:53:12.367" v="6682" actId="26606"/>
          <ac:spMkLst>
            <pc:docMk/>
            <pc:sldMk cId="3506267855" sldId="274"/>
            <ac:spMk id="2" creationId="{9BE8C31B-F93C-D94B-7ABB-2526C5C6E7EE}"/>
          </ac:spMkLst>
        </pc:spChg>
        <pc:spChg chg="add del mod">
          <ac:chgData name="Avery Tran" userId="e7947b1b236c621d" providerId="LiveId" clId="{E3FAE179-B0D2-44C6-9FA4-741D1E62C533}" dt="2024-03-21T23:48:14.985" v="7010" actId="20577"/>
          <ac:spMkLst>
            <pc:docMk/>
            <pc:sldMk cId="3506267855" sldId="274"/>
            <ac:spMk id="3" creationId="{55B51411-7617-4154-8538-63616F30138F}"/>
          </ac:spMkLst>
        </pc:spChg>
        <pc:spChg chg="mod">
          <ac:chgData name="Avery Tran" userId="e7947b1b236c621d" providerId="LiveId" clId="{E3FAE179-B0D2-44C6-9FA4-741D1E62C533}" dt="2024-03-21T22:53:12.367" v="6682" actId="26606"/>
          <ac:spMkLst>
            <pc:docMk/>
            <pc:sldMk cId="3506267855" sldId="274"/>
            <ac:spMk id="4" creationId="{8C576049-535B-0D0B-0959-C4A33CE5DAE6}"/>
          </ac:spMkLst>
        </pc:spChg>
        <pc:spChg chg="add">
          <ac:chgData name="Avery Tran" userId="e7947b1b236c621d" providerId="LiveId" clId="{E3FAE179-B0D2-44C6-9FA4-741D1E62C533}" dt="2024-03-21T22:52:20.138" v="6671"/>
          <ac:spMkLst>
            <pc:docMk/>
            <pc:sldMk cId="3506267855" sldId="274"/>
            <ac:spMk id="5" creationId="{A32162EE-1E47-B2A3-D6C7-9CB218E1A686}"/>
          </ac:spMkLst>
        </pc:spChg>
        <pc:spChg chg="add">
          <ac:chgData name="Avery Tran" userId="e7947b1b236c621d" providerId="LiveId" clId="{E3FAE179-B0D2-44C6-9FA4-741D1E62C533}" dt="2024-03-21T23:43:28.575" v="6873"/>
          <ac:spMkLst>
            <pc:docMk/>
            <pc:sldMk cId="3506267855" sldId="274"/>
            <ac:spMk id="12" creationId="{5C3AE364-783E-737C-37CA-8B2B8F2F7C9A}"/>
          </ac:spMkLst>
        </pc:spChg>
        <pc:spChg chg="add del">
          <ac:chgData name="Avery Tran" userId="e7947b1b236c621d" providerId="LiveId" clId="{E3FAE179-B0D2-44C6-9FA4-741D1E62C533}" dt="2024-03-21T22:53:12.367" v="6682" actId="26606"/>
          <ac:spMkLst>
            <pc:docMk/>
            <pc:sldMk cId="3506267855" sldId="274"/>
            <ac:spMk id="16" creationId="{D9BA6362-1423-F149-ECF0-CD3301018CF2}"/>
          </ac:spMkLst>
        </pc:spChg>
        <pc:spChg chg="add del">
          <ac:chgData name="Avery Tran" userId="e7947b1b236c621d" providerId="LiveId" clId="{E3FAE179-B0D2-44C6-9FA4-741D1E62C533}" dt="2024-03-21T22:53:12.367" v="6682" actId="26606"/>
          <ac:spMkLst>
            <pc:docMk/>
            <pc:sldMk cId="3506267855" sldId="274"/>
            <ac:spMk id="18" creationId="{B3C59D00-59EF-399B-928A-C7E5ECC80E5D}"/>
          </ac:spMkLst>
        </pc:spChg>
        <pc:spChg chg="add mod">
          <ac:chgData name="Avery Tran" userId="e7947b1b236c621d" providerId="LiveId" clId="{E3FAE179-B0D2-44C6-9FA4-741D1E62C533}" dt="2024-03-22T00:59:59.713" v="7844" actId="1076"/>
          <ac:spMkLst>
            <pc:docMk/>
            <pc:sldMk cId="3506267855" sldId="274"/>
            <ac:spMk id="27" creationId="{C689A2FD-24DA-15A6-18E4-294EC25DD75D}"/>
          </ac:spMkLst>
        </pc:spChg>
        <pc:picChg chg="add del mod">
          <ac:chgData name="Avery Tran" userId="e7947b1b236c621d" providerId="LiveId" clId="{E3FAE179-B0D2-44C6-9FA4-741D1E62C533}" dt="2024-03-21T22:52:34.958" v="6675" actId="22"/>
          <ac:picMkLst>
            <pc:docMk/>
            <pc:sldMk cId="3506267855" sldId="274"/>
            <ac:picMk id="7" creationId="{487FC527-E9C6-B0BE-97BC-8E89ACA0D48D}"/>
          </ac:picMkLst>
        </pc:picChg>
        <pc:picChg chg="add del mod ord">
          <ac:chgData name="Avery Tran" userId="e7947b1b236c621d" providerId="LiveId" clId="{E3FAE179-B0D2-44C6-9FA4-741D1E62C533}" dt="2024-03-21T22:52:36.937" v="6677" actId="22"/>
          <ac:picMkLst>
            <pc:docMk/>
            <pc:sldMk cId="3506267855" sldId="274"/>
            <ac:picMk id="9" creationId="{53806774-952F-284F-35DB-A18C83E46D34}"/>
          </ac:picMkLst>
        </pc:picChg>
        <pc:picChg chg="add mod">
          <ac:chgData name="Avery Tran" userId="e7947b1b236c621d" providerId="LiveId" clId="{E3FAE179-B0D2-44C6-9FA4-741D1E62C533}" dt="2024-03-21T22:53:22.768" v="6686" actId="1076"/>
          <ac:picMkLst>
            <pc:docMk/>
            <pc:sldMk cId="3506267855" sldId="274"/>
            <ac:picMk id="11" creationId="{756B2CE5-76FF-0449-9156-DB0123D1C46C}"/>
          </ac:picMkLst>
        </pc:picChg>
        <pc:picChg chg="add del mod">
          <ac:chgData name="Avery Tran" userId="e7947b1b236c621d" providerId="LiveId" clId="{E3FAE179-B0D2-44C6-9FA4-741D1E62C533}" dt="2024-03-21T23:47:02.761" v="6949" actId="478"/>
          <ac:picMkLst>
            <pc:docMk/>
            <pc:sldMk cId="3506267855" sldId="274"/>
            <ac:picMk id="14" creationId="{0DA03959-E119-B462-2C40-21CEE8FD5AB6}"/>
          </ac:picMkLst>
        </pc:picChg>
        <pc:picChg chg="add del">
          <ac:chgData name="Avery Tran" userId="e7947b1b236c621d" providerId="LiveId" clId="{E3FAE179-B0D2-44C6-9FA4-741D1E62C533}" dt="2024-03-21T23:44:26.912" v="6882" actId="22"/>
          <ac:picMkLst>
            <pc:docMk/>
            <pc:sldMk cId="3506267855" sldId="274"/>
            <ac:picMk id="17" creationId="{DBE947AF-128A-3287-623E-3CEAA5CD5448}"/>
          </ac:picMkLst>
        </pc:picChg>
        <pc:picChg chg="add mod">
          <ac:chgData name="Avery Tran" userId="e7947b1b236c621d" providerId="LiveId" clId="{E3FAE179-B0D2-44C6-9FA4-741D1E62C533}" dt="2024-03-21T23:48:32.852" v="7014" actId="1076"/>
          <ac:picMkLst>
            <pc:docMk/>
            <pc:sldMk cId="3506267855" sldId="274"/>
            <ac:picMk id="20" creationId="{7BAE5BFE-6579-3A21-ED05-6E4342CE5BDE}"/>
          </ac:picMkLst>
        </pc:picChg>
        <pc:picChg chg="add mod">
          <ac:chgData name="Avery Tran" userId="e7947b1b236c621d" providerId="LiveId" clId="{E3FAE179-B0D2-44C6-9FA4-741D1E62C533}" dt="2024-03-21T23:47:32.467" v="6969" actId="1076"/>
          <ac:picMkLst>
            <pc:docMk/>
            <pc:sldMk cId="3506267855" sldId="274"/>
            <ac:picMk id="22" creationId="{405F397D-A5CA-7CF2-5DB0-060F75C2AEDA}"/>
          </ac:picMkLst>
        </pc:picChg>
        <pc:picChg chg="add mod">
          <ac:chgData name="Avery Tran" userId="e7947b1b236c621d" providerId="LiveId" clId="{E3FAE179-B0D2-44C6-9FA4-741D1E62C533}" dt="2024-03-21T23:48:00.707" v="6991" actId="1076"/>
          <ac:picMkLst>
            <pc:docMk/>
            <pc:sldMk cId="3506267855" sldId="274"/>
            <ac:picMk id="24" creationId="{0AC8598F-F6F9-5B8C-3D08-368AB7FBC352}"/>
          </ac:picMkLst>
        </pc:picChg>
        <pc:picChg chg="add mod">
          <ac:chgData name="Avery Tran" userId="e7947b1b236c621d" providerId="LiveId" clId="{E3FAE179-B0D2-44C6-9FA4-741D1E62C533}" dt="2024-03-21T23:48:30.038" v="7013" actId="1076"/>
          <ac:picMkLst>
            <pc:docMk/>
            <pc:sldMk cId="3506267855" sldId="274"/>
            <ac:picMk id="26" creationId="{CD71C1EC-6FC0-56BC-3AE3-861B1AB61ACC}"/>
          </ac:picMkLst>
        </pc:picChg>
      </pc:sldChg>
      <pc:sldChg chg="addSp delSp modSp mod setBg">
        <pc:chgData name="Avery Tran" userId="e7947b1b236c621d" providerId="LiveId" clId="{E3FAE179-B0D2-44C6-9FA4-741D1E62C533}" dt="2024-03-22T01:16:16.794" v="8182" actId="1076"/>
        <pc:sldMkLst>
          <pc:docMk/>
          <pc:sldMk cId="1453626340" sldId="275"/>
        </pc:sldMkLst>
        <pc:spChg chg="del mod">
          <ac:chgData name="Avery Tran" userId="e7947b1b236c621d" providerId="LiveId" clId="{E3FAE179-B0D2-44C6-9FA4-741D1E62C533}" dt="2024-03-22T01:14:19.354" v="8160" actId="478"/>
          <ac:spMkLst>
            <pc:docMk/>
            <pc:sldMk cId="1453626340" sldId="275"/>
            <ac:spMk id="2" creationId="{9BE8C31B-F93C-D94B-7ABB-2526C5C6E7EE}"/>
          </ac:spMkLst>
        </pc:spChg>
        <pc:spChg chg="del">
          <ac:chgData name="Avery Tran" userId="e7947b1b236c621d" providerId="LiveId" clId="{E3FAE179-B0D2-44C6-9FA4-741D1E62C533}" dt="2024-03-22T01:01:15.642" v="7845" actId="22"/>
          <ac:spMkLst>
            <pc:docMk/>
            <pc:sldMk cId="1453626340" sldId="275"/>
            <ac:spMk id="3" creationId="{55B51411-7617-4154-8538-63616F30138F}"/>
          </ac:spMkLst>
        </pc:spChg>
        <pc:spChg chg="del mod">
          <ac:chgData name="Avery Tran" userId="e7947b1b236c621d" providerId="LiveId" clId="{E3FAE179-B0D2-44C6-9FA4-741D1E62C533}" dt="2024-03-22T01:14:17.125" v="8159" actId="478"/>
          <ac:spMkLst>
            <pc:docMk/>
            <pc:sldMk cId="1453626340" sldId="275"/>
            <ac:spMk id="4" creationId="{8C576049-535B-0D0B-0959-C4A33CE5DAE6}"/>
          </ac:spMkLst>
        </pc:spChg>
        <pc:spChg chg="add mod">
          <ac:chgData name="Avery Tran" userId="e7947b1b236c621d" providerId="LiveId" clId="{E3FAE179-B0D2-44C6-9FA4-741D1E62C533}" dt="2024-03-22T01:16:16.794" v="8182" actId="1076"/>
          <ac:spMkLst>
            <pc:docMk/>
            <pc:sldMk cId="1453626340" sldId="275"/>
            <ac:spMk id="11" creationId="{5A0A9BCC-7850-58E2-849C-66BF5F338B7E}"/>
          </ac:spMkLst>
        </pc:spChg>
        <pc:spChg chg="add mod">
          <ac:chgData name="Avery Tran" userId="e7947b1b236c621d" providerId="LiveId" clId="{E3FAE179-B0D2-44C6-9FA4-741D1E62C533}" dt="2024-03-22T01:13:33.026" v="8131" actId="1038"/>
          <ac:spMkLst>
            <pc:docMk/>
            <pc:sldMk cId="1453626340" sldId="275"/>
            <ac:spMk id="13" creationId="{7F612917-E687-25E7-0FE8-A5466A86E598}"/>
          </ac:spMkLst>
        </pc:spChg>
        <pc:picChg chg="add mod ord">
          <ac:chgData name="Avery Tran" userId="e7947b1b236c621d" providerId="LiveId" clId="{E3FAE179-B0D2-44C6-9FA4-741D1E62C533}" dt="2024-03-22T01:16:00.980" v="8180" actId="1076"/>
          <ac:picMkLst>
            <pc:docMk/>
            <pc:sldMk cId="1453626340" sldId="275"/>
            <ac:picMk id="6" creationId="{24C603C1-66D3-D9BA-12F5-4ED4D5D4B834}"/>
          </ac:picMkLst>
        </pc:picChg>
        <pc:picChg chg="add del mod">
          <ac:chgData name="Avery Tran" userId="e7947b1b236c621d" providerId="LiveId" clId="{E3FAE179-B0D2-44C6-9FA4-741D1E62C533}" dt="2024-03-22T01:01:37.165" v="7851" actId="22"/>
          <ac:picMkLst>
            <pc:docMk/>
            <pc:sldMk cId="1453626340" sldId="275"/>
            <ac:picMk id="8" creationId="{75E80191-8112-F8FB-ED3A-694D803AFE38}"/>
          </ac:picMkLst>
        </pc:picChg>
        <pc:picChg chg="add mod">
          <ac:chgData name="Avery Tran" userId="e7947b1b236c621d" providerId="LiveId" clId="{E3FAE179-B0D2-44C6-9FA4-741D1E62C533}" dt="2024-03-22T01:15:56.043" v="8179" actId="1076"/>
          <ac:picMkLst>
            <pc:docMk/>
            <pc:sldMk cId="1453626340" sldId="275"/>
            <ac:picMk id="10" creationId="{5B5EE855-1194-C7CA-D7B6-F16B7AD86638}"/>
          </ac:picMkLst>
        </pc:picChg>
        <pc:picChg chg="add mod">
          <ac:chgData name="Avery Tran" userId="e7947b1b236c621d" providerId="LiveId" clId="{E3FAE179-B0D2-44C6-9FA4-741D1E62C533}" dt="2024-03-22T01:12:25.987" v="7907"/>
          <ac:picMkLst>
            <pc:docMk/>
            <pc:sldMk cId="1453626340" sldId="275"/>
            <ac:picMk id="12" creationId="{45AAAF4B-DB3C-A185-1EAA-4A7189208D0F}"/>
          </ac:picMkLst>
        </pc:picChg>
      </pc:sldChg>
      <pc:sldChg chg="modSp mod">
        <pc:chgData name="Avery Tran" userId="e7947b1b236c621d" providerId="LiveId" clId="{E3FAE179-B0D2-44C6-9FA4-741D1E62C533}" dt="2024-03-22T02:08:15.932" v="11911" actId="113"/>
        <pc:sldMkLst>
          <pc:docMk/>
          <pc:sldMk cId="2651502336" sldId="276"/>
        </pc:sldMkLst>
        <pc:spChg chg="mod">
          <ac:chgData name="Avery Tran" userId="e7947b1b236c621d" providerId="LiveId" clId="{E3FAE179-B0D2-44C6-9FA4-741D1E62C533}" dt="2024-03-22T02:08:15.932" v="11911" actId="113"/>
          <ac:spMkLst>
            <pc:docMk/>
            <pc:sldMk cId="2651502336" sldId="276"/>
            <ac:spMk id="3" creationId="{55B51411-7617-4154-8538-63616F30138F}"/>
          </ac:spMkLst>
        </pc:spChg>
      </pc:sldChg>
      <pc:sldChg chg="modNotesTx">
        <pc:chgData name="Avery Tran" userId="e7947b1b236c621d" providerId="LiveId" clId="{E3FAE179-B0D2-44C6-9FA4-741D1E62C533}" dt="2024-03-21T21:57:36.485" v="4113" actId="20577"/>
        <pc:sldMkLst>
          <pc:docMk/>
          <pc:sldMk cId="4162977698" sldId="278"/>
        </pc:sldMkLst>
      </pc:sldChg>
      <pc:sldChg chg="modSp mod">
        <pc:chgData name="Avery Tran" userId="e7947b1b236c621d" providerId="LiveId" clId="{E3FAE179-B0D2-44C6-9FA4-741D1E62C533}" dt="2024-03-21T22:48:52.050" v="6554" actId="20577"/>
        <pc:sldMkLst>
          <pc:docMk/>
          <pc:sldMk cId="780101101" sldId="279"/>
        </pc:sldMkLst>
        <pc:spChg chg="mod">
          <ac:chgData name="Avery Tran" userId="e7947b1b236c621d" providerId="LiveId" clId="{E3FAE179-B0D2-44C6-9FA4-741D1E62C533}" dt="2024-03-21T22:48:52.050" v="6554" actId="20577"/>
          <ac:spMkLst>
            <pc:docMk/>
            <pc:sldMk cId="780101101" sldId="279"/>
            <ac:spMk id="3" creationId="{55B51411-7617-4154-8538-63616F30138F}"/>
          </ac:spMkLst>
        </pc:spChg>
      </pc:sldChg>
      <pc:sldChg chg="addSp delSp modSp new del mod setBg">
        <pc:chgData name="Avery Tran" userId="e7947b1b236c621d" providerId="LiveId" clId="{E3FAE179-B0D2-44C6-9FA4-741D1E62C533}" dt="2024-03-21T18:07:33.006" v="2088" actId="47"/>
        <pc:sldMkLst>
          <pc:docMk/>
          <pc:sldMk cId="1052490840" sldId="280"/>
        </pc:sldMkLst>
        <pc:spChg chg="add del">
          <ac:chgData name="Avery Tran" userId="e7947b1b236c621d" providerId="LiveId" clId="{E3FAE179-B0D2-44C6-9FA4-741D1E62C533}" dt="2024-03-21T17:57:29.941" v="2053" actId="26606"/>
          <ac:spMkLst>
            <pc:docMk/>
            <pc:sldMk cId="1052490840" sldId="280"/>
            <ac:spMk id="2" creationId="{69D57594-CC74-B6ED-FE98-ADC8B7C4D698}"/>
          </ac:spMkLst>
        </pc:spChg>
        <pc:spChg chg="add del">
          <ac:chgData name="Avery Tran" userId="e7947b1b236c621d" providerId="LiveId" clId="{E3FAE179-B0D2-44C6-9FA4-741D1E62C533}" dt="2024-03-21T17:57:29.941" v="2053" actId="26606"/>
          <ac:spMkLst>
            <pc:docMk/>
            <pc:sldMk cId="1052490840" sldId="280"/>
            <ac:spMk id="3" creationId="{E8C38B8A-BDDD-34E9-0C9C-86B92715FBA2}"/>
          </ac:spMkLst>
        </pc:spChg>
        <pc:spChg chg="add mod">
          <ac:chgData name="Avery Tran" userId="e7947b1b236c621d" providerId="LiveId" clId="{E3FAE179-B0D2-44C6-9FA4-741D1E62C533}" dt="2024-03-21T17:55:41.395" v="2014"/>
          <ac:spMkLst>
            <pc:docMk/>
            <pc:sldMk cId="1052490840" sldId="280"/>
            <ac:spMk id="4" creationId="{3B9F3F22-ECDD-E497-0D11-64DAF3D7F178}"/>
          </ac:spMkLst>
        </pc:spChg>
        <pc:spChg chg="add mod">
          <ac:chgData name="Avery Tran" userId="e7947b1b236c621d" providerId="LiveId" clId="{E3FAE179-B0D2-44C6-9FA4-741D1E62C533}" dt="2024-03-21T17:55:47.809" v="2016"/>
          <ac:spMkLst>
            <pc:docMk/>
            <pc:sldMk cId="1052490840" sldId="280"/>
            <ac:spMk id="5" creationId="{43B400F1-473A-0F18-0D6A-F3D3E8E970E2}"/>
          </ac:spMkLst>
        </pc:spChg>
        <pc:spChg chg="add del">
          <ac:chgData name="Avery Tran" userId="e7947b1b236c621d" providerId="LiveId" clId="{E3FAE179-B0D2-44C6-9FA4-741D1E62C533}" dt="2024-03-21T17:57:01.754" v="2041" actId="26606"/>
          <ac:spMkLst>
            <pc:docMk/>
            <pc:sldMk cId="1052490840" sldId="280"/>
            <ac:spMk id="14" creationId="{FFD18D12-C125-E05E-294C-53DEC4B2B924}"/>
          </ac:spMkLst>
        </pc:spChg>
        <pc:spChg chg="add del">
          <ac:chgData name="Avery Tran" userId="e7947b1b236c621d" providerId="LiveId" clId="{E3FAE179-B0D2-44C6-9FA4-741D1E62C533}" dt="2024-03-21T17:57:29.941" v="2053" actId="26606"/>
          <ac:spMkLst>
            <pc:docMk/>
            <pc:sldMk cId="1052490840" sldId="280"/>
            <ac:spMk id="16" creationId="{FFD18D12-C125-E05E-294C-53DEC4B2B924}"/>
          </ac:spMkLst>
        </pc:spChg>
        <pc:picChg chg="add del mod ord">
          <ac:chgData name="Avery Tran" userId="e7947b1b236c621d" providerId="LiveId" clId="{E3FAE179-B0D2-44C6-9FA4-741D1E62C533}" dt="2024-03-21T17:56:01.254" v="2024" actId="22"/>
          <ac:picMkLst>
            <pc:docMk/>
            <pc:sldMk cId="1052490840" sldId="280"/>
            <ac:picMk id="7" creationId="{278E24DB-2857-96F1-44AB-8BD8F64F478D}"/>
          </ac:picMkLst>
        </pc:picChg>
        <pc:picChg chg="add del mod ord">
          <ac:chgData name="Avery Tran" userId="e7947b1b236c621d" providerId="LiveId" clId="{E3FAE179-B0D2-44C6-9FA4-741D1E62C533}" dt="2024-03-21T17:57:02.638" v="2042" actId="22"/>
          <ac:picMkLst>
            <pc:docMk/>
            <pc:sldMk cId="1052490840" sldId="280"/>
            <ac:picMk id="9" creationId="{17A2C88F-B909-BBB2-1479-57EA11849D54}"/>
          </ac:picMkLst>
        </pc:picChg>
        <pc:picChg chg="add mod">
          <ac:chgData name="Avery Tran" userId="e7947b1b236c621d" providerId="LiveId" clId="{E3FAE179-B0D2-44C6-9FA4-741D1E62C533}" dt="2024-03-21T17:57:42.982" v="2058" actId="14100"/>
          <ac:picMkLst>
            <pc:docMk/>
            <pc:sldMk cId="1052490840" sldId="280"/>
            <ac:picMk id="11" creationId="{AEFC9D64-1169-EB32-0892-F53B35AFD12E}"/>
          </ac:picMkLst>
        </pc:picChg>
      </pc:sldChg>
      <pc:sldChg chg="addSp delSp modSp new mod setBg">
        <pc:chgData name="Avery Tran" userId="e7947b1b236c621d" providerId="LiveId" clId="{E3FAE179-B0D2-44C6-9FA4-741D1E62C533}" dt="2024-03-21T22:04:33.903" v="4252" actId="1076"/>
        <pc:sldMkLst>
          <pc:docMk/>
          <pc:sldMk cId="126011098" sldId="281"/>
        </pc:sldMkLst>
        <pc:spChg chg="add del">
          <ac:chgData name="Avery Tran" userId="e7947b1b236c621d" providerId="LiveId" clId="{E3FAE179-B0D2-44C6-9FA4-741D1E62C533}" dt="2024-03-21T18:06:03.700" v="2075" actId="478"/>
          <ac:spMkLst>
            <pc:docMk/>
            <pc:sldMk cId="126011098" sldId="281"/>
            <ac:spMk id="2" creationId="{4628F1FD-49DF-A5B4-96B7-ADA1A78B3D0D}"/>
          </ac:spMkLst>
        </pc:spChg>
        <pc:spChg chg="add del">
          <ac:chgData name="Avery Tran" userId="e7947b1b236c621d" providerId="LiveId" clId="{E3FAE179-B0D2-44C6-9FA4-741D1E62C533}" dt="2024-03-21T18:05:14.336" v="2065" actId="22"/>
          <ac:spMkLst>
            <pc:docMk/>
            <pc:sldMk cId="126011098" sldId="281"/>
            <ac:spMk id="3" creationId="{3E5EBCCA-2C21-5F03-2FC6-3D8B8DAC8DE2}"/>
          </ac:spMkLst>
        </pc:spChg>
        <pc:spChg chg="add">
          <ac:chgData name="Avery Tran" userId="e7947b1b236c621d" providerId="LiveId" clId="{E3FAE179-B0D2-44C6-9FA4-741D1E62C533}" dt="2024-03-21T17:58:26.094" v="2062"/>
          <ac:spMkLst>
            <pc:docMk/>
            <pc:sldMk cId="126011098" sldId="281"/>
            <ac:spMk id="6" creationId="{D9FE68BA-39CD-B2D5-EFC6-F8A1749DA87D}"/>
          </ac:spMkLst>
        </pc:spChg>
        <pc:spChg chg="add mod ord">
          <ac:chgData name="Avery Tran" userId="e7947b1b236c621d" providerId="LiveId" clId="{E3FAE179-B0D2-44C6-9FA4-741D1E62C533}" dt="2024-03-21T22:04:33.903" v="4252" actId="1076"/>
          <ac:spMkLst>
            <pc:docMk/>
            <pc:sldMk cId="126011098" sldId="281"/>
            <ac:spMk id="10" creationId="{308CB903-3128-2B72-4127-53D7B6C6085E}"/>
          </ac:spMkLst>
        </pc:spChg>
        <pc:spChg chg="add del">
          <ac:chgData name="Avery Tran" userId="e7947b1b236c621d" providerId="LiveId" clId="{E3FAE179-B0D2-44C6-9FA4-741D1E62C533}" dt="2024-03-21T18:05:38.367" v="2067" actId="26606"/>
          <ac:spMkLst>
            <pc:docMk/>
            <pc:sldMk cId="126011098" sldId="281"/>
            <ac:spMk id="13" creationId="{FFD18D12-C125-E05E-294C-53DEC4B2B924}"/>
          </ac:spMkLst>
        </pc:spChg>
        <pc:spChg chg="add del">
          <ac:chgData name="Avery Tran" userId="e7947b1b236c621d" providerId="LiveId" clId="{E3FAE179-B0D2-44C6-9FA4-741D1E62C533}" dt="2024-03-21T18:14:29.027" v="2381" actId="11529"/>
          <ac:spMkLst>
            <pc:docMk/>
            <pc:sldMk cId="126011098" sldId="281"/>
            <ac:spMk id="16" creationId="{6DFD9803-7209-E864-D089-88BAC9BE1BC9}"/>
          </ac:spMkLst>
        </pc:spChg>
        <pc:spChg chg="add mod ord">
          <ac:chgData name="Avery Tran" userId="e7947b1b236c621d" providerId="LiveId" clId="{E3FAE179-B0D2-44C6-9FA4-741D1E62C533}" dt="2024-03-21T22:04:10.472" v="4245" actId="1076"/>
          <ac:spMkLst>
            <pc:docMk/>
            <pc:sldMk cId="126011098" sldId="281"/>
            <ac:spMk id="17" creationId="{05B6CBF2-969F-9D83-AA97-F50D32F4B6C2}"/>
          </ac:spMkLst>
        </pc:spChg>
        <pc:picChg chg="add del mod ord">
          <ac:chgData name="Avery Tran" userId="e7947b1b236c621d" providerId="LiveId" clId="{E3FAE179-B0D2-44C6-9FA4-741D1E62C533}" dt="2024-03-21T17:58:29.977" v="2064" actId="22"/>
          <ac:picMkLst>
            <pc:docMk/>
            <pc:sldMk cId="126011098" sldId="281"/>
            <ac:picMk id="5" creationId="{A8A8555C-E303-4757-A494-AF7AF04831AE}"/>
          </ac:picMkLst>
        </pc:picChg>
        <pc:picChg chg="add del mod ord">
          <ac:chgData name="Avery Tran" userId="e7947b1b236c621d" providerId="LiveId" clId="{E3FAE179-B0D2-44C6-9FA4-741D1E62C533}" dt="2024-03-21T18:11:25.506" v="2103" actId="478"/>
          <ac:picMkLst>
            <pc:docMk/>
            <pc:sldMk cId="126011098" sldId="281"/>
            <ac:picMk id="8" creationId="{256A6FBA-0AF6-F3F7-957D-DD19B9EB0F4D}"/>
          </ac:picMkLst>
        </pc:picChg>
        <pc:picChg chg="add mod">
          <ac:chgData name="Avery Tran" userId="e7947b1b236c621d" providerId="LiveId" clId="{E3FAE179-B0D2-44C6-9FA4-741D1E62C533}" dt="2024-03-21T18:14:30.944" v="2383" actId="1076"/>
          <ac:picMkLst>
            <pc:docMk/>
            <pc:sldMk cId="126011098" sldId="281"/>
            <ac:picMk id="12" creationId="{5D5AB6D8-C6DC-5E61-4691-1360EB742E3B}"/>
          </ac:picMkLst>
        </pc:picChg>
        <pc:cxnChg chg="add del">
          <ac:chgData name="Avery Tran" userId="e7947b1b236c621d" providerId="LiveId" clId="{E3FAE179-B0D2-44C6-9FA4-741D1E62C533}" dt="2024-03-21T18:14:11.366" v="2379" actId="11529"/>
          <ac:cxnSpMkLst>
            <pc:docMk/>
            <pc:sldMk cId="126011098" sldId="281"/>
            <ac:cxnSpMk id="15" creationId="{6692A6D8-B8E4-B938-14C4-35A536935184}"/>
          </ac:cxnSpMkLst>
        </pc:cxnChg>
      </pc:sldChg>
      <pc:sldChg chg="addSp delSp modSp new mod setBg">
        <pc:chgData name="Avery Tran" userId="e7947b1b236c621d" providerId="LiveId" clId="{E3FAE179-B0D2-44C6-9FA4-741D1E62C533}" dt="2024-03-21T18:16:01.743" v="2443" actId="1076"/>
        <pc:sldMkLst>
          <pc:docMk/>
          <pc:sldMk cId="3579664336" sldId="282"/>
        </pc:sldMkLst>
        <pc:spChg chg="add del">
          <ac:chgData name="Avery Tran" userId="e7947b1b236c621d" providerId="LiveId" clId="{E3FAE179-B0D2-44C6-9FA4-741D1E62C533}" dt="2024-03-21T18:09:51.720" v="2097" actId="26606"/>
          <ac:spMkLst>
            <pc:docMk/>
            <pc:sldMk cId="3579664336" sldId="282"/>
            <ac:spMk id="2" creationId="{EAEA3722-571A-B7EF-407B-9992F8399023}"/>
          </ac:spMkLst>
        </pc:spChg>
        <pc:spChg chg="add del">
          <ac:chgData name="Avery Tran" userId="e7947b1b236c621d" providerId="LiveId" clId="{E3FAE179-B0D2-44C6-9FA4-741D1E62C533}" dt="2024-03-21T18:09:51.720" v="2097" actId="26606"/>
          <ac:spMkLst>
            <pc:docMk/>
            <pc:sldMk cId="3579664336" sldId="282"/>
            <ac:spMk id="3" creationId="{F2ECA5F2-B4AA-21B5-41BC-FA0A555A55E4}"/>
          </ac:spMkLst>
        </pc:spChg>
        <pc:spChg chg="add">
          <ac:chgData name="Avery Tran" userId="e7947b1b236c621d" providerId="LiveId" clId="{E3FAE179-B0D2-44C6-9FA4-741D1E62C533}" dt="2024-03-21T18:09:02.482" v="2092"/>
          <ac:spMkLst>
            <pc:docMk/>
            <pc:sldMk cId="3579664336" sldId="282"/>
            <ac:spMk id="4" creationId="{596E3685-A899-A08D-56E1-2E0A74BF6C82}"/>
          </ac:spMkLst>
        </pc:spChg>
        <pc:spChg chg="add mod">
          <ac:chgData name="Avery Tran" userId="e7947b1b236c621d" providerId="LiveId" clId="{E3FAE179-B0D2-44C6-9FA4-741D1E62C533}" dt="2024-03-21T18:16:01.743" v="2443" actId="1076"/>
          <ac:spMkLst>
            <pc:docMk/>
            <pc:sldMk cId="3579664336" sldId="282"/>
            <ac:spMk id="9" creationId="{3C7E5041-CDF5-FA88-7401-41BBDB412C6F}"/>
          </ac:spMkLst>
        </pc:spChg>
        <pc:spChg chg="add del">
          <ac:chgData name="Avery Tran" userId="e7947b1b236c621d" providerId="LiveId" clId="{E3FAE179-B0D2-44C6-9FA4-741D1E62C533}" dt="2024-03-21T18:09:47.019" v="2095" actId="26606"/>
          <ac:spMkLst>
            <pc:docMk/>
            <pc:sldMk cId="3579664336" sldId="282"/>
            <ac:spMk id="11" creationId="{FFD18D12-C125-E05E-294C-53DEC4B2B924}"/>
          </ac:spMkLst>
        </pc:spChg>
        <pc:spChg chg="add del">
          <ac:chgData name="Avery Tran" userId="e7947b1b236c621d" providerId="LiveId" clId="{E3FAE179-B0D2-44C6-9FA4-741D1E62C533}" dt="2024-03-21T18:09:51.720" v="2097" actId="26606"/>
          <ac:spMkLst>
            <pc:docMk/>
            <pc:sldMk cId="3579664336" sldId="282"/>
            <ac:spMk id="13" creationId="{6D257851-71FD-BBDC-685A-069F9C0A5E6B}"/>
          </ac:spMkLst>
        </pc:spChg>
        <pc:spChg chg="add del">
          <ac:chgData name="Avery Tran" userId="e7947b1b236c621d" providerId="LiveId" clId="{E3FAE179-B0D2-44C6-9FA4-741D1E62C533}" dt="2024-03-21T18:09:51.720" v="2097" actId="26606"/>
          <ac:spMkLst>
            <pc:docMk/>
            <pc:sldMk cId="3579664336" sldId="282"/>
            <ac:spMk id="14" creationId="{383B368F-95A6-7639-5093-406DBD454544}"/>
          </ac:spMkLst>
        </pc:spChg>
        <pc:picChg chg="add del mod">
          <ac:chgData name="Avery Tran" userId="e7947b1b236c621d" providerId="LiveId" clId="{E3FAE179-B0D2-44C6-9FA4-741D1E62C533}" dt="2024-03-21T18:09:52.529" v="2098" actId="22"/>
          <ac:picMkLst>
            <pc:docMk/>
            <pc:sldMk cId="3579664336" sldId="282"/>
            <ac:picMk id="6" creationId="{5E493144-5D52-63DB-9DBF-B796578F1CB1}"/>
          </ac:picMkLst>
        </pc:picChg>
        <pc:picChg chg="add mod">
          <ac:chgData name="Avery Tran" userId="e7947b1b236c621d" providerId="LiveId" clId="{E3FAE179-B0D2-44C6-9FA4-741D1E62C533}" dt="2024-03-21T18:10:00.460" v="2101" actId="1076"/>
          <ac:picMkLst>
            <pc:docMk/>
            <pc:sldMk cId="3579664336" sldId="282"/>
            <ac:picMk id="8" creationId="{694E45FB-C227-D475-7363-4405658F0AAD}"/>
          </ac:picMkLst>
        </pc:picChg>
      </pc:sldChg>
      <pc:sldChg chg="addSp modSp new mod setBg">
        <pc:chgData name="Avery Tran" userId="e7947b1b236c621d" providerId="LiveId" clId="{E3FAE179-B0D2-44C6-9FA4-741D1E62C533}" dt="2024-03-21T21:12:16.867" v="2639" actId="1076"/>
        <pc:sldMkLst>
          <pc:docMk/>
          <pc:sldMk cId="1974605248" sldId="283"/>
        </pc:sldMkLst>
        <pc:spChg chg="add mod">
          <ac:chgData name="Avery Tran" userId="e7947b1b236c621d" providerId="LiveId" clId="{E3FAE179-B0D2-44C6-9FA4-741D1E62C533}" dt="2024-03-21T21:12:08.319" v="2625" actId="1076"/>
          <ac:spMkLst>
            <pc:docMk/>
            <pc:sldMk cId="1974605248" sldId="283"/>
            <ac:spMk id="6" creationId="{4FFA73C1-5114-D0FB-486A-E9355784A1FF}"/>
          </ac:spMkLst>
        </pc:spChg>
        <pc:picChg chg="add mod">
          <ac:chgData name="Avery Tran" userId="e7947b1b236c621d" providerId="LiveId" clId="{E3FAE179-B0D2-44C6-9FA4-741D1E62C533}" dt="2024-03-21T21:12:16.867" v="2639" actId="1076"/>
          <ac:picMkLst>
            <pc:docMk/>
            <pc:sldMk cId="1974605248" sldId="283"/>
            <ac:picMk id="5" creationId="{7B17C1EE-48F7-FEFA-8FD0-B818DB0C0DD6}"/>
          </ac:picMkLst>
        </pc:picChg>
      </pc:sldChg>
      <pc:sldChg chg="addSp delSp modSp new mod setBg">
        <pc:chgData name="Avery Tran" userId="e7947b1b236c621d" providerId="LiveId" clId="{E3FAE179-B0D2-44C6-9FA4-741D1E62C533}" dt="2024-03-21T22:37:15.153" v="5824" actId="478"/>
        <pc:sldMkLst>
          <pc:docMk/>
          <pc:sldMk cId="2011070915" sldId="284"/>
        </pc:sldMkLst>
        <pc:spChg chg="del">
          <ac:chgData name="Avery Tran" userId="e7947b1b236c621d" providerId="LiveId" clId="{E3FAE179-B0D2-44C6-9FA4-741D1E62C533}" dt="2024-03-21T21:01:21.208" v="2451" actId="26606"/>
          <ac:spMkLst>
            <pc:docMk/>
            <pc:sldMk cId="2011070915" sldId="284"/>
            <ac:spMk id="2" creationId="{B5FC533C-73E2-99F7-256F-A0B28BC446E6}"/>
          </ac:spMkLst>
        </pc:spChg>
        <pc:spChg chg="del">
          <ac:chgData name="Avery Tran" userId="e7947b1b236c621d" providerId="LiveId" clId="{E3FAE179-B0D2-44C6-9FA4-741D1E62C533}" dt="2024-03-21T21:01:21.208" v="2451" actId="26606"/>
          <ac:spMkLst>
            <pc:docMk/>
            <pc:sldMk cId="2011070915" sldId="284"/>
            <ac:spMk id="3" creationId="{C6F30FA8-0122-ADD1-9739-50E96B1F435D}"/>
          </ac:spMkLst>
        </pc:spChg>
        <pc:spChg chg="add del mod">
          <ac:chgData name="Avery Tran" userId="e7947b1b236c621d" providerId="LiveId" clId="{E3FAE179-B0D2-44C6-9FA4-741D1E62C533}" dt="2024-03-21T22:37:14.324" v="5823" actId="478"/>
          <ac:spMkLst>
            <pc:docMk/>
            <pc:sldMk cId="2011070915" sldId="284"/>
            <ac:spMk id="6" creationId="{4EBB56D4-0EBB-8F56-9042-3832B1684B87}"/>
          </ac:spMkLst>
        </pc:spChg>
        <pc:spChg chg="add mod">
          <ac:chgData name="Avery Tran" userId="e7947b1b236c621d" providerId="LiveId" clId="{E3FAE179-B0D2-44C6-9FA4-741D1E62C533}" dt="2024-03-21T21:36:41.373" v="3387" actId="1076"/>
          <ac:spMkLst>
            <pc:docMk/>
            <pc:sldMk cId="2011070915" sldId="284"/>
            <ac:spMk id="7" creationId="{4112C4ED-451A-E03F-02C2-2BA9C23DDC13}"/>
          </ac:spMkLst>
        </pc:spChg>
        <pc:spChg chg="add mod">
          <ac:chgData name="Avery Tran" userId="e7947b1b236c621d" providerId="LiveId" clId="{E3FAE179-B0D2-44C6-9FA4-741D1E62C533}" dt="2024-03-21T21:35:32.045" v="3295" actId="1076"/>
          <ac:spMkLst>
            <pc:docMk/>
            <pc:sldMk cId="2011070915" sldId="284"/>
            <ac:spMk id="8" creationId="{758D52C1-E5C7-DC94-A0C2-7C1786927D96}"/>
          </ac:spMkLst>
        </pc:spChg>
        <pc:spChg chg="add mod ord">
          <ac:chgData name="Avery Tran" userId="e7947b1b236c621d" providerId="LiveId" clId="{E3FAE179-B0D2-44C6-9FA4-741D1E62C533}" dt="2024-03-21T21:35:26.589" v="3294" actId="171"/>
          <ac:spMkLst>
            <pc:docMk/>
            <pc:sldMk cId="2011070915" sldId="284"/>
            <ac:spMk id="9" creationId="{BCFCA47E-0392-4DBC-62A2-93D5E84BD380}"/>
          </ac:spMkLst>
        </pc:spChg>
        <pc:spChg chg="add">
          <ac:chgData name="Avery Tran" userId="e7947b1b236c621d" providerId="LiveId" clId="{E3FAE179-B0D2-44C6-9FA4-741D1E62C533}" dt="2024-03-21T21:01:21.208" v="2451" actId="26606"/>
          <ac:spMkLst>
            <pc:docMk/>
            <pc:sldMk cId="2011070915" sldId="284"/>
            <ac:spMk id="10" creationId="{FFD18D12-C125-E05E-294C-53DEC4B2B924}"/>
          </ac:spMkLst>
        </pc:spChg>
        <pc:spChg chg="add del mod">
          <ac:chgData name="Avery Tran" userId="e7947b1b236c621d" providerId="LiveId" clId="{E3FAE179-B0D2-44C6-9FA4-741D1E62C533}" dt="2024-03-21T22:37:11.460" v="5820" actId="478"/>
          <ac:spMkLst>
            <pc:docMk/>
            <pc:sldMk cId="2011070915" sldId="284"/>
            <ac:spMk id="11" creationId="{AAC593D9-4D82-5332-9FD5-B3DCF0CDBF75}"/>
          </ac:spMkLst>
        </pc:spChg>
        <pc:spChg chg="add del mod ord">
          <ac:chgData name="Avery Tran" userId="e7947b1b236c621d" providerId="LiveId" clId="{E3FAE179-B0D2-44C6-9FA4-741D1E62C533}" dt="2024-03-21T22:37:12.572" v="5821" actId="478"/>
          <ac:spMkLst>
            <pc:docMk/>
            <pc:sldMk cId="2011070915" sldId="284"/>
            <ac:spMk id="12" creationId="{DA261D46-6F45-6FE3-7523-0E831E9EEE79}"/>
          </ac:spMkLst>
        </pc:spChg>
        <pc:spChg chg="add del mod">
          <ac:chgData name="Avery Tran" userId="e7947b1b236c621d" providerId="LiveId" clId="{E3FAE179-B0D2-44C6-9FA4-741D1E62C533}" dt="2024-03-21T22:37:15.153" v="5824" actId="478"/>
          <ac:spMkLst>
            <pc:docMk/>
            <pc:sldMk cId="2011070915" sldId="284"/>
            <ac:spMk id="13" creationId="{396CC457-3205-4082-9516-E73BEBDE201F}"/>
          </ac:spMkLst>
        </pc:spChg>
        <pc:picChg chg="add mod">
          <ac:chgData name="Avery Tran" userId="e7947b1b236c621d" providerId="LiveId" clId="{E3FAE179-B0D2-44C6-9FA4-741D1E62C533}" dt="2024-03-21T21:32:11.085" v="3241" actId="1076"/>
          <ac:picMkLst>
            <pc:docMk/>
            <pc:sldMk cId="2011070915" sldId="284"/>
            <ac:picMk id="5" creationId="{A043157F-8DF3-0BA4-0904-20CA41CD3593}"/>
          </ac:picMkLst>
        </pc:picChg>
      </pc:sldChg>
      <pc:sldChg chg="addSp delSp modSp new mod setBg modClrScheme chgLayout">
        <pc:chgData name="Avery Tran" userId="e7947b1b236c621d" providerId="LiveId" clId="{E3FAE179-B0D2-44C6-9FA4-741D1E62C533}" dt="2024-03-21T22:38:54.369" v="5921" actId="20577"/>
        <pc:sldMkLst>
          <pc:docMk/>
          <pc:sldMk cId="2281836051" sldId="285"/>
        </pc:sldMkLst>
        <pc:spChg chg="add del mod ord">
          <ac:chgData name="Avery Tran" userId="e7947b1b236c621d" providerId="LiveId" clId="{E3FAE179-B0D2-44C6-9FA4-741D1E62C533}" dt="2024-03-21T21:38:10.823" v="3404" actId="700"/>
          <ac:spMkLst>
            <pc:docMk/>
            <pc:sldMk cId="2281836051" sldId="285"/>
            <ac:spMk id="2" creationId="{FDC5D89C-94CA-5046-85A4-19E26FD08ED5}"/>
          </ac:spMkLst>
        </pc:spChg>
        <pc:spChg chg="add del mod ord">
          <ac:chgData name="Avery Tran" userId="e7947b1b236c621d" providerId="LiveId" clId="{E3FAE179-B0D2-44C6-9FA4-741D1E62C533}" dt="2024-03-21T21:38:10.823" v="3404" actId="700"/>
          <ac:spMkLst>
            <pc:docMk/>
            <pc:sldMk cId="2281836051" sldId="285"/>
            <ac:spMk id="3" creationId="{EF2AEDE5-953D-FBE0-8820-4FE91767F8EF}"/>
          </ac:spMkLst>
        </pc:spChg>
        <pc:spChg chg="add del mod ord">
          <ac:chgData name="Avery Tran" userId="e7947b1b236c621d" providerId="LiveId" clId="{E3FAE179-B0D2-44C6-9FA4-741D1E62C533}" dt="2024-03-21T21:38:14.525" v="3405" actId="700"/>
          <ac:spMkLst>
            <pc:docMk/>
            <pc:sldMk cId="2281836051" sldId="285"/>
            <ac:spMk id="8" creationId="{671E12A0-49B8-C6D2-C7FF-BCE244EA00AB}"/>
          </ac:spMkLst>
        </pc:spChg>
        <pc:spChg chg="add del mod ord">
          <ac:chgData name="Avery Tran" userId="e7947b1b236c621d" providerId="LiveId" clId="{E3FAE179-B0D2-44C6-9FA4-741D1E62C533}" dt="2024-03-21T21:38:14.525" v="3405" actId="700"/>
          <ac:spMkLst>
            <pc:docMk/>
            <pc:sldMk cId="2281836051" sldId="285"/>
            <ac:spMk id="9" creationId="{0EED7D6D-A7F9-F8F6-4259-0DAEC0EB29FB}"/>
          </ac:spMkLst>
        </pc:spChg>
        <pc:spChg chg="add del mod ord">
          <ac:chgData name="Avery Tran" userId="e7947b1b236c621d" providerId="LiveId" clId="{E3FAE179-B0D2-44C6-9FA4-741D1E62C533}" dt="2024-03-21T21:38:14.525" v="3405" actId="700"/>
          <ac:spMkLst>
            <pc:docMk/>
            <pc:sldMk cId="2281836051" sldId="285"/>
            <ac:spMk id="10" creationId="{07E505E4-D648-94F1-4EB3-FB9F1518948E}"/>
          </ac:spMkLst>
        </pc:spChg>
        <pc:spChg chg="add del mod ord">
          <ac:chgData name="Avery Tran" userId="e7947b1b236c621d" providerId="LiveId" clId="{E3FAE179-B0D2-44C6-9FA4-741D1E62C533}" dt="2024-03-21T21:38:14.525" v="3405" actId="700"/>
          <ac:spMkLst>
            <pc:docMk/>
            <pc:sldMk cId="2281836051" sldId="285"/>
            <ac:spMk id="11" creationId="{FC867F5B-D247-8124-8820-5CE6EBB48E9D}"/>
          </ac:spMkLst>
        </pc:spChg>
        <pc:spChg chg="add del mod ord">
          <ac:chgData name="Avery Tran" userId="e7947b1b236c621d" providerId="LiveId" clId="{E3FAE179-B0D2-44C6-9FA4-741D1E62C533}" dt="2024-03-21T21:38:14.525" v="3405" actId="700"/>
          <ac:spMkLst>
            <pc:docMk/>
            <pc:sldMk cId="2281836051" sldId="285"/>
            <ac:spMk id="12" creationId="{CAD4FFA7-C941-0D00-99CC-903F5EBA74F0}"/>
          </ac:spMkLst>
        </pc:spChg>
        <pc:spChg chg="add del mod ord">
          <ac:chgData name="Avery Tran" userId="e7947b1b236c621d" providerId="LiveId" clId="{E3FAE179-B0D2-44C6-9FA4-741D1E62C533}" dt="2024-03-21T21:38:26.297" v="3410" actId="478"/>
          <ac:spMkLst>
            <pc:docMk/>
            <pc:sldMk cId="2281836051" sldId="285"/>
            <ac:spMk id="13" creationId="{A38D7672-6086-5F27-9C5C-C3C087DA644B}"/>
          </ac:spMkLst>
        </pc:spChg>
        <pc:spChg chg="add del mod ord">
          <ac:chgData name="Avery Tran" userId="e7947b1b236c621d" providerId="LiveId" clId="{E3FAE179-B0D2-44C6-9FA4-741D1E62C533}" dt="2024-03-21T21:38:22.897" v="3409" actId="22"/>
          <ac:spMkLst>
            <pc:docMk/>
            <pc:sldMk cId="2281836051" sldId="285"/>
            <ac:spMk id="14" creationId="{3456B29C-09B8-5B10-3919-0E53DB008594}"/>
          </ac:spMkLst>
        </pc:spChg>
        <pc:spChg chg="add del mod ord">
          <ac:chgData name="Avery Tran" userId="e7947b1b236c621d" providerId="LiveId" clId="{E3FAE179-B0D2-44C6-9FA4-741D1E62C533}" dt="2024-03-21T21:38:18.963" v="3408" actId="22"/>
          <ac:spMkLst>
            <pc:docMk/>
            <pc:sldMk cId="2281836051" sldId="285"/>
            <ac:spMk id="15" creationId="{B455EA66-CA60-00ED-6E51-A92E3ABA6BDB}"/>
          </ac:spMkLst>
        </pc:spChg>
        <pc:spChg chg="add del mod">
          <ac:chgData name="Avery Tran" userId="e7947b1b236c621d" providerId="LiveId" clId="{E3FAE179-B0D2-44C6-9FA4-741D1E62C533}" dt="2024-03-21T21:49:40.739" v="3705" actId="478"/>
          <ac:spMkLst>
            <pc:docMk/>
            <pc:sldMk cId="2281836051" sldId="285"/>
            <ac:spMk id="20" creationId="{D469FC8A-860A-EE1F-0AE9-3BED58299918}"/>
          </ac:spMkLst>
        </pc:spChg>
        <pc:spChg chg="add del mod">
          <ac:chgData name="Avery Tran" userId="e7947b1b236c621d" providerId="LiveId" clId="{E3FAE179-B0D2-44C6-9FA4-741D1E62C533}" dt="2024-03-21T21:49:12.799" v="3694" actId="478"/>
          <ac:spMkLst>
            <pc:docMk/>
            <pc:sldMk cId="2281836051" sldId="285"/>
            <ac:spMk id="21" creationId="{3FEC3D96-7A30-81D6-AC96-53CB27F62923}"/>
          </ac:spMkLst>
        </pc:spChg>
        <pc:spChg chg="add mod">
          <ac:chgData name="Avery Tran" userId="e7947b1b236c621d" providerId="LiveId" clId="{E3FAE179-B0D2-44C6-9FA4-741D1E62C533}" dt="2024-03-21T22:38:54.369" v="5921" actId="20577"/>
          <ac:spMkLst>
            <pc:docMk/>
            <pc:sldMk cId="2281836051" sldId="285"/>
            <ac:spMk id="22" creationId="{1C24C226-A0C7-F27D-5652-88915E5C7A7E}"/>
          </ac:spMkLst>
        </pc:spChg>
        <pc:spChg chg="add mod">
          <ac:chgData name="Avery Tran" userId="e7947b1b236c621d" providerId="LiveId" clId="{E3FAE179-B0D2-44C6-9FA4-741D1E62C533}" dt="2024-03-21T22:38:03.458" v="5874" actId="1076"/>
          <ac:spMkLst>
            <pc:docMk/>
            <pc:sldMk cId="2281836051" sldId="285"/>
            <ac:spMk id="23" creationId="{C2B49031-4A33-3662-ABA2-461230AC9AB0}"/>
          </ac:spMkLst>
        </pc:spChg>
        <pc:picChg chg="add del mod">
          <ac:chgData name="Avery Tran" userId="e7947b1b236c621d" providerId="LiveId" clId="{E3FAE179-B0D2-44C6-9FA4-741D1E62C533}" dt="2024-03-21T21:38:17.253" v="3407" actId="478"/>
          <ac:picMkLst>
            <pc:docMk/>
            <pc:sldMk cId="2281836051" sldId="285"/>
            <ac:picMk id="5" creationId="{BCBEA656-1496-BD93-8C33-177CCD850B26}"/>
          </ac:picMkLst>
        </pc:picChg>
        <pc:picChg chg="add del mod">
          <ac:chgData name="Avery Tran" userId="e7947b1b236c621d" providerId="LiveId" clId="{E3FAE179-B0D2-44C6-9FA4-741D1E62C533}" dt="2024-03-21T21:38:02.185" v="3401" actId="22"/>
          <ac:picMkLst>
            <pc:docMk/>
            <pc:sldMk cId="2281836051" sldId="285"/>
            <ac:picMk id="7" creationId="{777BD710-79D3-BF9A-5759-F0A84E377AB6}"/>
          </ac:picMkLst>
        </pc:picChg>
        <pc:picChg chg="add mod ord">
          <ac:chgData name="Avery Tran" userId="e7947b1b236c621d" providerId="LiveId" clId="{E3FAE179-B0D2-44C6-9FA4-741D1E62C533}" dt="2024-03-21T21:39:12.476" v="3428" actId="14100"/>
          <ac:picMkLst>
            <pc:docMk/>
            <pc:sldMk cId="2281836051" sldId="285"/>
            <ac:picMk id="17" creationId="{0D7FBB98-EB72-7A34-FE72-A329E29DA8BC}"/>
          </ac:picMkLst>
        </pc:picChg>
        <pc:picChg chg="add mod ord">
          <ac:chgData name="Avery Tran" userId="e7947b1b236c621d" providerId="LiveId" clId="{E3FAE179-B0D2-44C6-9FA4-741D1E62C533}" dt="2024-03-21T21:45:04.921" v="3658" actId="1076"/>
          <ac:picMkLst>
            <pc:docMk/>
            <pc:sldMk cId="2281836051" sldId="285"/>
            <ac:picMk id="19" creationId="{12EDFAA7-0855-CD96-9997-269BCB26F680}"/>
          </ac:picMkLst>
        </pc:picChg>
      </pc:sldChg>
      <pc:sldChg chg="addSp delSp modSp new mod setBg">
        <pc:chgData name="Avery Tran" userId="e7947b1b236c621d" providerId="LiveId" clId="{E3FAE179-B0D2-44C6-9FA4-741D1E62C533}" dt="2024-03-22T00:58:44.795" v="7530" actId="1076"/>
        <pc:sldMkLst>
          <pc:docMk/>
          <pc:sldMk cId="4078048010" sldId="286"/>
        </pc:sldMkLst>
        <pc:spChg chg="add del">
          <ac:chgData name="Avery Tran" userId="e7947b1b236c621d" providerId="LiveId" clId="{E3FAE179-B0D2-44C6-9FA4-741D1E62C533}" dt="2024-03-21T22:20:07.855" v="5060" actId="26606"/>
          <ac:spMkLst>
            <pc:docMk/>
            <pc:sldMk cId="4078048010" sldId="286"/>
            <ac:spMk id="2" creationId="{80BC7803-0E2B-C6A9-89DF-BE45F3BA4577}"/>
          </ac:spMkLst>
        </pc:spChg>
        <pc:spChg chg="add del">
          <ac:chgData name="Avery Tran" userId="e7947b1b236c621d" providerId="LiveId" clId="{E3FAE179-B0D2-44C6-9FA4-741D1E62C533}" dt="2024-03-21T22:20:07.855" v="5060" actId="26606"/>
          <ac:spMkLst>
            <pc:docMk/>
            <pc:sldMk cId="4078048010" sldId="286"/>
            <ac:spMk id="3" creationId="{E0EC5AB1-0FFA-AF4D-39A8-30CBEB6B490C}"/>
          </ac:spMkLst>
        </pc:spChg>
        <pc:spChg chg="add mod">
          <ac:chgData name="Avery Tran" userId="e7947b1b236c621d" providerId="LiveId" clId="{E3FAE179-B0D2-44C6-9FA4-741D1E62C533}" dt="2024-03-21T22:19:27.502" v="5053"/>
          <ac:spMkLst>
            <pc:docMk/>
            <pc:sldMk cId="4078048010" sldId="286"/>
            <ac:spMk id="4" creationId="{1515E85A-F39D-2B73-F9FE-19963B8F6E19}"/>
          </ac:spMkLst>
        </pc:spChg>
        <pc:spChg chg="add del">
          <ac:chgData name="Avery Tran" userId="e7947b1b236c621d" providerId="LiveId" clId="{E3FAE179-B0D2-44C6-9FA4-741D1E62C533}" dt="2024-03-21T22:20:07.855" v="5060" actId="26606"/>
          <ac:spMkLst>
            <pc:docMk/>
            <pc:sldMk cId="4078048010" sldId="286"/>
            <ac:spMk id="13" creationId="{01E60F38-0A1D-C3DD-D382-25DFCADCDAFD}"/>
          </ac:spMkLst>
        </pc:spChg>
        <pc:spChg chg="add mod">
          <ac:chgData name="Avery Tran" userId="e7947b1b236c621d" providerId="LiveId" clId="{E3FAE179-B0D2-44C6-9FA4-741D1E62C533}" dt="2024-03-22T00:58:44.795" v="7530" actId="1076"/>
          <ac:spMkLst>
            <pc:docMk/>
            <pc:sldMk cId="4078048010" sldId="286"/>
            <ac:spMk id="14" creationId="{88607018-7E8C-6B98-30DA-A90373C1BF85}"/>
          </ac:spMkLst>
        </pc:spChg>
        <pc:spChg chg="add del">
          <ac:chgData name="Avery Tran" userId="e7947b1b236c621d" providerId="LiveId" clId="{E3FAE179-B0D2-44C6-9FA4-741D1E62C533}" dt="2024-03-21T22:20:07.855" v="5060" actId="26606"/>
          <ac:spMkLst>
            <pc:docMk/>
            <pc:sldMk cId="4078048010" sldId="286"/>
            <ac:spMk id="15" creationId="{6D257851-71FD-BBDC-685A-069F9C0A5E6B}"/>
          </ac:spMkLst>
        </pc:spChg>
        <pc:spChg chg="add mod">
          <ac:chgData name="Avery Tran" userId="e7947b1b236c621d" providerId="LiveId" clId="{E3FAE179-B0D2-44C6-9FA4-741D1E62C533}" dt="2024-03-21T22:41:22.791" v="6057" actId="1076"/>
          <ac:spMkLst>
            <pc:docMk/>
            <pc:sldMk cId="4078048010" sldId="286"/>
            <ac:spMk id="16" creationId="{93BAE61B-0AE3-0D06-95CF-C3B3D2AB648C}"/>
          </ac:spMkLst>
        </pc:spChg>
        <pc:picChg chg="add del mod ord">
          <ac:chgData name="Avery Tran" userId="e7947b1b236c621d" providerId="LiveId" clId="{E3FAE179-B0D2-44C6-9FA4-741D1E62C533}" dt="2024-03-21T22:19:39.775" v="5057" actId="22"/>
          <ac:picMkLst>
            <pc:docMk/>
            <pc:sldMk cId="4078048010" sldId="286"/>
            <ac:picMk id="6" creationId="{B07BA041-DC3A-6D3E-071A-8FD5CFE60B99}"/>
          </ac:picMkLst>
        </pc:picChg>
        <pc:picChg chg="add del mod">
          <ac:chgData name="Avery Tran" userId="e7947b1b236c621d" providerId="LiveId" clId="{E3FAE179-B0D2-44C6-9FA4-741D1E62C533}" dt="2024-03-21T22:20:13.468" v="5061" actId="22"/>
          <ac:picMkLst>
            <pc:docMk/>
            <pc:sldMk cId="4078048010" sldId="286"/>
            <ac:picMk id="8" creationId="{EE059DDD-BCF0-3878-A142-0C866DCA23CC}"/>
          </ac:picMkLst>
        </pc:picChg>
        <pc:picChg chg="add del">
          <ac:chgData name="Avery Tran" userId="e7947b1b236c621d" providerId="LiveId" clId="{E3FAE179-B0D2-44C6-9FA4-741D1E62C533}" dt="2024-03-21T22:20:22.484" v="5063" actId="22"/>
          <ac:picMkLst>
            <pc:docMk/>
            <pc:sldMk cId="4078048010" sldId="286"/>
            <ac:picMk id="10" creationId="{8BFF9F22-3D32-E826-2036-E5E7B6AF91C7}"/>
          </ac:picMkLst>
        </pc:picChg>
        <pc:picChg chg="add mod">
          <ac:chgData name="Avery Tran" userId="e7947b1b236c621d" providerId="LiveId" clId="{E3FAE179-B0D2-44C6-9FA4-741D1E62C533}" dt="2024-03-22T00:58:40.951" v="7529" actId="1076"/>
          <ac:picMkLst>
            <pc:docMk/>
            <pc:sldMk cId="4078048010" sldId="286"/>
            <ac:picMk id="12" creationId="{95CB67E0-2D48-FA18-6FF5-ADF8314B78C6}"/>
          </ac:picMkLst>
        </pc:picChg>
      </pc:sldChg>
      <pc:sldChg chg="addSp delSp modSp add mod">
        <pc:chgData name="Avery Tran" userId="e7947b1b236c621d" providerId="LiveId" clId="{E3FAE179-B0D2-44C6-9FA4-741D1E62C533}" dt="2024-03-22T01:48:39.778" v="9894" actId="14100"/>
        <pc:sldMkLst>
          <pc:docMk/>
          <pc:sldMk cId="3132724668" sldId="287"/>
        </pc:sldMkLst>
        <pc:spChg chg="mod">
          <ac:chgData name="Avery Tran" userId="e7947b1b236c621d" providerId="LiveId" clId="{E3FAE179-B0D2-44C6-9FA4-741D1E62C533}" dt="2024-03-22T01:13:59.632" v="8147" actId="20577"/>
          <ac:spMkLst>
            <pc:docMk/>
            <pc:sldMk cId="3132724668" sldId="287"/>
            <ac:spMk id="2" creationId="{9BE8C31B-F93C-D94B-7ABB-2526C5C6E7EE}"/>
          </ac:spMkLst>
        </pc:spChg>
        <pc:spChg chg="del">
          <ac:chgData name="Avery Tran" userId="e7947b1b236c621d" providerId="LiveId" clId="{E3FAE179-B0D2-44C6-9FA4-741D1E62C533}" dt="2024-03-22T01:14:03.937" v="8150" actId="478"/>
          <ac:spMkLst>
            <pc:docMk/>
            <pc:sldMk cId="3132724668" sldId="287"/>
            <ac:spMk id="3" creationId="{55B51411-7617-4154-8538-63616F30138F}"/>
          </ac:spMkLst>
        </pc:spChg>
        <pc:spChg chg="add mod">
          <ac:chgData name="Avery Tran" userId="e7947b1b236c621d" providerId="LiveId" clId="{E3FAE179-B0D2-44C6-9FA4-741D1E62C533}" dt="2024-03-22T01:48:39.778" v="9894" actId="14100"/>
          <ac:spMkLst>
            <pc:docMk/>
            <pc:sldMk cId="3132724668" sldId="287"/>
            <ac:spMk id="6" creationId="{AC80546E-5B08-7B76-32D0-55FEA469D733}"/>
          </ac:spMkLst>
        </pc:spChg>
        <pc:spChg chg="del">
          <ac:chgData name="Avery Tran" userId="e7947b1b236c621d" providerId="LiveId" clId="{E3FAE179-B0D2-44C6-9FA4-741D1E62C533}" dt="2024-03-22T01:14:04.910" v="8151" actId="478"/>
          <ac:spMkLst>
            <pc:docMk/>
            <pc:sldMk cId="3132724668" sldId="287"/>
            <ac:spMk id="27" creationId="{C689A2FD-24DA-15A6-18E4-294EC25DD75D}"/>
          </ac:spMkLst>
        </pc:spChg>
        <pc:picChg chg="del mod">
          <ac:chgData name="Avery Tran" userId="e7947b1b236c621d" providerId="LiveId" clId="{E3FAE179-B0D2-44C6-9FA4-741D1E62C533}" dt="2024-03-22T01:14:02.291" v="8149" actId="478"/>
          <ac:picMkLst>
            <pc:docMk/>
            <pc:sldMk cId="3132724668" sldId="287"/>
            <ac:picMk id="11" creationId="{756B2CE5-76FF-0449-9156-DB0123D1C46C}"/>
          </ac:picMkLst>
        </pc:picChg>
        <pc:picChg chg="del">
          <ac:chgData name="Avery Tran" userId="e7947b1b236c621d" providerId="LiveId" clId="{E3FAE179-B0D2-44C6-9FA4-741D1E62C533}" dt="2024-03-22T01:14:08.562" v="8153" actId="478"/>
          <ac:picMkLst>
            <pc:docMk/>
            <pc:sldMk cId="3132724668" sldId="287"/>
            <ac:picMk id="20" creationId="{7BAE5BFE-6579-3A21-ED05-6E4342CE5BDE}"/>
          </ac:picMkLst>
        </pc:picChg>
        <pc:picChg chg="del">
          <ac:chgData name="Avery Tran" userId="e7947b1b236c621d" providerId="LiveId" clId="{E3FAE179-B0D2-44C6-9FA4-741D1E62C533}" dt="2024-03-22T01:14:09.055" v="8154" actId="478"/>
          <ac:picMkLst>
            <pc:docMk/>
            <pc:sldMk cId="3132724668" sldId="287"/>
            <ac:picMk id="22" creationId="{405F397D-A5CA-7CF2-5DB0-060F75C2AEDA}"/>
          </ac:picMkLst>
        </pc:picChg>
        <pc:picChg chg="del">
          <ac:chgData name="Avery Tran" userId="e7947b1b236c621d" providerId="LiveId" clId="{E3FAE179-B0D2-44C6-9FA4-741D1E62C533}" dt="2024-03-22T01:14:09.473" v="8155" actId="478"/>
          <ac:picMkLst>
            <pc:docMk/>
            <pc:sldMk cId="3132724668" sldId="287"/>
            <ac:picMk id="24" creationId="{0AC8598F-F6F9-5B8C-3D08-368AB7FBC352}"/>
          </ac:picMkLst>
        </pc:picChg>
        <pc:picChg chg="del mod">
          <ac:chgData name="Avery Tran" userId="e7947b1b236c621d" providerId="LiveId" clId="{E3FAE179-B0D2-44C6-9FA4-741D1E62C533}" dt="2024-03-22T01:14:09.990" v="8157" actId="478"/>
          <ac:picMkLst>
            <pc:docMk/>
            <pc:sldMk cId="3132724668" sldId="287"/>
            <ac:picMk id="26" creationId="{CD71C1EC-6FC0-56BC-3AE3-861B1AB61ACC}"/>
          </ac:picMkLst>
        </pc:picChg>
      </pc:sldChg>
    </pc:docChg>
  </pc:docChgLst>
  <pc:docChgLst>
    <pc:chgData name="Avery Tran" userId="e7947b1b236c621d" providerId="LiveId" clId="{3A39F411-1317-4C67-9075-12F90E622DBD}"/>
    <pc:docChg chg="undo redo custSel addSld delSld modSld sldOrd">
      <pc:chgData name="Avery Tran" userId="e7947b1b236c621d" providerId="LiveId" clId="{3A39F411-1317-4C67-9075-12F90E622DBD}" dt="2024-03-21T01:04:30.251" v="3602" actId="6549"/>
      <pc:docMkLst>
        <pc:docMk/>
      </pc:docMkLst>
      <pc:sldChg chg="modSp mod">
        <pc:chgData name="Avery Tran" userId="e7947b1b236c621d" providerId="LiveId" clId="{3A39F411-1317-4C67-9075-12F90E622DBD}" dt="2024-03-20T00:16:23.991" v="838" actId="20577"/>
        <pc:sldMkLst>
          <pc:docMk/>
          <pc:sldMk cId="2326830449" sldId="256"/>
        </pc:sldMkLst>
        <pc:spChg chg="mod">
          <ac:chgData name="Avery Tran" userId="e7947b1b236c621d" providerId="LiveId" clId="{3A39F411-1317-4C67-9075-12F90E622DBD}" dt="2024-03-19T23:48:39.039" v="291" actId="1035"/>
          <ac:spMkLst>
            <pc:docMk/>
            <pc:sldMk cId="2326830449" sldId="256"/>
            <ac:spMk id="2" creationId="{2BECFF61-D539-3483-D108-C4D5E0D6131E}"/>
          </ac:spMkLst>
        </pc:spChg>
        <pc:spChg chg="mod">
          <ac:chgData name="Avery Tran" userId="e7947b1b236c621d" providerId="LiveId" clId="{3A39F411-1317-4C67-9075-12F90E622DBD}" dt="2024-03-20T00:16:23.991" v="838" actId="20577"/>
          <ac:spMkLst>
            <pc:docMk/>
            <pc:sldMk cId="2326830449" sldId="256"/>
            <ac:spMk id="3" creationId="{6FB129C2-22EC-DA28-0C25-746188D27EE0}"/>
          </ac:spMkLst>
        </pc:spChg>
        <pc:picChg chg="mod">
          <ac:chgData name="Avery Tran" userId="e7947b1b236c621d" providerId="LiveId" clId="{3A39F411-1317-4C67-9075-12F90E622DBD}" dt="2024-03-19T23:52:17.453" v="421" actId="1076"/>
          <ac:picMkLst>
            <pc:docMk/>
            <pc:sldMk cId="2326830449" sldId="256"/>
            <ac:picMk id="4" creationId="{6268C689-0972-1086-0D72-298B0C19976D}"/>
          </ac:picMkLst>
        </pc:picChg>
      </pc:sldChg>
      <pc:sldChg chg="addSp delSp modSp new mod setBg">
        <pc:chgData name="Avery Tran" userId="e7947b1b236c621d" providerId="LiveId" clId="{3A39F411-1317-4C67-9075-12F90E622DBD}" dt="2024-03-20T00:08:12.856" v="583" actId="1076"/>
        <pc:sldMkLst>
          <pc:docMk/>
          <pc:sldMk cId="3161257716" sldId="257"/>
        </pc:sldMkLst>
        <pc:spChg chg="del mod">
          <ac:chgData name="Avery Tran" userId="e7947b1b236c621d" providerId="LiveId" clId="{3A39F411-1317-4C67-9075-12F90E622DBD}" dt="2024-03-19T23:56:01.817" v="473" actId="478"/>
          <ac:spMkLst>
            <pc:docMk/>
            <pc:sldMk cId="3161257716" sldId="257"/>
            <ac:spMk id="2" creationId="{D82D4DF7-0F89-2306-7B2B-06C7B7E9739A}"/>
          </ac:spMkLst>
        </pc:spChg>
        <pc:spChg chg="del mod ord">
          <ac:chgData name="Avery Tran" userId="e7947b1b236c621d" providerId="LiveId" clId="{3A39F411-1317-4C67-9075-12F90E622DBD}" dt="2024-03-19T23:58:19.955" v="501" actId="478"/>
          <ac:spMkLst>
            <pc:docMk/>
            <pc:sldMk cId="3161257716" sldId="257"/>
            <ac:spMk id="3" creationId="{E8D362C6-C321-8A74-1B3C-B586D8ED6864}"/>
          </ac:spMkLst>
        </pc:spChg>
        <pc:spChg chg="add del mod">
          <ac:chgData name="Avery Tran" userId="e7947b1b236c621d" providerId="LiveId" clId="{3A39F411-1317-4C67-9075-12F90E622DBD}" dt="2024-03-19T23:56:14.917" v="482" actId="478"/>
          <ac:spMkLst>
            <pc:docMk/>
            <pc:sldMk cId="3161257716" sldId="257"/>
            <ac:spMk id="5" creationId="{41B9FCA6-57BB-1865-0E56-B7B03831D12A}"/>
          </ac:spMkLst>
        </pc:spChg>
        <pc:spChg chg="add del mod">
          <ac:chgData name="Avery Tran" userId="e7947b1b236c621d" providerId="LiveId" clId="{3A39F411-1317-4C67-9075-12F90E622DBD}" dt="2024-03-19T23:59:30.915" v="514" actId="478"/>
          <ac:spMkLst>
            <pc:docMk/>
            <pc:sldMk cId="3161257716" sldId="257"/>
            <ac:spMk id="6" creationId="{FCCE3527-4F8A-E3D6-7906-768870A2011E}"/>
          </ac:spMkLst>
        </pc:spChg>
        <pc:spChg chg="add del mod">
          <ac:chgData name="Avery Tran" userId="e7947b1b236c621d" providerId="LiveId" clId="{3A39F411-1317-4C67-9075-12F90E622DBD}" dt="2024-03-19T23:58:23.892" v="502" actId="478"/>
          <ac:spMkLst>
            <pc:docMk/>
            <pc:sldMk cId="3161257716" sldId="257"/>
            <ac:spMk id="8" creationId="{75AB0781-2F4B-3903-4617-C02180A636CC}"/>
          </ac:spMkLst>
        </pc:spChg>
        <pc:spChg chg="add del mod">
          <ac:chgData name="Avery Tran" userId="e7947b1b236c621d" providerId="LiveId" clId="{3A39F411-1317-4C67-9075-12F90E622DBD}" dt="2024-03-20T00:00:04.218" v="519" actId="478"/>
          <ac:spMkLst>
            <pc:docMk/>
            <pc:sldMk cId="3161257716" sldId="257"/>
            <ac:spMk id="9" creationId="{235C0BF9-650C-6FFB-B852-FB7C1000FE2B}"/>
          </ac:spMkLst>
        </pc:spChg>
        <pc:spChg chg="add del mod">
          <ac:chgData name="Avery Tran" userId="e7947b1b236c621d" providerId="LiveId" clId="{3A39F411-1317-4C67-9075-12F90E622DBD}" dt="2024-03-20T00:00:29.298" v="524" actId="478"/>
          <ac:spMkLst>
            <pc:docMk/>
            <pc:sldMk cId="3161257716" sldId="257"/>
            <ac:spMk id="10" creationId="{CECDFF15-B6BE-6D64-F82A-018C8264EB6A}"/>
          </ac:spMkLst>
        </pc:spChg>
        <pc:spChg chg="add del mod">
          <ac:chgData name="Avery Tran" userId="e7947b1b236c621d" providerId="LiveId" clId="{3A39F411-1317-4C67-9075-12F90E622DBD}" dt="2024-03-20T00:01:13.384" v="530" actId="478"/>
          <ac:spMkLst>
            <pc:docMk/>
            <pc:sldMk cId="3161257716" sldId="257"/>
            <ac:spMk id="11" creationId="{D6F3E888-282E-ACA5-2785-CDE4FB40EE8D}"/>
          </ac:spMkLst>
        </pc:spChg>
        <pc:spChg chg="add mod">
          <ac:chgData name="Avery Tran" userId="e7947b1b236c621d" providerId="LiveId" clId="{3A39F411-1317-4C67-9075-12F90E622DBD}" dt="2024-03-20T00:01:17.437" v="531" actId="1076"/>
          <ac:spMkLst>
            <pc:docMk/>
            <pc:sldMk cId="3161257716" sldId="257"/>
            <ac:spMk id="12" creationId="{26A2BA9A-1375-95AE-EC96-87FEC635D728}"/>
          </ac:spMkLst>
        </pc:spChg>
        <pc:spChg chg="add mod">
          <ac:chgData name="Avery Tran" userId="e7947b1b236c621d" providerId="LiveId" clId="{3A39F411-1317-4C67-9075-12F90E622DBD}" dt="2024-03-20T00:08:12.856" v="583" actId="1076"/>
          <ac:spMkLst>
            <pc:docMk/>
            <pc:sldMk cId="3161257716" sldId="257"/>
            <ac:spMk id="13" creationId="{07DF2CEB-1467-35E4-3950-C4C37F91588B}"/>
          </ac:spMkLst>
        </pc:spChg>
        <pc:spChg chg="add del">
          <ac:chgData name="Avery Tran" userId="e7947b1b236c621d" providerId="LiveId" clId="{3A39F411-1317-4C67-9075-12F90E622DBD}" dt="2024-03-19T23:57:13.804" v="487" actId="26606"/>
          <ac:spMkLst>
            <pc:docMk/>
            <pc:sldMk cId="3161257716" sldId="257"/>
            <ac:spMk id="1028" creationId="{4654246F-8623-7F3F-7EFA-15A14DAF0D33}"/>
          </ac:spMkLst>
        </pc:spChg>
        <pc:spChg chg="add del">
          <ac:chgData name="Avery Tran" userId="e7947b1b236c621d" providerId="LiveId" clId="{3A39F411-1317-4C67-9075-12F90E622DBD}" dt="2024-03-19T23:57:13.804" v="487" actId="26606"/>
          <ac:spMkLst>
            <pc:docMk/>
            <pc:sldMk cId="3161257716" sldId="257"/>
            <ac:spMk id="1029" creationId="{FAC4BDE1-4D40-5601-7947-DB5EFE31DAB9}"/>
          </ac:spMkLst>
        </pc:spChg>
        <pc:spChg chg="add del">
          <ac:chgData name="Avery Tran" userId="e7947b1b236c621d" providerId="LiveId" clId="{3A39F411-1317-4C67-9075-12F90E622DBD}" dt="2024-03-19T23:57:29.436" v="489" actId="26606"/>
          <ac:spMkLst>
            <pc:docMk/>
            <pc:sldMk cId="3161257716" sldId="257"/>
            <ac:spMk id="1030" creationId="{84C6C4E2-F013-6337-0206-AD567BC6A52D}"/>
          </ac:spMkLst>
        </pc:spChg>
        <pc:spChg chg="add del">
          <ac:chgData name="Avery Tran" userId="e7947b1b236c621d" providerId="LiveId" clId="{3A39F411-1317-4C67-9075-12F90E622DBD}" dt="2024-03-19T23:57:05.673" v="485" actId="26606"/>
          <ac:spMkLst>
            <pc:docMk/>
            <pc:sldMk cId="3161257716" sldId="257"/>
            <ac:spMk id="1031" creationId="{84C6C4E2-F013-6337-0206-AD567BC6A52D}"/>
          </ac:spMkLst>
        </pc:spChg>
        <pc:spChg chg="add del">
          <ac:chgData name="Avery Tran" userId="e7947b1b236c621d" providerId="LiveId" clId="{3A39F411-1317-4C67-9075-12F90E622DBD}" dt="2024-03-19T23:57:29.436" v="489" actId="26606"/>
          <ac:spMkLst>
            <pc:docMk/>
            <pc:sldMk cId="3161257716" sldId="257"/>
            <ac:spMk id="1032" creationId="{D150D424-378A-5EAF-BEF3-AB85F9E35F0E}"/>
          </ac:spMkLst>
        </pc:spChg>
        <pc:spChg chg="add del">
          <ac:chgData name="Avery Tran" userId="e7947b1b236c621d" providerId="LiveId" clId="{3A39F411-1317-4C67-9075-12F90E622DBD}" dt="2024-03-19T23:57:05.673" v="485" actId="26606"/>
          <ac:spMkLst>
            <pc:docMk/>
            <pc:sldMk cId="3161257716" sldId="257"/>
            <ac:spMk id="1033" creationId="{D150D424-378A-5EAF-BEF3-AB85F9E35F0E}"/>
          </ac:spMkLst>
        </pc:spChg>
        <pc:spChg chg="add del">
          <ac:chgData name="Avery Tran" userId="e7947b1b236c621d" providerId="LiveId" clId="{3A39F411-1317-4C67-9075-12F90E622DBD}" dt="2024-03-19T23:58:02.272" v="496" actId="26606"/>
          <ac:spMkLst>
            <pc:docMk/>
            <pc:sldMk cId="3161257716" sldId="257"/>
            <ac:spMk id="1034" creationId="{BA2D69FB-D601-1AB3-9866-BD5D97800C9E}"/>
          </ac:spMkLst>
        </pc:spChg>
        <pc:spChg chg="add del">
          <ac:chgData name="Avery Tran" userId="e7947b1b236c621d" providerId="LiveId" clId="{3A39F411-1317-4C67-9075-12F90E622DBD}" dt="2024-03-19T23:58:02.272" v="496" actId="26606"/>
          <ac:spMkLst>
            <pc:docMk/>
            <pc:sldMk cId="3161257716" sldId="257"/>
            <ac:spMk id="1035" creationId="{D150D424-378A-5EAF-BEF3-AB85F9E35F0E}"/>
          </ac:spMkLst>
        </pc:spChg>
        <pc:spChg chg="add del">
          <ac:chgData name="Avery Tran" userId="e7947b1b236c621d" providerId="LiveId" clId="{3A39F411-1317-4C67-9075-12F90E622DBD}" dt="2024-03-19T23:59:25.379" v="512" actId="26606"/>
          <ac:spMkLst>
            <pc:docMk/>
            <pc:sldMk cId="3161257716" sldId="257"/>
            <ac:spMk id="1036" creationId="{84C6C4E2-F013-6337-0206-AD567BC6A52D}"/>
          </ac:spMkLst>
        </pc:spChg>
        <pc:spChg chg="add del">
          <ac:chgData name="Avery Tran" userId="e7947b1b236c621d" providerId="LiveId" clId="{3A39F411-1317-4C67-9075-12F90E622DBD}" dt="2024-03-19T23:59:25.379" v="512" actId="26606"/>
          <ac:spMkLst>
            <pc:docMk/>
            <pc:sldMk cId="3161257716" sldId="257"/>
            <ac:spMk id="1037" creationId="{D150D424-378A-5EAF-BEF3-AB85F9E35F0E}"/>
          </ac:spMkLst>
        </pc:spChg>
        <pc:spChg chg="add del">
          <ac:chgData name="Avery Tran" userId="e7947b1b236c621d" providerId="LiveId" clId="{3A39F411-1317-4C67-9075-12F90E622DBD}" dt="2024-03-19T23:59:57.056" v="516" actId="26606"/>
          <ac:spMkLst>
            <pc:docMk/>
            <pc:sldMk cId="3161257716" sldId="257"/>
            <ac:spMk id="1042" creationId="{A7E26772-EAFC-10BB-4659-99BF2A8A1546}"/>
          </ac:spMkLst>
        </pc:spChg>
        <pc:spChg chg="add del">
          <ac:chgData name="Avery Tran" userId="e7947b1b236c621d" providerId="LiveId" clId="{3A39F411-1317-4C67-9075-12F90E622DBD}" dt="2024-03-19T23:59:57.056" v="516" actId="26606"/>
          <ac:spMkLst>
            <pc:docMk/>
            <pc:sldMk cId="3161257716" sldId="257"/>
            <ac:spMk id="1044" creationId="{E4AEFA6A-E623-CF1A-3DDF-C38D3A7E2CE2}"/>
          </ac:spMkLst>
        </pc:spChg>
        <pc:spChg chg="add del">
          <ac:chgData name="Avery Tran" userId="e7947b1b236c621d" providerId="LiveId" clId="{3A39F411-1317-4C67-9075-12F90E622DBD}" dt="2024-03-20T00:00:23.258" v="522" actId="26606"/>
          <ac:spMkLst>
            <pc:docMk/>
            <pc:sldMk cId="3161257716" sldId="257"/>
            <ac:spMk id="1049" creationId="{33EB5013-8B47-5280-F97A-CD19764F4E20}"/>
          </ac:spMkLst>
        </pc:spChg>
        <pc:spChg chg="add del">
          <ac:chgData name="Avery Tran" userId="e7947b1b236c621d" providerId="LiveId" clId="{3A39F411-1317-4C67-9075-12F90E622DBD}" dt="2024-03-20T00:00:23.258" v="522" actId="26606"/>
          <ac:spMkLst>
            <pc:docMk/>
            <pc:sldMk cId="3161257716" sldId="257"/>
            <ac:spMk id="1051" creationId="{D150D424-378A-5EAF-BEF3-AB85F9E35F0E}"/>
          </ac:spMkLst>
        </pc:spChg>
        <pc:spChg chg="add del">
          <ac:chgData name="Avery Tran" userId="e7947b1b236c621d" providerId="LiveId" clId="{3A39F411-1317-4C67-9075-12F90E622DBD}" dt="2024-03-20T00:01:08.448" v="528" actId="26606"/>
          <ac:spMkLst>
            <pc:docMk/>
            <pc:sldMk cId="3161257716" sldId="257"/>
            <ac:spMk id="1056" creationId="{4654246F-8623-7F3F-7EFA-15A14DAF0D33}"/>
          </ac:spMkLst>
        </pc:spChg>
        <pc:spChg chg="add del">
          <ac:chgData name="Avery Tran" userId="e7947b1b236c621d" providerId="LiveId" clId="{3A39F411-1317-4C67-9075-12F90E622DBD}" dt="2024-03-20T00:01:08.448" v="528" actId="26606"/>
          <ac:spMkLst>
            <pc:docMk/>
            <pc:sldMk cId="3161257716" sldId="257"/>
            <ac:spMk id="1058" creationId="{FAC4BDE1-4D40-5601-7947-DB5EFE31DAB9}"/>
          </ac:spMkLst>
        </pc:spChg>
        <pc:spChg chg="add">
          <ac:chgData name="Avery Tran" userId="e7947b1b236c621d" providerId="LiveId" clId="{3A39F411-1317-4C67-9075-12F90E622DBD}" dt="2024-03-20T00:01:08.448" v="528" actId="26606"/>
          <ac:spMkLst>
            <pc:docMk/>
            <pc:sldMk cId="3161257716" sldId="257"/>
            <ac:spMk id="1063" creationId="{FAFDCCA3-5CE7-058C-1962-A071B76432F1}"/>
          </ac:spMkLst>
        </pc:spChg>
        <pc:spChg chg="add">
          <ac:chgData name="Avery Tran" userId="e7947b1b236c621d" providerId="LiveId" clId="{3A39F411-1317-4C67-9075-12F90E622DBD}" dt="2024-03-20T00:01:08.448" v="528" actId="26606"/>
          <ac:spMkLst>
            <pc:docMk/>
            <pc:sldMk cId="3161257716" sldId="257"/>
            <ac:spMk id="1065" creationId="{FAC4BDE1-4D40-5601-7947-DB5EFE31DAB9}"/>
          </ac:spMkLst>
        </pc:spChg>
        <pc:picChg chg="add mod ord">
          <ac:chgData name="Avery Tran" userId="e7947b1b236c621d" providerId="LiveId" clId="{3A39F411-1317-4C67-9075-12F90E622DBD}" dt="2024-03-20T00:01:49.609" v="537" actId="1076"/>
          <ac:picMkLst>
            <pc:docMk/>
            <pc:sldMk cId="3161257716" sldId="257"/>
            <ac:picMk id="1026" creationId="{71E766C8-2816-702B-D6CA-E819D18E53CF}"/>
          </ac:picMkLst>
        </pc:picChg>
      </pc:sldChg>
      <pc:sldChg chg="addSp delSp modSp new del mod ord">
        <pc:chgData name="Avery Tran" userId="e7947b1b236c621d" providerId="LiveId" clId="{3A39F411-1317-4C67-9075-12F90E622DBD}" dt="2024-03-20T00:16:44.925" v="839" actId="47"/>
        <pc:sldMkLst>
          <pc:docMk/>
          <pc:sldMk cId="2516283521" sldId="258"/>
        </pc:sldMkLst>
        <pc:spChg chg="mod">
          <ac:chgData name="Avery Tran" userId="e7947b1b236c621d" providerId="LiveId" clId="{3A39F411-1317-4C67-9075-12F90E622DBD}" dt="2024-03-19T23:49:59.931" v="322" actId="20577"/>
          <ac:spMkLst>
            <pc:docMk/>
            <pc:sldMk cId="2516283521" sldId="258"/>
            <ac:spMk id="2" creationId="{B892F3EA-D6BB-A0DE-DABB-ABB149D0064C}"/>
          </ac:spMkLst>
        </pc:spChg>
        <pc:spChg chg="add del">
          <ac:chgData name="Avery Tran" userId="e7947b1b236c621d" providerId="LiveId" clId="{3A39F411-1317-4C67-9075-12F90E622DBD}" dt="2024-03-20T00:10:28.217" v="585" actId="22"/>
          <ac:spMkLst>
            <pc:docMk/>
            <pc:sldMk cId="2516283521" sldId="258"/>
            <ac:spMk id="3" creationId="{699657DE-0457-A0BE-95AA-B02CDFA514FA}"/>
          </ac:spMkLst>
        </pc:spChg>
        <pc:picChg chg="add del mod ord">
          <ac:chgData name="Avery Tran" userId="e7947b1b236c621d" providerId="LiveId" clId="{3A39F411-1317-4C67-9075-12F90E622DBD}" dt="2024-03-20T00:10:28.217" v="585" actId="22"/>
          <ac:picMkLst>
            <pc:docMk/>
            <pc:sldMk cId="2516283521" sldId="258"/>
            <ac:picMk id="5" creationId="{191C92E8-15B5-D5FF-FA37-CBDC23228099}"/>
          </ac:picMkLst>
        </pc:picChg>
      </pc:sldChg>
      <pc:sldChg chg="modSp new del mod">
        <pc:chgData name="Avery Tran" userId="e7947b1b236c621d" providerId="LiveId" clId="{3A39F411-1317-4C67-9075-12F90E622DBD}" dt="2024-03-20T23:23:33.758" v="1788" actId="47"/>
        <pc:sldMkLst>
          <pc:docMk/>
          <pc:sldMk cId="4288066970" sldId="259"/>
        </pc:sldMkLst>
        <pc:spChg chg="mod">
          <ac:chgData name="Avery Tran" userId="e7947b1b236c621d" providerId="LiveId" clId="{3A39F411-1317-4C67-9075-12F90E622DBD}" dt="2024-03-19T23:50:13.627" v="364" actId="20577"/>
          <ac:spMkLst>
            <pc:docMk/>
            <pc:sldMk cId="4288066970" sldId="259"/>
            <ac:spMk id="2" creationId="{B95C38F1-857A-F6CA-89B5-8DFD70297EB4}"/>
          </ac:spMkLst>
        </pc:spChg>
      </pc:sldChg>
      <pc:sldChg chg="modSp new del mod">
        <pc:chgData name="Avery Tran" userId="e7947b1b236c621d" providerId="LiveId" clId="{3A39F411-1317-4C67-9075-12F90E622DBD}" dt="2024-03-20T23:23:55.461" v="1804" actId="47"/>
        <pc:sldMkLst>
          <pc:docMk/>
          <pc:sldMk cId="1450061901" sldId="260"/>
        </pc:sldMkLst>
        <pc:spChg chg="mod">
          <ac:chgData name="Avery Tran" userId="e7947b1b236c621d" providerId="LiveId" clId="{3A39F411-1317-4C67-9075-12F90E622DBD}" dt="2024-03-19T23:50:25.611" v="366"/>
          <ac:spMkLst>
            <pc:docMk/>
            <pc:sldMk cId="1450061901" sldId="260"/>
            <ac:spMk id="2" creationId="{57F979E9-22EF-8309-2259-53D8CCBD572C}"/>
          </ac:spMkLst>
        </pc:spChg>
      </pc:sldChg>
      <pc:sldChg chg="modSp new del mod ord">
        <pc:chgData name="Avery Tran" userId="e7947b1b236c621d" providerId="LiveId" clId="{3A39F411-1317-4C67-9075-12F90E622DBD}" dt="2024-03-20T23:24:12.692" v="1826" actId="47"/>
        <pc:sldMkLst>
          <pc:docMk/>
          <pc:sldMk cId="953447934" sldId="261"/>
        </pc:sldMkLst>
        <pc:spChg chg="mod">
          <ac:chgData name="Avery Tran" userId="e7947b1b236c621d" providerId="LiveId" clId="{3A39F411-1317-4C67-9075-12F90E622DBD}" dt="2024-03-19T23:50:36.419" v="368"/>
          <ac:spMkLst>
            <pc:docMk/>
            <pc:sldMk cId="953447934" sldId="261"/>
            <ac:spMk id="2" creationId="{480A9D6D-1D84-F629-F77D-C40CB157042D}"/>
          </ac:spMkLst>
        </pc:spChg>
      </pc:sldChg>
      <pc:sldChg chg="modSp new del mod">
        <pc:chgData name="Avery Tran" userId="e7947b1b236c621d" providerId="LiveId" clId="{3A39F411-1317-4C67-9075-12F90E622DBD}" dt="2024-03-20T23:24:26.370" v="1843" actId="47"/>
        <pc:sldMkLst>
          <pc:docMk/>
          <pc:sldMk cId="3397747496" sldId="262"/>
        </pc:sldMkLst>
        <pc:spChg chg="mod">
          <ac:chgData name="Avery Tran" userId="e7947b1b236c621d" providerId="LiveId" clId="{3A39F411-1317-4C67-9075-12F90E622DBD}" dt="2024-03-19T23:50:51.458" v="370"/>
          <ac:spMkLst>
            <pc:docMk/>
            <pc:sldMk cId="3397747496" sldId="262"/>
            <ac:spMk id="2" creationId="{2E38E0F4-DB6E-53CC-A158-ED38A9E1A91C}"/>
          </ac:spMkLst>
        </pc:spChg>
      </pc:sldChg>
      <pc:sldChg chg="modSp new del mod">
        <pc:chgData name="Avery Tran" userId="e7947b1b236c621d" providerId="LiveId" clId="{3A39F411-1317-4C67-9075-12F90E622DBD}" dt="2024-03-20T23:24:39.284" v="1857" actId="47"/>
        <pc:sldMkLst>
          <pc:docMk/>
          <pc:sldMk cId="3335506389" sldId="263"/>
        </pc:sldMkLst>
        <pc:spChg chg="mod">
          <ac:chgData name="Avery Tran" userId="e7947b1b236c621d" providerId="LiveId" clId="{3A39F411-1317-4C67-9075-12F90E622DBD}" dt="2024-03-19T23:50:55.785" v="383" actId="20577"/>
          <ac:spMkLst>
            <pc:docMk/>
            <pc:sldMk cId="3335506389" sldId="263"/>
            <ac:spMk id="2" creationId="{C009A39D-7753-8EC8-1AFF-96D3988DA11E}"/>
          </ac:spMkLst>
        </pc:spChg>
      </pc:sldChg>
      <pc:sldChg chg="addSp delSp modSp new del mod ord setBg">
        <pc:chgData name="Avery Tran" userId="e7947b1b236c621d" providerId="LiveId" clId="{3A39F411-1317-4C67-9075-12F90E622DBD}" dt="2024-03-20T21:59:06.050" v="1755" actId="47"/>
        <pc:sldMkLst>
          <pc:docMk/>
          <pc:sldMk cId="2839266778" sldId="264"/>
        </pc:sldMkLst>
        <pc:spChg chg="del">
          <ac:chgData name="Avery Tran" userId="e7947b1b236c621d" providerId="LiveId" clId="{3A39F411-1317-4C67-9075-12F90E622DBD}" dt="2024-03-20T00:10:59.722" v="588" actId="26606"/>
          <ac:spMkLst>
            <pc:docMk/>
            <pc:sldMk cId="2839266778" sldId="264"/>
            <ac:spMk id="2" creationId="{3B57D31F-64B4-DF9A-15B0-344BFB4573C9}"/>
          </ac:spMkLst>
        </pc:spChg>
        <pc:spChg chg="del">
          <ac:chgData name="Avery Tran" userId="e7947b1b236c621d" providerId="LiveId" clId="{3A39F411-1317-4C67-9075-12F90E622DBD}" dt="2024-03-20T00:10:56.197" v="587" actId="22"/>
          <ac:spMkLst>
            <pc:docMk/>
            <pc:sldMk cId="2839266778" sldId="264"/>
            <ac:spMk id="3" creationId="{73C7028E-E024-9264-1198-827F41D3033E}"/>
          </ac:spMkLst>
        </pc:spChg>
        <pc:spChg chg="add del mod">
          <ac:chgData name="Avery Tran" userId="e7947b1b236c621d" providerId="LiveId" clId="{3A39F411-1317-4C67-9075-12F90E622DBD}" dt="2024-03-20T02:44:42.689" v="1538" actId="26606"/>
          <ac:spMkLst>
            <pc:docMk/>
            <pc:sldMk cId="2839266778" sldId="264"/>
            <ac:spMk id="9" creationId="{BF4883A0-4AA9-64E1-7990-C79C2D036035}"/>
          </ac:spMkLst>
        </pc:spChg>
        <pc:spChg chg="add del">
          <ac:chgData name="Avery Tran" userId="e7947b1b236c621d" providerId="LiveId" clId="{3A39F411-1317-4C67-9075-12F90E622DBD}" dt="2024-03-20T02:44:42.689" v="1538" actId="26606"/>
          <ac:spMkLst>
            <pc:docMk/>
            <pc:sldMk cId="2839266778" sldId="264"/>
            <ac:spMk id="10" creationId="{FFD18D12-C125-E05E-294C-53DEC4B2B924}"/>
          </ac:spMkLst>
        </pc:spChg>
        <pc:spChg chg="add del mod">
          <ac:chgData name="Avery Tran" userId="e7947b1b236c621d" providerId="LiveId" clId="{3A39F411-1317-4C67-9075-12F90E622DBD}" dt="2024-03-20T02:46:38.102" v="1547" actId="26606"/>
          <ac:spMkLst>
            <pc:docMk/>
            <pc:sldMk cId="2839266778" sldId="264"/>
            <ac:spMk id="12" creationId="{B1F6E107-C185-D4F5-DA73-4FBEFDC42C66}"/>
          </ac:spMkLst>
        </pc:spChg>
        <pc:spChg chg="add del">
          <ac:chgData name="Avery Tran" userId="e7947b1b236c621d" providerId="LiveId" clId="{3A39F411-1317-4C67-9075-12F90E622DBD}" dt="2024-03-20T02:44:42.686" v="1537" actId="26606"/>
          <ac:spMkLst>
            <pc:docMk/>
            <pc:sldMk cId="2839266778" sldId="264"/>
            <ac:spMk id="15" creationId="{383B368F-95A6-7639-5093-406DBD454544}"/>
          </ac:spMkLst>
        </pc:spChg>
        <pc:spChg chg="add del">
          <ac:chgData name="Avery Tran" userId="e7947b1b236c621d" providerId="LiveId" clId="{3A39F411-1317-4C67-9075-12F90E622DBD}" dt="2024-03-20T02:44:42.686" v="1537" actId="26606"/>
          <ac:spMkLst>
            <pc:docMk/>
            <pc:sldMk cId="2839266778" sldId="264"/>
            <ac:spMk id="17" creationId="{6D257851-71FD-BBDC-685A-069F9C0A5E6B}"/>
          </ac:spMkLst>
        </pc:spChg>
        <pc:spChg chg="add del mod">
          <ac:chgData name="Avery Tran" userId="e7947b1b236c621d" providerId="LiveId" clId="{3A39F411-1317-4C67-9075-12F90E622DBD}" dt="2024-03-20T02:48:04.433" v="1554" actId="26606"/>
          <ac:spMkLst>
            <pc:docMk/>
            <pc:sldMk cId="2839266778" sldId="264"/>
            <ac:spMk id="18" creationId="{EE95F27E-CBB3-BAD0-659B-CAABCB58C657}"/>
          </ac:spMkLst>
        </pc:spChg>
        <pc:spChg chg="add del">
          <ac:chgData name="Avery Tran" userId="e7947b1b236c621d" providerId="LiveId" clId="{3A39F411-1317-4C67-9075-12F90E622DBD}" dt="2024-03-20T02:46:38.102" v="1547" actId="26606"/>
          <ac:spMkLst>
            <pc:docMk/>
            <pc:sldMk cId="2839266778" sldId="264"/>
            <ac:spMk id="19" creationId="{383B368F-95A6-7639-5093-406DBD454544}"/>
          </ac:spMkLst>
        </pc:spChg>
        <pc:spChg chg="add del">
          <ac:chgData name="Avery Tran" userId="e7947b1b236c621d" providerId="LiveId" clId="{3A39F411-1317-4C67-9075-12F90E622DBD}" dt="2024-03-20T02:46:38.102" v="1547" actId="26606"/>
          <ac:spMkLst>
            <pc:docMk/>
            <pc:sldMk cId="2839266778" sldId="264"/>
            <ac:spMk id="20" creationId="{6D257851-71FD-BBDC-685A-069F9C0A5E6B}"/>
          </ac:spMkLst>
        </pc:spChg>
        <pc:spChg chg="add del mod">
          <ac:chgData name="Avery Tran" userId="e7947b1b236c621d" providerId="LiveId" clId="{3A39F411-1317-4C67-9075-12F90E622DBD}" dt="2024-03-20T02:48:25.032" v="1561" actId="478"/>
          <ac:spMkLst>
            <pc:docMk/>
            <pc:sldMk cId="2839266778" sldId="264"/>
            <ac:spMk id="24" creationId="{045163EE-EFA5-EDB9-A92D-37B94DE553D8}"/>
          </ac:spMkLst>
        </pc:spChg>
        <pc:spChg chg="add del">
          <ac:chgData name="Avery Tran" userId="e7947b1b236c621d" providerId="LiveId" clId="{3A39F411-1317-4C67-9075-12F90E622DBD}" dt="2024-03-20T02:46:22.558" v="1544" actId="26606"/>
          <ac:spMkLst>
            <pc:docMk/>
            <pc:sldMk cId="2839266778" sldId="264"/>
            <ac:spMk id="25" creationId="{383B368F-95A6-7639-5093-406DBD454544}"/>
          </ac:spMkLst>
        </pc:spChg>
        <pc:spChg chg="add del">
          <ac:chgData name="Avery Tran" userId="e7947b1b236c621d" providerId="LiveId" clId="{3A39F411-1317-4C67-9075-12F90E622DBD}" dt="2024-03-20T02:46:22.558" v="1544" actId="26606"/>
          <ac:spMkLst>
            <pc:docMk/>
            <pc:sldMk cId="2839266778" sldId="264"/>
            <ac:spMk id="27" creationId="{6D257851-71FD-BBDC-685A-069F9C0A5E6B}"/>
          </ac:spMkLst>
        </pc:spChg>
        <pc:spChg chg="add del">
          <ac:chgData name="Avery Tran" userId="e7947b1b236c621d" providerId="LiveId" clId="{3A39F411-1317-4C67-9075-12F90E622DBD}" dt="2024-03-20T02:46:38.102" v="1546" actId="26606"/>
          <ac:spMkLst>
            <pc:docMk/>
            <pc:sldMk cId="2839266778" sldId="264"/>
            <ac:spMk id="29" creationId="{383B368F-95A6-7639-5093-406DBD454544}"/>
          </ac:spMkLst>
        </pc:spChg>
        <pc:spChg chg="add del">
          <ac:chgData name="Avery Tran" userId="e7947b1b236c621d" providerId="LiveId" clId="{3A39F411-1317-4C67-9075-12F90E622DBD}" dt="2024-03-20T02:46:38.102" v="1546" actId="26606"/>
          <ac:spMkLst>
            <pc:docMk/>
            <pc:sldMk cId="2839266778" sldId="264"/>
            <ac:spMk id="30" creationId="{6D257851-71FD-BBDC-685A-069F9C0A5E6B}"/>
          </ac:spMkLst>
        </pc:spChg>
        <pc:spChg chg="add del">
          <ac:chgData name="Avery Tran" userId="e7947b1b236c621d" providerId="LiveId" clId="{3A39F411-1317-4C67-9075-12F90E622DBD}" dt="2024-03-20T02:48:04.433" v="1554" actId="26606"/>
          <ac:spMkLst>
            <pc:docMk/>
            <pc:sldMk cId="2839266778" sldId="264"/>
            <ac:spMk id="32" creationId="{D5DADDA4-4716-9ADE-CD5D-E5CF6FB61891}"/>
          </ac:spMkLst>
        </pc:spChg>
        <pc:spChg chg="add del">
          <ac:chgData name="Avery Tran" userId="e7947b1b236c621d" providerId="LiveId" clId="{3A39F411-1317-4C67-9075-12F90E622DBD}" dt="2024-03-20T02:48:04.433" v="1554" actId="26606"/>
          <ac:spMkLst>
            <pc:docMk/>
            <pc:sldMk cId="2839266778" sldId="264"/>
            <ac:spMk id="33" creationId="{84D58AA4-9C13-7E60-E4E6-0B8DA94D5CBA}"/>
          </ac:spMkLst>
        </pc:spChg>
        <pc:spChg chg="add del">
          <ac:chgData name="Avery Tran" userId="e7947b1b236c621d" providerId="LiveId" clId="{3A39F411-1317-4C67-9075-12F90E622DBD}" dt="2024-03-20T02:47:48.899" v="1551" actId="26606"/>
          <ac:spMkLst>
            <pc:docMk/>
            <pc:sldMk cId="2839266778" sldId="264"/>
            <ac:spMk id="38" creationId="{383B368F-95A6-7639-5093-406DBD454544}"/>
          </ac:spMkLst>
        </pc:spChg>
        <pc:spChg chg="add del">
          <ac:chgData name="Avery Tran" userId="e7947b1b236c621d" providerId="LiveId" clId="{3A39F411-1317-4C67-9075-12F90E622DBD}" dt="2024-03-20T02:47:48.899" v="1551" actId="26606"/>
          <ac:spMkLst>
            <pc:docMk/>
            <pc:sldMk cId="2839266778" sldId="264"/>
            <ac:spMk id="40" creationId="{6D257851-71FD-BBDC-685A-069F9C0A5E6B}"/>
          </ac:spMkLst>
        </pc:spChg>
        <pc:spChg chg="add del">
          <ac:chgData name="Avery Tran" userId="e7947b1b236c621d" providerId="LiveId" clId="{3A39F411-1317-4C67-9075-12F90E622DBD}" dt="2024-03-20T02:48:04.429" v="1553" actId="26606"/>
          <ac:spMkLst>
            <pc:docMk/>
            <pc:sldMk cId="2839266778" sldId="264"/>
            <ac:spMk id="42" creationId="{D6693B66-A446-157A-75F0-5A193E07AEBF}"/>
          </ac:spMkLst>
        </pc:spChg>
        <pc:spChg chg="add del">
          <ac:chgData name="Avery Tran" userId="e7947b1b236c621d" providerId="LiveId" clId="{3A39F411-1317-4C67-9075-12F90E622DBD}" dt="2024-03-20T02:48:04.429" v="1553" actId="26606"/>
          <ac:spMkLst>
            <pc:docMk/>
            <pc:sldMk cId="2839266778" sldId="264"/>
            <ac:spMk id="43" creationId="{6D257851-71FD-BBDC-685A-069F9C0A5E6B}"/>
          </ac:spMkLst>
        </pc:spChg>
        <pc:spChg chg="add">
          <ac:chgData name="Avery Tran" userId="e7947b1b236c621d" providerId="LiveId" clId="{3A39F411-1317-4C67-9075-12F90E622DBD}" dt="2024-03-20T02:48:04.433" v="1554" actId="26606"/>
          <ac:spMkLst>
            <pc:docMk/>
            <pc:sldMk cId="2839266778" sldId="264"/>
            <ac:spMk id="45" creationId="{383B368F-95A6-7639-5093-406DBD454544}"/>
          </ac:spMkLst>
        </pc:spChg>
        <pc:spChg chg="add">
          <ac:chgData name="Avery Tran" userId="e7947b1b236c621d" providerId="LiveId" clId="{3A39F411-1317-4C67-9075-12F90E622DBD}" dt="2024-03-20T02:48:04.433" v="1554" actId="26606"/>
          <ac:spMkLst>
            <pc:docMk/>
            <pc:sldMk cId="2839266778" sldId="264"/>
            <ac:spMk id="46" creationId="{6D257851-71FD-BBDC-685A-069F9C0A5E6B}"/>
          </ac:spMkLst>
        </pc:spChg>
        <pc:picChg chg="add del mod ord">
          <ac:chgData name="Avery Tran" userId="e7947b1b236c621d" providerId="LiveId" clId="{3A39F411-1317-4C67-9075-12F90E622DBD}" dt="2024-03-20T02:44:30.756" v="1535" actId="478"/>
          <ac:picMkLst>
            <pc:docMk/>
            <pc:sldMk cId="2839266778" sldId="264"/>
            <ac:picMk id="5" creationId="{DE00D554-28E1-0FEA-49F4-02D49A93BECD}"/>
          </ac:picMkLst>
        </pc:picChg>
        <pc:picChg chg="add del mod">
          <ac:chgData name="Avery Tran" userId="e7947b1b236c621d" providerId="LiveId" clId="{3A39F411-1317-4C67-9075-12F90E622DBD}" dt="2024-03-20T02:46:12.755" v="1541" actId="478"/>
          <ac:picMkLst>
            <pc:docMk/>
            <pc:sldMk cId="2839266778" sldId="264"/>
            <ac:picMk id="7" creationId="{D8A2DCB6-E982-5CC6-157C-DF269362FF88}"/>
          </ac:picMkLst>
        </pc:picChg>
        <pc:picChg chg="add del mod">
          <ac:chgData name="Avery Tran" userId="e7947b1b236c621d" providerId="LiveId" clId="{3A39F411-1317-4C67-9075-12F90E622DBD}" dt="2024-03-20T02:47:28.824" v="1548" actId="478"/>
          <ac:picMkLst>
            <pc:docMk/>
            <pc:sldMk cId="2839266778" sldId="264"/>
            <ac:picMk id="14" creationId="{ED205436-E9D8-8079-9DAA-284A832DE6BE}"/>
          </ac:picMkLst>
        </pc:picChg>
        <pc:picChg chg="add del mod">
          <ac:chgData name="Avery Tran" userId="e7947b1b236c621d" providerId="LiveId" clId="{3A39F411-1317-4C67-9075-12F90E622DBD}" dt="2024-03-20T02:48:08.690" v="1555" actId="478"/>
          <ac:picMkLst>
            <pc:docMk/>
            <pc:sldMk cId="2839266778" sldId="264"/>
            <ac:picMk id="22" creationId="{416D3D24-E318-5D6B-1132-64D7A7D7AFE2}"/>
          </ac:picMkLst>
        </pc:picChg>
        <pc:picChg chg="add del mod">
          <ac:chgData name="Avery Tran" userId="e7947b1b236c621d" providerId="LiveId" clId="{3A39F411-1317-4C67-9075-12F90E622DBD}" dt="2024-03-20T02:48:21.678" v="1560" actId="478"/>
          <ac:picMkLst>
            <pc:docMk/>
            <pc:sldMk cId="2839266778" sldId="264"/>
            <ac:picMk id="28" creationId="{FAB2B84E-9121-FD8F-C95C-F0A86E7D57B9}"/>
          </ac:picMkLst>
        </pc:picChg>
        <pc:picChg chg="add del">
          <ac:chgData name="Avery Tran" userId="e7947b1b236c621d" providerId="LiveId" clId="{3A39F411-1317-4C67-9075-12F90E622DBD}" dt="2024-03-20T03:05:35.649" v="1649" actId="478"/>
          <ac:picMkLst>
            <pc:docMk/>
            <pc:sldMk cId="2839266778" sldId="264"/>
            <ac:picMk id="34" creationId="{9952784D-2EC3-7A00-497C-0F223397E68D}"/>
          </ac:picMkLst>
        </pc:picChg>
        <pc:picChg chg="add del mod">
          <ac:chgData name="Avery Tran" userId="e7947b1b236c621d" providerId="LiveId" clId="{3A39F411-1317-4C67-9075-12F90E622DBD}" dt="2024-03-20T03:05:30.485" v="1646" actId="478"/>
          <ac:picMkLst>
            <pc:docMk/>
            <pc:sldMk cId="2839266778" sldId="264"/>
            <ac:picMk id="36" creationId="{81E10250-2C21-7E7F-A963-ABEF2E54BF78}"/>
          </ac:picMkLst>
        </pc:picChg>
        <pc:picChg chg="add mod">
          <ac:chgData name="Avery Tran" userId="e7947b1b236c621d" providerId="LiveId" clId="{3A39F411-1317-4C67-9075-12F90E622DBD}" dt="2024-03-20T03:05:49.388" v="1655" actId="1076"/>
          <ac:picMkLst>
            <pc:docMk/>
            <pc:sldMk cId="2839266778" sldId="264"/>
            <ac:picMk id="37" creationId="{F9F4F441-41A2-2409-27A1-55D23A402CC7}"/>
          </ac:picMkLst>
        </pc:picChg>
        <pc:picChg chg="add mod">
          <ac:chgData name="Avery Tran" userId="e7947b1b236c621d" providerId="LiveId" clId="{3A39F411-1317-4C67-9075-12F90E622DBD}" dt="2024-03-20T03:05:50.565" v="1656" actId="1076"/>
          <ac:picMkLst>
            <pc:docMk/>
            <pc:sldMk cId="2839266778" sldId="264"/>
            <ac:picMk id="39" creationId="{34D1AD9E-F026-FB30-AFF5-41412EE03CA0}"/>
          </ac:picMkLst>
        </pc:picChg>
      </pc:sldChg>
      <pc:sldChg chg="addSp delSp modSp new del mod">
        <pc:chgData name="Avery Tran" userId="e7947b1b236c621d" providerId="LiveId" clId="{3A39F411-1317-4C67-9075-12F90E622DBD}" dt="2024-03-19T23:54:07.046" v="453" actId="47"/>
        <pc:sldMkLst>
          <pc:docMk/>
          <pc:sldMk cId="2893005677" sldId="264"/>
        </pc:sldMkLst>
        <pc:spChg chg="mod">
          <ac:chgData name="Avery Tran" userId="e7947b1b236c621d" providerId="LiveId" clId="{3A39F411-1317-4C67-9075-12F90E622DBD}" dt="2024-03-19T23:54:04.078" v="452" actId="1076"/>
          <ac:spMkLst>
            <pc:docMk/>
            <pc:sldMk cId="2893005677" sldId="264"/>
            <ac:spMk id="2" creationId="{0F80F0E1-07B2-5B00-E843-E1BD1CAAE84E}"/>
          </ac:spMkLst>
        </pc:spChg>
        <pc:spChg chg="add del mod">
          <ac:chgData name="Avery Tran" userId="e7947b1b236c621d" providerId="LiveId" clId="{3A39F411-1317-4C67-9075-12F90E622DBD}" dt="2024-03-19T23:53:48.384" v="450" actId="14100"/>
          <ac:spMkLst>
            <pc:docMk/>
            <pc:sldMk cId="2893005677" sldId="264"/>
            <ac:spMk id="3" creationId="{6861D002-0924-0780-0E94-57B8CE3644BE}"/>
          </ac:spMkLst>
        </pc:spChg>
      </pc:sldChg>
      <pc:sldChg chg="modSp new del mod">
        <pc:chgData name="Avery Tran" userId="e7947b1b236c621d" providerId="LiveId" clId="{3A39F411-1317-4C67-9075-12F90E622DBD}" dt="2024-03-20T00:33:17.317" v="1404" actId="47"/>
        <pc:sldMkLst>
          <pc:docMk/>
          <pc:sldMk cId="874231166" sldId="265"/>
        </pc:sldMkLst>
        <pc:spChg chg="mod">
          <ac:chgData name="Avery Tran" userId="e7947b1b236c621d" providerId="LiveId" clId="{3A39F411-1317-4C67-9075-12F90E622DBD}" dt="2024-03-20T00:12:02.887" v="600" actId="20577"/>
          <ac:spMkLst>
            <pc:docMk/>
            <pc:sldMk cId="874231166" sldId="265"/>
            <ac:spMk id="2" creationId="{804F1A25-51E6-E980-41EB-2803469CD96F}"/>
          </ac:spMkLst>
        </pc:spChg>
        <pc:spChg chg="mod">
          <ac:chgData name="Avery Tran" userId="e7947b1b236c621d" providerId="LiveId" clId="{3A39F411-1317-4C67-9075-12F90E622DBD}" dt="2024-03-20T00:13:04.466" v="670" actId="20577"/>
          <ac:spMkLst>
            <pc:docMk/>
            <pc:sldMk cId="874231166" sldId="265"/>
            <ac:spMk id="3" creationId="{5850C809-D468-B80F-1847-635C6BB81593}"/>
          </ac:spMkLst>
        </pc:spChg>
      </pc:sldChg>
      <pc:sldChg chg="addSp modSp new mod ord">
        <pc:chgData name="Avery Tran" userId="e7947b1b236c621d" providerId="LiveId" clId="{3A39F411-1317-4C67-9075-12F90E622DBD}" dt="2024-03-21T01:03:13.536" v="3484"/>
        <pc:sldMkLst>
          <pc:docMk/>
          <pc:sldMk cId="1057375064" sldId="266"/>
        </pc:sldMkLst>
        <pc:spChg chg="mod">
          <ac:chgData name="Avery Tran" userId="e7947b1b236c621d" providerId="LiveId" clId="{3A39F411-1317-4C67-9075-12F90E622DBD}" dt="2024-03-20T00:36:28.020" v="1489" actId="1076"/>
          <ac:spMkLst>
            <pc:docMk/>
            <pc:sldMk cId="1057375064" sldId="266"/>
            <ac:spMk id="2" creationId="{9BE8C31B-F93C-D94B-7ABB-2526C5C6E7EE}"/>
          </ac:spMkLst>
        </pc:spChg>
        <pc:spChg chg="mod">
          <ac:chgData name="Avery Tran" userId="e7947b1b236c621d" providerId="LiveId" clId="{3A39F411-1317-4C67-9075-12F90E622DBD}" dt="2024-03-21T01:02:44.502" v="3482" actId="207"/>
          <ac:spMkLst>
            <pc:docMk/>
            <pc:sldMk cId="1057375064" sldId="266"/>
            <ac:spMk id="3" creationId="{55B51411-7617-4154-8538-63616F30138F}"/>
          </ac:spMkLst>
        </pc:spChg>
        <pc:spChg chg="add mod">
          <ac:chgData name="Avery Tran" userId="e7947b1b236c621d" providerId="LiveId" clId="{3A39F411-1317-4C67-9075-12F90E622DBD}" dt="2024-03-20T00:36:25.048" v="1484" actId="1038"/>
          <ac:spMkLst>
            <pc:docMk/>
            <pc:sldMk cId="1057375064" sldId="266"/>
            <ac:spMk id="4" creationId="{8C576049-535B-0D0B-0959-C4A33CE5DAE6}"/>
          </ac:spMkLst>
        </pc:spChg>
      </pc:sldChg>
      <pc:sldChg chg="modSp new del mod">
        <pc:chgData name="Avery Tran" userId="e7947b1b236c621d" providerId="LiveId" clId="{3A39F411-1317-4C67-9075-12F90E622DBD}" dt="2024-03-20T00:35:25.964" v="1442" actId="47"/>
        <pc:sldMkLst>
          <pc:docMk/>
          <pc:sldMk cId="3595880686" sldId="267"/>
        </pc:sldMkLst>
        <pc:spChg chg="mod">
          <ac:chgData name="Avery Tran" userId="e7947b1b236c621d" providerId="LiveId" clId="{3A39F411-1317-4C67-9075-12F90E622DBD}" dt="2024-03-20T00:18:55.604" v="881" actId="20577"/>
          <ac:spMkLst>
            <pc:docMk/>
            <pc:sldMk cId="3595880686" sldId="267"/>
            <ac:spMk id="2" creationId="{9223663E-7D36-1D96-87E9-DC3B2FEF18D1}"/>
          </ac:spMkLst>
        </pc:spChg>
        <pc:spChg chg="mod">
          <ac:chgData name="Avery Tran" userId="e7947b1b236c621d" providerId="LiveId" clId="{3A39F411-1317-4C67-9075-12F90E622DBD}" dt="2024-03-20T00:34:10.005" v="1419" actId="20577"/>
          <ac:spMkLst>
            <pc:docMk/>
            <pc:sldMk cId="3595880686" sldId="267"/>
            <ac:spMk id="3" creationId="{8C628A67-B7F4-AFB3-C42A-B5BA851D31C2}"/>
          </ac:spMkLst>
        </pc:spChg>
      </pc:sldChg>
      <pc:sldChg chg="modSp add del mod ord">
        <pc:chgData name="Avery Tran" userId="e7947b1b236c621d" providerId="LiveId" clId="{3A39F411-1317-4C67-9075-12F90E622DBD}" dt="2024-03-20T00:33:15.700" v="1403" actId="47"/>
        <pc:sldMkLst>
          <pc:docMk/>
          <pc:sldMk cId="2722418915" sldId="268"/>
        </pc:sldMkLst>
        <pc:spChg chg="mod">
          <ac:chgData name="Avery Tran" userId="e7947b1b236c621d" providerId="LiveId" clId="{3A39F411-1317-4C67-9075-12F90E622DBD}" dt="2024-03-20T00:32:30.653" v="1388"/>
          <ac:spMkLst>
            <pc:docMk/>
            <pc:sldMk cId="2722418915" sldId="268"/>
            <ac:spMk id="2" creationId="{9BE8C31B-F93C-D94B-7ABB-2526C5C6E7EE}"/>
          </ac:spMkLst>
        </pc:spChg>
        <pc:spChg chg="mod">
          <ac:chgData name="Avery Tran" userId="e7947b1b236c621d" providerId="LiveId" clId="{3A39F411-1317-4C67-9075-12F90E622DBD}" dt="2024-03-20T00:33:00.537" v="1401" actId="20577"/>
          <ac:spMkLst>
            <pc:docMk/>
            <pc:sldMk cId="2722418915" sldId="268"/>
            <ac:spMk id="3" creationId="{55B51411-7617-4154-8538-63616F30138F}"/>
          </ac:spMkLst>
        </pc:spChg>
      </pc:sldChg>
      <pc:sldChg chg="modSp add mod">
        <pc:chgData name="Avery Tran" userId="e7947b1b236c621d" providerId="LiveId" clId="{3A39F411-1317-4C67-9075-12F90E622DBD}" dt="2024-03-21T01:04:30.251" v="3602" actId="6549"/>
        <pc:sldMkLst>
          <pc:docMk/>
          <pc:sldMk cId="2267469301" sldId="269"/>
        </pc:sldMkLst>
        <pc:spChg chg="mod">
          <ac:chgData name="Avery Tran" userId="e7947b1b236c621d" providerId="LiveId" clId="{3A39F411-1317-4C67-9075-12F90E622DBD}" dt="2024-03-20T00:33:56.319" v="1417" actId="14100"/>
          <ac:spMkLst>
            <pc:docMk/>
            <pc:sldMk cId="2267469301" sldId="269"/>
            <ac:spMk id="2" creationId="{9BE8C31B-F93C-D94B-7ABB-2526C5C6E7EE}"/>
          </ac:spMkLst>
        </pc:spChg>
        <pc:spChg chg="mod">
          <ac:chgData name="Avery Tran" userId="e7947b1b236c621d" providerId="LiveId" clId="{3A39F411-1317-4C67-9075-12F90E622DBD}" dt="2024-03-21T01:04:30.251" v="3602" actId="6549"/>
          <ac:spMkLst>
            <pc:docMk/>
            <pc:sldMk cId="2267469301" sldId="269"/>
            <ac:spMk id="3" creationId="{55B51411-7617-4154-8538-63616F30138F}"/>
          </ac:spMkLst>
        </pc:spChg>
      </pc:sldChg>
      <pc:sldChg chg="modSp add mod">
        <pc:chgData name="Avery Tran" userId="e7947b1b236c621d" providerId="LiveId" clId="{3A39F411-1317-4C67-9075-12F90E622DBD}" dt="2024-03-20T23:23:39.896" v="1791" actId="20577"/>
        <pc:sldMkLst>
          <pc:docMk/>
          <pc:sldMk cId="753739460" sldId="270"/>
        </pc:sldMkLst>
        <pc:spChg chg="mod">
          <ac:chgData name="Avery Tran" userId="e7947b1b236c621d" providerId="LiveId" clId="{3A39F411-1317-4C67-9075-12F90E622DBD}" dt="2024-03-20T02:33:57.754" v="1528" actId="14100"/>
          <ac:spMkLst>
            <pc:docMk/>
            <pc:sldMk cId="753739460" sldId="270"/>
            <ac:spMk id="2" creationId="{9BE8C31B-F93C-D94B-7ABB-2526C5C6E7EE}"/>
          </ac:spMkLst>
        </pc:spChg>
        <pc:spChg chg="mod">
          <ac:chgData name="Avery Tran" userId="e7947b1b236c621d" providerId="LiveId" clId="{3A39F411-1317-4C67-9075-12F90E622DBD}" dt="2024-03-20T23:23:39.896" v="1791" actId="20577"/>
          <ac:spMkLst>
            <pc:docMk/>
            <pc:sldMk cId="753739460" sldId="270"/>
            <ac:spMk id="3" creationId="{55B51411-7617-4154-8538-63616F30138F}"/>
          </ac:spMkLst>
        </pc:spChg>
      </pc:sldChg>
      <pc:sldChg chg="addSp delSp modSp new del mod setBg">
        <pc:chgData name="Avery Tran" userId="e7947b1b236c621d" providerId="LiveId" clId="{3A39F411-1317-4C67-9075-12F90E622DBD}" dt="2024-03-20T02:52:59.671" v="1569" actId="47"/>
        <pc:sldMkLst>
          <pc:docMk/>
          <pc:sldMk cId="261307612" sldId="271"/>
        </pc:sldMkLst>
        <pc:spChg chg="add del">
          <ac:chgData name="Avery Tran" userId="e7947b1b236c621d" providerId="LiveId" clId="{3A39F411-1317-4C67-9075-12F90E622DBD}" dt="2024-03-20T02:52:42.715" v="1566" actId="26606"/>
          <ac:spMkLst>
            <pc:docMk/>
            <pc:sldMk cId="261307612" sldId="271"/>
            <ac:spMk id="8" creationId="{B959A4A8-425E-EB63-0336-17B4070A097B}"/>
          </ac:spMkLst>
        </pc:spChg>
        <pc:spChg chg="add del">
          <ac:chgData name="Avery Tran" userId="e7947b1b236c621d" providerId="LiveId" clId="{3A39F411-1317-4C67-9075-12F90E622DBD}" dt="2024-03-20T02:52:42.715" v="1566" actId="26606"/>
          <ac:spMkLst>
            <pc:docMk/>
            <pc:sldMk cId="261307612" sldId="271"/>
            <ac:spMk id="10" creationId="{6D257851-71FD-BBDC-685A-069F9C0A5E6B}"/>
          </ac:spMkLst>
        </pc:spChg>
        <pc:spChg chg="add">
          <ac:chgData name="Avery Tran" userId="e7947b1b236c621d" providerId="LiveId" clId="{3A39F411-1317-4C67-9075-12F90E622DBD}" dt="2024-03-20T02:52:42.715" v="1566" actId="26606"/>
          <ac:spMkLst>
            <pc:docMk/>
            <pc:sldMk cId="261307612" sldId="271"/>
            <ac:spMk id="15" creationId="{383B368F-95A6-7639-5093-406DBD454544}"/>
          </ac:spMkLst>
        </pc:spChg>
        <pc:spChg chg="add">
          <ac:chgData name="Avery Tran" userId="e7947b1b236c621d" providerId="LiveId" clId="{3A39F411-1317-4C67-9075-12F90E622DBD}" dt="2024-03-20T02:52:42.715" v="1566" actId="26606"/>
          <ac:spMkLst>
            <pc:docMk/>
            <pc:sldMk cId="261307612" sldId="271"/>
            <ac:spMk id="17" creationId="{6D257851-71FD-BBDC-685A-069F9C0A5E6B}"/>
          </ac:spMkLst>
        </pc:spChg>
        <pc:picChg chg="add del mod">
          <ac:chgData name="Avery Tran" userId="e7947b1b236c621d" providerId="LiveId" clId="{3A39F411-1317-4C67-9075-12F90E622DBD}" dt="2024-03-20T02:52:54.408" v="1568" actId="478"/>
          <ac:picMkLst>
            <pc:docMk/>
            <pc:sldMk cId="261307612" sldId="271"/>
            <ac:picMk id="3" creationId="{9563BBA2-43EC-2FC5-DF6D-D6D1FD9E80D8}"/>
          </ac:picMkLst>
        </pc:picChg>
      </pc:sldChg>
      <pc:sldChg chg="addSp delSp modSp new del mod setBg setClrOvrMap">
        <pc:chgData name="Avery Tran" userId="e7947b1b236c621d" providerId="LiveId" clId="{3A39F411-1317-4C67-9075-12F90E622DBD}" dt="2024-03-20T21:59:10.625" v="1756" actId="47"/>
        <pc:sldMkLst>
          <pc:docMk/>
          <pc:sldMk cId="508817966" sldId="271"/>
        </pc:sldMkLst>
        <pc:spChg chg="del">
          <ac:chgData name="Avery Tran" userId="e7947b1b236c621d" providerId="LiveId" clId="{3A39F411-1317-4C67-9075-12F90E622DBD}" dt="2024-03-20T02:54:45.785" v="1577" actId="478"/>
          <ac:spMkLst>
            <pc:docMk/>
            <pc:sldMk cId="508817966" sldId="271"/>
            <ac:spMk id="2" creationId="{7A8DDA48-6C67-119E-1024-E3B091FA6094}"/>
          </ac:spMkLst>
        </pc:spChg>
        <pc:spChg chg="del">
          <ac:chgData name="Avery Tran" userId="e7947b1b236c621d" providerId="LiveId" clId="{3A39F411-1317-4C67-9075-12F90E622DBD}" dt="2024-03-20T02:54:43.508" v="1576" actId="478"/>
          <ac:spMkLst>
            <pc:docMk/>
            <pc:sldMk cId="508817966" sldId="271"/>
            <ac:spMk id="3" creationId="{EE9A602B-655B-6C0C-6070-CA848EA51CC7}"/>
          </ac:spMkLst>
        </pc:spChg>
        <pc:spChg chg="add del">
          <ac:chgData name="Avery Tran" userId="e7947b1b236c621d" providerId="LiveId" clId="{3A39F411-1317-4C67-9075-12F90E622DBD}" dt="2024-03-20T03:05:07.283" v="1642" actId="26606"/>
          <ac:spMkLst>
            <pc:docMk/>
            <pc:sldMk cId="508817966" sldId="271"/>
            <ac:spMk id="13" creationId="{42A4FC2C-047E-45A5-965D-8E1E3BF09BC6}"/>
          </ac:spMkLst>
        </pc:spChg>
        <pc:spChg chg="add del">
          <ac:chgData name="Avery Tran" userId="e7947b1b236c621d" providerId="LiveId" clId="{3A39F411-1317-4C67-9075-12F90E622DBD}" dt="2024-03-20T03:05:26.041" v="1644" actId="26606"/>
          <ac:spMkLst>
            <pc:docMk/>
            <pc:sldMk cId="508817966" sldId="271"/>
            <ac:spMk id="15" creationId="{19E301E5-1206-47D0-9CDF-72583D739089}"/>
          </ac:spMkLst>
        </pc:spChg>
        <pc:spChg chg="add del">
          <ac:chgData name="Avery Tran" userId="e7947b1b236c621d" providerId="LiveId" clId="{3A39F411-1317-4C67-9075-12F90E622DBD}" dt="2024-03-20T03:05:26.041" v="1644" actId="26606"/>
          <ac:spMkLst>
            <pc:docMk/>
            <pc:sldMk cId="508817966" sldId="271"/>
            <ac:spMk id="17" creationId="{AFA31FBE-7948-4384-B68A-75DEFDC4955A}"/>
          </ac:spMkLst>
        </pc:spChg>
        <pc:spChg chg="add del">
          <ac:chgData name="Avery Tran" userId="e7947b1b236c621d" providerId="LiveId" clId="{3A39F411-1317-4C67-9075-12F90E622DBD}" dt="2024-03-20T03:03:33.184" v="1609" actId="26606"/>
          <ac:spMkLst>
            <pc:docMk/>
            <pc:sldMk cId="508817966" sldId="271"/>
            <ac:spMk id="22" creationId="{417CDA24-35F8-4540-8C52-3096D6D94949}"/>
          </ac:spMkLst>
        </pc:spChg>
        <pc:spChg chg="add del">
          <ac:chgData name="Avery Tran" userId="e7947b1b236c621d" providerId="LiveId" clId="{3A39F411-1317-4C67-9075-12F90E622DBD}" dt="2024-03-20T03:03:33.184" v="1609" actId="26606"/>
          <ac:spMkLst>
            <pc:docMk/>
            <pc:sldMk cId="508817966" sldId="271"/>
            <ac:spMk id="23" creationId="{8658BFE0-4E65-4174-9C75-687C94E88273}"/>
          </ac:spMkLst>
        </pc:spChg>
        <pc:spChg chg="add del">
          <ac:chgData name="Avery Tran" userId="e7947b1b236c621d" providerId="LiveId" clId="{3A39F411-1317-4C67-9075-12F90E622DBD}" dt="2024-03-20T03:03:33.184" v="1609" actId="26606"/>
          <ac:spMkLst>
            <pc:docMk/>
            <pc:sldMk cId="508817966" sldId="271"/>
            <ac:spMk id="24" creationId="{FA75DFED-A0C1-4A83-BE1D-0271C1826EF6}"/>
          </ac:spMkLst>
        </pc:spChg>
        <pc:spChg chg="add del">
          <ac:chgData name="Avery Tran" userId="e7947b1b236c621d" providerId="LiveId" clId="{3A39F411-1317-4C67-9075-12F90E622DBD}" dt="2024-03-20T03:03:44.186" v="1611" actId="26606"/>
          <ac:spMkLst>
            <pc:docMk/>
            <pc:sldMk cId="508817966" sldId="271"/>
            <ac:spMk id="26" creationId="{25414FA1-2D4C-41DB-83DE-4F3E38C10A63}"/>
          </ac:spMkLst>
        </pc:spChg>
        <pc:spChg chg="add del">
          <ac:chgData name="Avery Tran" userId="e7947b1b236c621d" providerId="LiveId" clId="{3A39F411-1317-4C67-9075-12F90E622DBD}" dt="2024-03-20T03:03:48.263" v="1613" actId="26606"/>
          <ac:spMkLst>
            <pc:docMk/>
            <pc:sldMk cId="508817966" sldId="271"/>
            <ac:spMk id="28" creationId="{CEC27341-4ABB-43EF-9E57-10A858F9251F}"/>
          </ac:spMkLst>
        </pc:spChg>
        <pc:spChg chg="add del">
          <ac:chgData name="Avery Tran" userId="e7947b1b236c621d" providerId="LiveId" clId="{3A39F411-1317-4C67-9075-12F90E622DBD}" dt="2024-03-20T03:03:48.263" v="1613" actId="26606"/>
          <ac:spMkLst>
            <pc:docMk/>
            <pc:sldMk cId="508817966" sldId="271"/>
            <ac:spMk id="29" creationId="{D2B98C55-54CC-433B-905F-FB0B2D2009ED}"/>
          </ac:spMkLst>
        </pc:spChg>
        <pc:spChg chg="add del">
          <ac:chgData name="Avery Tran" userId="e7947b1b236c621d" providerId="LiveId" clId="{3A39F411-1317-4C67-9075-12F90E622DBD}" dt="2024-03-20T03:03:48.263" v="1613" actId="26606"/>
          <ac:spMkLst>
            <pc:docMk/>
            <pc:sldMk cId="508817966" sldId="271"/>
            <ac:spMk id="30" creationId="{19E21906-D4D4-4F16-9228-3E004930E1C7}"/>
          </ac:spMkLst>
        </pc:spChg>
        <pc:spChg chg="add del">
          <ac:chgData name="Avery Tran" userId="e7947b1b236c621d" providerId="LiveId" clId="{3A39F411-1317-4C67-9075-12F90E622DBD}" dt="2024-03-20T03:03:48.263" v="1613" actId="26606"/>
          <ac:spMkLst>
            <pc:docMk/>
            <pc:sldMk cId="508817966" sldId="271"/>
            <ac:spMk id="31" creationId="{865BCC85-4C69-4CFB-A36A-6A489B87FFF3}"/>
          </ac:spMkLst>
        </pc:spChg>
        <pc:spChg chg="add del">
          <ac:chgData name="Avery Tran" userId="e7947b1b236c621d" providerId="LiveId" clId="{3A39F411-1317-4C67-9075-12F90E622DBD}" dt="2024-03-20T03:03:48.263" v="1613" actId="26606"/>
          <ac:spMkLst>
            <pc:docMk/>
            <pc:sldMk cId="508817966" sldId="271"/>
            <ac:spMk id="32" creationId="{3A14BDAC-394B-4E9A-8ECE-61AA1A7C231A}"/>
          </ac:spMkLst>
        </pc:spChg>
        <pc:spChg chg="add del">
          <ac:chgData name="Avery Tran" userId="e7947b1b236c621d" providerId="LiveId" clId="{3A39F411-1317-4C67-9075-12F90E622DBD}" dt="2024-03-20T03:03:56.756" v="1615" actId="26606"/>
          <ac:spMkLst>
            <pc:docMk/>
            <pc:sldMk cId="508817966" sldId="271"/>
            <ac:spMk id="34" creationId="{08CE49EB-6CAF-4479-B93F-85773D92A38E}"/>
          </ac:spMkLst>
        </pc:spChg>
        <pc:spChg chg="add del">
          <ac:chgData name="Avery Tran" userId="e7947b1b236c621d" providerId="LiveId" clId="{3A39F411-1317-4C67-9075-12F90E622DBD}" dt="2024-03-20T03:04:08.584" v="1617" actId="26606"/>
          <ac:spMkLst>
            <pc:docMk/>
            <pc:sldMk cId="508817966" sldId="271"/>
            <ac:spMk id="36" creationId="{417CDA24-35F8-4540-8C52-3096D6D94949}"/>
          </ac:spMkLst>
        </pc:spChg>
        <pc:spChg chg="add del">
          <ac:chgData name="Avery Tran" userId="e7947b1b236c621d" providerId="LiveId" clId="{3A39F411-1317-4C67-9075-12F90E622DBD}" dt="2024-03-20T03:04:08.584" v="1617" actId="26606"/>
          <ac:spMkLst>
            <pc:docMk/>
            <pc:sldMk cId="508817966" sldId="271"/>
            <ac:spMk id="37" creationId="{8658BFE0-4E65-4174-9C75-687C94E88273}"/>
          </ac:spMkLst>
        </pc:spChg>
        <pc:spChg chg="add del">
          <ac:chgData name="Avery Tran" userId="e7947b1b236c621d" providerId="LiveId" clId="{3A39F411-1317-4C67-9075-12F90E622DBD}" dt="2024-03-20T03:04:08.584" v="1617" actId="26606"/>
          <ac:spMkLst>
            <pc:docMk/>
            <pc:sldMk cId="508817966" sldId="271"/>
            <ac:spMk id="38" creationId="{FA75DFED-A0C1-4A83-BE1D-0271C1826EF6}"/>
          </ac:spMkLst>
        </pc:spChg>
        <pc:picChg chg="add del mod ord">
          <ac:chgData name="Avery Tran" userId="e7947b1b236c621d" providerId="LiveId" clId="{3A39F411-1317-4C67-9075-12F90E622DBD}" dt="2024-03-20T03:05:26.531" v="1645" actId="1076"/>
          <ac:picMkLst>
            <pc:docMk/>
            <pc:sldMk cId="508817966" sldId="271"/>
            <ac:picMk id="4" creationId="{3CFF1FCB-B2BA-048D-8184-4410D04A959A}"/>
          </ac:picMkLst>
        </pc:picChg>
        <pc:picChg chg="add del mod ord">
          <ac:chgData name="Avery Tran" userId="e7947b1b236c621d" providerId="LiveId" clId="{3A39F411-1317-4C67-9075-12F90E622DBD}" dt="2024-03-20T03:04:49.583" v="1639" actId="478"/>
          <ac:picMkLst>
            <pc:docMk/>
            <pc:sldMk cId="508817966" sldId="271"/>
            <ac:picMk id="5" creationId="{670FC2D6-7A4A-5B35-910B-16E927057817}"/>
          </ac:picMkLst>
        </pc:picChg>
        <pc:picChg chg="add del mod">
          <ac:chgData name="Avery Tran" userId="e7947b1b236c621d" providerId="LiveId" clId="{3A39F411-1317-4C67-9075-12F90E622DBD}" dt="2024-03-20T02:59:05.149" v="1595" actId="478"/>
          <ac:picMkLst>
            <pc:docMk/>
            <pc:sldMk cId="508817966" sldId="271"/>
            <ac:picMk id="7" creationId="{94F5D47E-5C8C-1A7E-38BB-E92E01216886}"/>
          </ac:picMkLst>
        </pc:picChg>
        <pc:picChg chg="add del mod ord">
          <ac:chgData name="Avery Tran" userId="e7947b1b236c621d" providerId="LiveId" clId="{3A39F411-1317-4C67-9075-12F90E622DBD}" dt="2024-03-20T03:05:26.041" v="1644" actId="26606"/>
          <ac:picMkLst>
            <pc:docMk/>
            <pc:sldMk cId="508817966" sldId="271"/>
            <ac:picMk id="9" creationId="{DF26D87E-BAB9-1F89-68C1-5CEFDA52DFB7}"/>
          </ac:picMkLst>
        </pc:picChg>
        <pc:picChg chg="add del mod ord">
          <ac:chgData name="Avery Tran" userId="e7947b1b236c621d" providerId="LiveId" clId="{3A39F411-1317-4C67-9075-12F90E622DBD}" dt="2024-03-20T03:05:26.041" v="1644" actId="26606"/>
          <ac:picMkLst>
            <pc:docMk/>
            <pc:sldMk cId="508817966" sldId="271"/>
            <ac:picMk id="11" creationId="{EDC38C6A-D737-6CF3-A78C-103A20FC04EF}"/>
          </ac:picMkLst>
        </pc:picChg>
        <pc:cxnChg chg="add del">
          <ac:chgData name="Avery Tran" userId="e7947b1b236c621d" providerId="LiveId" clId="{3A39F411-1317-4C67-9075-12F90E622DBD}" dt="2024-03-20T03:03:23.138" v="1607" actId="26606"/>
          <ac:cxnSpMkLst>
            <pc:docMk/>
            <pc:sldMk cId="508817966" sldId="271"/>
            <ac:cxnSpMk id="16" creationId="{91B6081D-D3E8-4209-B85B-EB1C655A6272}"/>
          </ac:cxnSpMkLst>
        </pc:cxnChg>
        <pc:cxnChg chg="add del">
          <ac:chgData name="Avery Tran" userId="e7947b1b236c621d" providerId="LiveId" clId="{3A39F411-1317-4C67-9075-12F90E622DBD}" dt="2024-03-20T03:03:23.138" v="1607" actId="26606"/>
          <ac:cxnSpMkLst>
            <pc:docMk/>
            <pc:sldMk cId="508817966" sldId="271"/>
            <ac:cxnSpMk id="18" creationId="{28CA55E4-1295-45C8-BA05-5A9E705B749A}"/>
          </ac:cxnSpMkLst>
        </pc:cxnChg>
        <pc:cxnChg chg="add del">
          <ac:chgData name="Avery Tran" userId="e7947b1b236c621d" providerId="LiveId" clId="{3A39F411-1317-4C67-9075-12F90E622DBD}" dt="2024-03-20T03:03:23.138" v="1607" actId="26606"/>
          <ac:cxnSpMkLst>
            <pc:docMk/>
            <pc:sldMk cId="508817966" sldId="271"/>
            <ac:cxnSpMk id="20" creationId="{08C5794E-A9A1-4A23-AF68-C79A7822334C}"/>
          </ac:cxnSpMkLst>
        </pc:cxnChg>
        <pc:cxnChg chg="add del">
          <ac:chgData name="Avery Tran" userId="e7947b1b236c621d" providerId="LiveId" clId="{3A39F411-1317-4C67-9075-12F90E622DBD}" dt="2024-03-20T03:04:11.332" v="1619" actId="26606"/>
          <ac:cxnSpMkLst>
            <pc:docMk/>
            <pc:sldMk cId="508817966" sldId="271"/>
            <ac:cxnSpMk id="40" creationId="{50DA1EB8-87CF-4588-A1FD-4756F9A28F6B}"/>
          </ac:cxnSpMkLst>
        </pc:cxnChg>
        <pc:cxnChg chg="add del">
          <ac:chgData name="Avery Tran" userId="e7947b1b236c621d" providerId="LiveId" clId="{3A39F411-1317-4C67-9075-12F90E622DBD}" dt="2024-03-20T03:04:11.332" v="1619" actId="26606"/>
          <ac:cxnSpMkLst>
            <pc:docMk/>
            <pc:sldMk cId="508817966" sldId="271"/>
            <ac:cxnSpMk id="41" creationId="{D7A4E378-EA57-47B9-B1EB-58B998F6CFFB}"/>
          </ac:cxnSpMkLst>
        </pc:cxnChg>
        <pc:cxnChg chg="add del">
          <ac:chgData name="Avery Tran" userId="e7947b1b236c621d" providerId="LiveId" clId="{3A39F411-1317-4C67-9075-12F90E622DBD}" dt="2024-03-20T03:04:11.332" v="1619" actId="26606"/>
          <ac:cxnSpMkLst>
            <pc:docMk/>
            <pc:sldMk cId="508817966" sldId="271"/>
            <ac:cxnSpMk id="42" creationId="{D2B31ED6-76F0-425A-9A41-C947AEF9C145}"/>
          </ac:cxnSpMkLst>
        </pc:cxnChg>
      </pc:sldChg>
      <pc:sldChg chg="add del">
        <pc:chgData name="Avery Tran" userId="e7947b1b236c621d" providerId="LiveId" clId="{3A39F411-1317-4C67-9075-12F90E622DBD}" dt="2024-03-20T02:34:25.975" v="1530" actId="47"/>
        <pc:sldMkLst>
          <pc:docMk/>
          <pc:sldMk cId="1870499419" sldId="271"/>
        </pc:sldMkLst>
      </pc:sldChg>
      <pc:sldChg chg="addSp delSp modSp new mod ord setBg">
        <pc:chgData name="Avery Tran" userId="e7947b1b236c621d" providerId="LiveId" clId="{3A39F411-1317-4C67-9075-12F90E622DBD}" dt="2024-03-21T00:47:15.257" v="2650"/>
        <pc:sldMkLst>
          <pc:docMk/>
          <pc:sldMk cId="3738453867" sldId="272"/>
        </pc:sldMkLst>
        <pc:spChg chg="del mod">
          <ac:chgData name="Avery Tran" userId="e7947b1b236c621d" providerId="LiveId" clId="{3A39F411-1317-4C67-9075-12F90E622DBD}" dt="2024-03-20T03:06:37.224" v="1669" actId="478"/>
          <ac:spMkLst>
            <pc:docMk/>
            <pc:sldMk cId="3738453867" sldId="272"/>
            <ac:spMk id="2" creationId="{D0A645B1-73E6-C4CB-4566-96688D1F373A}"/>
          </ac:spMkLst>
        </pc:spChg>
        <pc:spChg chg="del">
          <ac:chgData name="Avery Tran" userId="e7947b1b236c621d" providerId="LiveId" clId="{3A39F411-1317-4C67-9075-12F90E622DBD}" dt="2024-03-20T03:06:12.046" v="1660" actId="478"/>
          <ac:spMkLst>
            <pc:docMk/>
            <pc:sldMk cId="3738453867" sldId="272"/>
            <ac:spMk id="3" creationId="{5100E0F7-2A9A-C5A4-2DD5-F679F3282495}"/>
          </ac:spMkLst>
        </pc:spChg>
        <pc:spChg chg="add del mod">
          <ac:chgData name="Avery Tran" userId="e7947b1b236c621d" providerId="LiveId" clId="{3A39F411-1317-4C67-9075-12F90E622DBD}" dt="2024-03-20T03:06:39.689" v="1670" actId="478"/>
          <ac:spMkLst>
            <pc:docMk/>
            <pc:sldMk cId="3738453867" sldId="272"/>
            <ac:spMk id="7" creationId="{36E1FE2B-8EA7-E8F6-8EEB-7FC884043D83}"/>
          </ac:spMkLst>
        </pc:spChg>
        <pc:spChg chg="add del">
          <ac:chgData name="Avery Tran" userId="e7947b1b236c621d" providerId="LiveId" clId="{3A39F411-1317-4C67-9075-12F90E622DBD}" dt="2024-03-20T03:06:33.856" v="1668" actId="26606"/>
          <ac:spMkLst>
            <pc:docMk/>
            <pc:sldMk cId="3738453867" sldId="272"/>
            <ac:spMk id="10" creationId="{E7F86FE6-2195-CD95-9610-55EBC0B107FB}"/>
          </ac:spMkLst>
        </pc:spChg>
        <pc:spChg chg="add del">
          <ac:chgData name="Avery Tran" userId="e7947b1b236c621d" providerId="LiveId" clId="{3A39F411-1317-4C67-9075-12F90E622DBD}" dt="2024-03-20T03:06:33.856" v="1668" actId="26606"/>
          <ac:spMkLst>
            <pc:docMk/>
            <pc:sldMk cId="3738453867" sldId="272"/>
            <ac:spMk id="12" creationId="{E4AEFA6A-E623-CF1A-3DDF-C38D3A7E2CE2}"/>
          </ac:spMkLst>
        </pc:spChg>
        <pc:spChg chg="add del">
          <ac:chgData name="Avery Tran" userId="e7947b1b236c621d" providerId="LiveId" clId="{3A39F411-1317-4C67-9075-12F90E622DBD}" dt="2024-03-20T03:10:07.508" v="1694" actId="26606"/>
          <ac:spMkLst>
            <pc:docMk/>
            <pc:sldMk cId="3738453867" sldId="272"/>
            <ac:spMk id="16" creationId="{B96FC576-AE30-4C09-A12C-0582F2A6A067}"/>
          </ac:spMkLst>
        </pc:spChg>
        <pc:spChg chg="add del">
          <ac:chgData name="Avery Tran" userId="e7947b1b236c621d" providerId="LiveId" clId="{3A39F411-1317-4C67-9075-12F90E622DBD}" dt="2024-03-20T03:09:58.882" v="1692" actId="26606"/>
          <ac:spMkLst>
            <pc:docMk/>
            <pc:sldMk cId="3738453867" sldId="272"/>
            <ac:spMk id="19" creationId="{E8DC6FCD-811B-436E-9FEE-FC957486CD7E}"/>
          </ac:spMkLst>
        </pc:spChg>
        <pc:picChg chg="add del mod ord">
          <ac:chgData name="Avery Tran" userId="e7947b1b236c621d" providerId="LiveId" clId="{3A39F411-1317-4C67-9075-12F90E622DBD}" dt="2024-03-20T15:29:13.908" v="1733" actId="478"/>
          <ac:picMkLst>
            <pc:docMk/>
            <pc:sldMk cId="3738453867" sldId="272"/>
            <ac:picMk id="4" creationId="{DD0B73F1-4E8D-7746-F72B-3D9BA2D5BE7A}"/>
          </ac:picMkLst>
        </pc:picChg>
        <pc:picChg chg="add del mod">
          <ac:chgData name="Avery Tran" userId="e7947b1b236c621d" providerId="LiveId" clId="{3A39F411-1317-4C67-9075-12F90E622DBD}" dt="2024-03-20T03:06:45.507" v="1673" actId="478"/>
          <ac:picMkLst>
            <pc:docMk/>
            <pc:sldMk cId="3738453867" sldId="272"/>
            <ac:picMk id="5" creationId="{F414198F-2855-C5B2-E215-880EC5A42F66}"/>
          </ac:picMkLst>
        </pc:picChg>
        <pc:picChg chg="add del mod ord">
          <ac:chgData name="Avery Tran" userId="e7947b1b236c621d" providerId="LiveId" clId="{3A39F411-1317-4C67-9075-12F90E622DBD}" dt="2024-03-20T15:30:42.473" v="1737" actId="478"/>
          <ac:picMkLst>
            <pc:docMk/>
            <pc:sldMk cId="3738453867" sldId="272"/>
            <ac:picMk id="8" creationId="{BEE6FD4E-85A6-E7FA-BBB3-A1B8B9CE4825}"/>
          </ac:picMkLst>
        </pc:picChg>
        <pc:picChg chg="add del mod ord">
          <ac:chgData name="Avery Tran" userId="e7947b1b236c621d" providerId="LiveId" clId="{3A39F411-1317-4C67-9075-12F90E622DBD}" dt="2024-03-20T03:10:11.043" v="1695" actId="478"/>
          <ac:picMkLst>
            <pc:docMk/>
            <pc:sldMk cId="3738453867" sldId="272"/>
            <ac:picMk id="11" creationId="{0C01AFC8-FC1E-8023-0C19-76EA319CCFCB}"/>
          </ac:picMkLst>
        </pc:picChg>
        <pc:picChg chg="add del mod ord">
          <ac:chgData name="Avery Tran" userId="e7947b1b236c621d" providerId="LiveId" clId="{3A39F411-1317-4C67-9075-12F90E622DBD}" dt="2024-03-20T03:10:12.345" v="1696" actId="478"/>
          <ac:picMkLst>
            <pc:docMk/>
            <pc:sldMk cId="3738453867" sldId="272"/>
            <ac:picMk id="14" creationId="{427BE25A-DA4B-41F8-2CD7-E285787919D2}"/>
          </ac:picMkLst>
        </pc:picChg>
        <pc:picChg chg="add mod">
          <ac:chgData name="Avery Tran" userId="e7947b1b236c621d" providerId="LiveId" clId="{3A39F411-1317-4C67-9075-12F90E622DBD}" dt="2024-03-20T15:32:14.019" v="1754" actId="1076"/>
          <ac:picMkLst>
            <pc:docMk/>
            <pc:sldMk cId="3738453867" sldId="272"/>
            <ac:picMk id="17" creationId="{DDD821DC-E039-7F9D-AF47-8D008CC72DE6}"/>
          </ac:picMkLst>
        </pc:picChg>
        <pc:picChg chg="add mod">
          <ac:chgData name="Avery Tran" userId="e7947b1b236c621d" providerId="LiveId" clId="{3A39F411-1317-4C67-9075-12F90E622DBD}" dt="2024-03-20T15:31:45.046" v="1749" actId="1076"/>
          <ac:picMkLst>
            <pc:docMk/>
            <pc:sldMk cId="3738453867" sldId="272"/>
            <ac:picMk id="20" creationId="{F2C6A67D-65BD-F0ED-BA7F-4591F5D5569B}"/>
          </ac:picMkLst>
        </pc:picChg>
        <pc:picChg chg="add del mod">
          <ac:chgData name="Avery Tran" userId="e7947b1b236c621d" providerId="LiveId" clId="{3A39F411-1317-4C67-9075-12F90E622DBD}" dt="2024-03-20T15:31:02.007" v="1741" actId="478"/>
          <ac:picMkLst>
            <pc:docMk/>
            <pc:sldMk cId="3738453867" sldId="272"/>
            <ac:picMk id="22" creationId="{FEAED64D-CD57-F492-9E13-AF18E3C8B0BA}"/>
          </ac:picMkLst>
        </pc:picChg>
        <pc:picChg chg="add mod">
          <ac:chgData name="Avery Tran" userId="e7947b1b236c621d" providerId="LiveId" clId="{3A39F411-1317-4C67-9075-12F90E622DBD}" dt="2024-03-20T15:32:02.661" v="1752" actId="1076"/>
          <ac:picMkLst>
            <pc:docMk/>
            <pc:sldMk cId="3738453867" sldId="272"/>
            <ac:picMk id="24" creationId="{CBCFCA94-89C1-B467-9B29-E478BA45991D}"/>
          </ac:picMkLst>
        </pc:picChg>
      </pc:sldChg>
      <pc:sldChg chg="modSp add mod">
        <pc:chgData name="Avery Tran" userId="e7947b1b236c621d" providerId="LiveId" clId="{3A39F411-1317-4C67-9075-12F90E622DBD}" dt="2024-03-20T23:23:52.073" v="1803" actId="20577"/>
        <pc:sldMkLst>
          <pc:docMk/>
          <pc:sldMk cId="3319035527" sldId="273"/>
        </pc:sldMkLst>
        <pc:spChg chg="mod">
          <ac:chgData name="Avery Tran" userId="e7947b1b236c621d" providerId="LiveId" clId="{3A39F411-1317-4C67-9075-12F90E622DBD}" dt="2024-03-20T23:23:52.073" v="1803" actId="20577"/>
          <ac:spMkLst>
            <pc:docMk/>
            <pc:sldMk cId="3319035527" sldId="273"/>
            <ac:spMk id="2" creationId="{9BE8C31B-F93C-D94B-7ABB-2526C5C6E7EE}"/>
          </ac:spMkLst>
        </pc:spChg>
      </pc:sldChg>
      <pc:sldChg chg="modSp add mod">
        <pc:chgData name="Avery Tran" userId="e7947b1b236c621d" providerId="LiveId" clId="{3A39F411-1317-4C67-9075-12F90E622DBD}" dt="2024-03-20T23:24:10.093" v="1825" actId="20577"/>
        <pc:sldMkLst>
          <pc:docMk/>
          <pc:sldMk cId="3506267855" sldId="274"/>
        </pc:sldMkLst>
        <pc:spChg chg="mod">
          <ac:chgData name="Avery Tran" userId="e7947b1b236c621d" providerId="LiveId" clId="{3A39F411-1317-4C67-9075-12F90E622DBD}" dt="2024-03-20T23:24:10.093" v="1825" actId="20577"/>
          <ac:spMkLst>
            <pc:docMk/>
            <pc:sldMk cId="3506267855" sldId="274"/>
            <ac:spMk id="2" creationId="{9BE8C31B-F93C-D94B-7ABB-2526C5C6E7EE}"/>
          </ac:spMkLst>
        </pc:spChg>
      </pc:sldChg>
      <pc:sldChg chg="modSp add mod">
        <pc:chgData name="Avery Tran" userId="e7947b1b236c621d" providerId="LiveId" clId="{3A39F411-1317-4C67-9075-12F90E622DBD}" dt="2024-03-20T23:24:23.485" v="1842" actId="20577"/>
        <pc:sldMkLst>
          <pc:docMk/>
          <pc:sldMk cId="1453626340" sldId="275"/>
        </pc:sldMkLst>
        <pc:spChg chg="mod">
          <ac:chgData name="Avery Tran" userId="e7947b1b236c621d" providerId="LiveId" clId="{3A39F411-1317-4C67-9075-12F90E622DBD}" dt="2024-03-20T23:24:23.485" v="1842" actId="20577"/>
          <ac:spMkLst>
            <pc:docMk/>
            <pc:sldMk cId="1453626340" sldId="275"/>
            <ac:spMk id="2" creationId="{9BE8C31B-F93C-D94B-7ABB-2526C5C6E7EE}"/>
          </ac:spMkLst>
        </pc:spChg>
      </pc:sldChg>
      <pc:sldChg chg="modSp add mod">
        <pc:chgData name="Avery Tran" userId="e7947b1b236c621d" providerId="LiveId" clId="{3A39F411-1317-4C67-9075-12F90E622DBD}" dt="2024-03-20T23:24:37.475" v="1856" actId="20577"/>
        <pc:sldMkLst>
          <pc:docMk/>
          <pc:sldMk cId="2651502336" sldId="276"/>
        </pc:sldMkLst>
        <pc:spChg chg="mod">
          <ac:chgData name="Avery Tran" userId="e7947b1b236c621d" providerId="LiveId" clId="{3A39F411-1317-4C67-9075-12F90E622DBD}" dt="2024-03-20T23:24:37.475" v="1856" actId="20577"/>
          <ac:spMkLst>
            <pc:docMk/>
            <pc:sldMk cId="2651502336" sldId="276"/>
            <ac:spMk id="2" creationId="{9BE8C31B-F93C-D94B-7ABB-2526C5C6E7EE}"/>
          </ac:spMkLst>
        </pc:spChg>
      </pc:sldChg>
      <pc:sldChg chg="modSp new del mod modNotesTx">
        <pc:chgData name="Avery Tran" userId="e7947b1b236c621d" providerId="LiveId" clId="{3A39F411-1317-4C67-9075-12F90E622DBD}" dt="2024-03-20T23:37:05.097" v="1958" actId="47"/>
        <pc:sldMkLst>
          <pc:docMk/>
          <pc:sldMk cId="2154216507" sldId="277"/>
        </pc:sldMkLst>
        <pc:spChg chg="mod">
          <ac:chgData name="Avery Tran" userId="e7947b1b236c621d" providerId="LiveId" clId="{3A39F411-1317-4C67-9075-12F90E622DBD}" dt="2024-03-20T23:36:41.392" v="1933" actId="20577"/>
          <ac:spMkLst>
            <pc:docMk/>
            <pc:sldMk cId="2154216507" sldId="277"/>
            <ac:spMk id="2" creationId="{99895209-1AAF-D419-3EED-78F99E980193}"/>
          </ac:spMkLst>
        </pc:spChg>
      </pc:sldChg>
      <pc:sldChg chg="modSp add mod ord modNotesTx">
        <pc:chgData name="Avery Tran" userId="e7947b1b236c621d" providerId="LiveId" clId="{3A39F411-1317-4C67-9075-12F90E622DBD}" dt="2024-03-21T00:48:57.609" v="2675" actId="207"/>
        <pc:sldMkLst>
          <pc:docMk/>
          <pc:sldMk cId="4162977698" sldId="278"/>
        </pc:sldMkLst>
        <pc:spChg chg="mod">
          <ac:chgData name="Avery Tran" userId="e7947b1b236c621d" providerId="LiveId" clId="{3A39F411-1317-4C67-9075-12F90E622DBD}" dt="2024-03-20T23:36:57.894" v="1956" actId="14100"/>
          <ac:spMkLst>
            <pc:docMk/>
            <pc:sldMk cId="4162977698" sldId="278"/>
            <ac:spMk id="2" creationId="{9BE8C31B-F93C-D94B-7ABB-2526C5C6E7EE}"/>
          </ac:spMkLst>
        </pc:spChg>
        <pc:spChg chg="mod">
          <ac:chgData name="Avery Tran" userId="e7947b1b236c621d" providerId="LiveId" clId="{3A39F411-1317-4C67-9075-12F90E622DBD}" dt="2024-03-21T00:48:57.609" v="2675" actId="207"/>
          <ac:spMkLst>
            <pc:docMk/>
            <pc:sldMk cId="4162977698" sldId="278"/>
            <ac:spMk id="3" creationId="{55B51411-7617-4154-8538-63616F30138F}"/>
          </ac:spMkLst>
        </pc:spChg>
      </pc:sldChg>
      <pc:sldChg chg="modSp add mod">
        <pc:chgData name="Avery Tran" userId="e7947b1b236c621d" providerId="LiveId" clId="{3A39F411-1317-4C67-9075-12F90E622DBD}" dt="2024-03-21T00:50:07.895" v="2691" actId="27636"/>
        <pc:sldMkLst>
          <pc:docMk/>
          <pc:sldMk cId="780101101" sldId="279"/>
        </pc:sldMkLst>
        <pc:spChg chg="mod">
          <ac:chgData name="Avery Tran" userId="e7947b1b236c621d" providerId="LiveId" clId="{3A39F411-1317-4C67-9075-12F90E622DBD}" dt="2024-03-21T00:49:31.997" v="2689" actId="20577"/>
          <ac:spMkLst>
            <pc:docMk/>
            <pc:sldMk cId="780101101" sldId="279"/>
            <ac:spMk id="2" creationId="{9BE8C31B-F93C-D94B-7ABB-2526C5C6E7EE}"/>
          </ac:spMkLst>
        </pc:spChg>
        <pc:spChg chg="mod">
          <ac:chgData name="Avery Tran" userId="e7947b1b236c621d" providerId="LiveId" clId="{3A39F411-1317-4C67-9075-12F90E622DBD}" dt="2024-03-21T00:50:07.895" v="2691" actId="27636"/>
          <ac:spMkLst>
            <pc:docMk/>
            <pc:sldMk cId="780101101" sldId="279"/>
            <ac:spMk id="3" creationId="{55B51411-7617-4154-8538-63616F3013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67686-EAFB-40EC-88E2-14839CAB717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95E3-5F1B-4AFA-994A-9ABA9944B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E95E3-5F1B-4AFA-994A-9ABA9944B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5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273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4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8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news.release/pdf/tenure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mplify.com/blog/state-of-employee-turnover/" TargetMode="External"/><Relationship Id="rId5" Type="http://schemas.openxmlformats.org/officeDocument/2006/relationships/hyperlink" Target="https://www.limeade.com/wp-content/uploads/2020/10/2020-Employee-Care-Report.pdf" TargetMode="External"/><Relationship Id="rId4" Type="http://schemas.openxmlformats.org/officeDocument/2006/relationships/hyperlink" Target="https://info.workinstitute.com/hubfs/2020%20Retention%20Report/Work%20Institutes%202020%20Retention%20Report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6268C689-0972-1086-0D72-298B0C1997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474" b="15501"/>
          <a:stretch/>
        </p:blipFill>
        <p:spPr>
          <a:xfrm flipH="1" flipV="1">
            <a:off x="21" y="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ECFF61-D539-3483-D108-C4D5E0D6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4675" y="2437332"/>
            <a:ext cx="4560340" cy="2591512"/>
          </a:xfrm>
          <a:noFill/>
        </p:spPr>
        <p:txBody>
          <a:bodyPr anchor="b">
            <a:no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Predictive Modeling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en-US" sz="3600" dirty="0">
                <a:solidFill>
                  <a:srgbClr val="FFFFFF"/>
                </a:solidFill>
              </a:rPr>
              <a:t> Employee Turnover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29C2-22EC-DA28-0C25-746188D27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975" y="5106520"/>
            <a:ext cx="3409950" cy="1522880"/>
          </a:xfrm>
          <a:noFill/>
        </p:spPr>
        <p:txBody>
          <a:bodyPr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by</a:t>
            </a:r>
            <a:r>
              <a:rPr lang="en-US" b="1" dirty="0">
                <a:solidFill>
                  <a:schemeClr val="bg1"/>
                </a:solidFill>
              </a:rPr>
              <a:t> Avery Tran</a:t>
            </a:r>
          </a:p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STA5737 – UCF MSBA’24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1AE9-D957-C9BF-0BDC-A3791272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9AD0-1B0A-AAEF-2235-10533B27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7C1EE-48F7-FEFA-8FD0-B818DB0C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FA73C1-5114-D0FB-486A-E9355784A1FF}"/>
              </a:ext>
            </a:extLst>
          </p:cNvPr>
          <p:cNvSpPr txBox="1"/>
          <p:nvPr/>
        </p:nvSpPr>
        <p:spPr>
          <a:xfrm>
            <a:off x="5625737" y="2351782"/>
            <a:ext cx="2926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Each variable’s Shapiro-Wilk test results in a p-value less than 0.05, indicating the data is not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97460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D18D12-C125-E05E-294C-53DEC4B2B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with red and blue dots&#10;&#10;Description automatically generated">
            <a:extLst>
              <a:ext uri="{FF2B5EF4-FFF2-40B4-BE49-F238E27FC236}">
                <a16:creationId xmlns:a16="http://schemas.microsoft.com/office/drawing/2014/main" id="{A043157F-8DF3-0BA4-0904-20CA41CD3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43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2C4ED-451A-E03F-02C2-2BA9C23DDC13}"/>
              </a:ext>
            </a:extLst>
          </p:cNvPr>
          <p:cNvSpPr txBox="1"/>
          <p:nvPr/>
        </p:nvSpPr>
        <p:spPr>
          <a:xfrm>
            <a:off x="161107" y="237308"/>
            <a:ext cx="299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Most variables show little to no correlation of a linear relationship between them.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FCA47E-0392-4DBC-62A2-93D5E84BD380}"/>
              </a:ext>
            </a:extLst>
          </p:cNvPr>
          <p:cNvSpPr/>
          <p:nvPr/>
        </p:nvSpPr>
        <p:spPr>
          <a:xfrm>
            <a:off x="7376161" y="5893527"/>
            <a:ext cx="82731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8D52C1-E5C7-DC94-A0C2-7C1786927D96}"/>
              </a:ext>
            </a:extLst>
          </p:cNvPr>
          <p:cNvSpPr txBox="1"/>
          <p:nvPr/>
        </p:nvSpPr>
        <p:spPr>
          <a:xfrm>
            <a:off x="3849188" y="5750004"/>
            <a:ext cx="3598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‘Leaving’ (Event) shows weak correlations with all traits, with a small uptick in turnover linked to higher neuroticism.</a:t>
            </a:r>
          </a:p>
        </p:txBody>
      </p:sp>
    </p:spTree>
    <p:extLst>
      <p:ext uri="{BB962C8B-B14F-4D97-AF65-F5344CB8AC3E}">
        <p14:creationId xmlns:p14="http://schemas.microsoft.com/office/powerpoint/2010/main" val="201107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12EDFAA7-0855-CD96-9997-269BCB26F6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46027"/>
            <a:ext cx="6089805" cy="5969876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D7FBB98-EB72-7A34-FE72-A329E29DA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2196" y="246028"/>
            <a:ext cx="6089805" cy="5969876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24C226-A0C7-F27D-5652-88915E5C7A7E}"/>
              </a:ext>
            </a:extLst>
          </p:cNvPr>
          <p:cNvSpPr txBox="1"/>
          <p:nvPr/>
        </p:nvSpPr>
        <p:spPr>
          <a:xfrm>
            <a:off x="4417406" y="5769627"/>
            <a:ext cx="35437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highlight>
                  <a:srgbClr val="FFFF00"/>
                </a:highlight>
              </a:rPr>
              <a:t>Similar box shapes suggests age and experience time do not significantly differentiate between groups for turnover.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B49031-4A33-3662-ABA2-461230AC9AB0}"/>
              </a:ext>
            </a:extLst>
          </p:cNvPr>
          <p:cNvSpPr txBox="1"/>
          <p:nvPr/>
        </p:nvSpPr>
        <p:spPr>
          <a:xfrm>
            <a:off x="8362494" y="1486752"/>
            <a:ext cx="1965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Many outliers, thus individual circumstances can greatly vary despite similar central tendency.</a:t>
            </a:r>
          </a:p>
        </p:txBody>
      </p:sp>
    </p:spTree>
    <p:extLst>
      <p:ext uri="{BB962C8B-B14F-4D97-AF65-F5344CB8AC3E}">
        <p14:creationId xmlns:p14="http://schemas.microsoft.com/office/powerpoint/2010/main" val="228183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10513219" cy="560069"/>
          </a:xfrm>
        </p:spPr>
        <p:txBody>
          <a:bodyPr>
            <a:no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06" y="1370241"/>
            <a:ext cx="9329738" cy="46863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Language: </a:t>
            </a:r>
            <a:r>
              <a:rPr lang="en-US" sz="2000" dirty="0"/>
              <a:t>R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Libraries</a:t>
            </a:r>
            <a:r>
              <a:rPr lang="en-US" sz="2000" b="1" dirty="0"/>
              <a:t>: </a:t>
            </a:r>
            <a:r>
              <a:rPr lang="en-US" sz="2000" dirty="0" err="1"/>
              <a:t>dplyr</a:t>
            </a:r>
            <a:r>
              <a:rPr lang="en-US" sz="2000" dirty="0"/>
              <a:t>, </a:t>
            </a:r>
            <a:r>
              <a:rPr lang="en-US" sz="2000" dirty="0" err="1"/>
              <a:t>corrplot</a:t>
            </a:r>
            <a:r>
              <a:rPr lang="en-US" sz="2000" dirty="0"/>
              <a:t>, </a:t>
            </a:r>
            <a:r>
              <a:rPr lang="en-US" sz="2000" dirty="0" err="1"/>
              <a:t>caret,rpart</a:t>
            </a:r>
            <a:r>
              <a:rPr lang="en-US" sz="2000" dirty="0"/>
              <a:t>, </a:t>
            </a:r>
            <a:r>
              <a:rPr lang="en-US" sz="2000" dirty="0" err="1"/>
              <a:t>randomForest</a:t>
            </a:r>
            <a:r>
              <a:rPr lang="en-US" sz="2000" dirty="0"/>
              <a:t>, </a:t>
            </a:r>
            <a:r>
              <a:rPr lang="en-US" sz="2000" dirty="0" err="1"/>
              <a:t>xgboost</a:t>
            </a:r>
            <a:r>
              <a:rPr lang="en-US" sz="2000" dirty="0"/>
              <a:t>, Proc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Train/Test Split: </a:t>
            </a:r>
            <a:r>
              <a:rPr lang="en-US" sz="2000" dirty="0"/>
              <a:t>70:30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Models Used: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Logistic Regression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Appropriate for estimating the probability of a binary outcome; in this case, the ‘event’ variable of whether an employee will Stay or Leave.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Decision Tree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Would offer a clear visualization of how decisions are made, and which variables are most influential at each step in predicting turnover.</a:t>
            </a:r>
          </a:p>
          <a:p>
            <a:pPr lvl="1">
              <a:lnSpc>
                <a:spcPct val="100000"/>
              </a:lnSpc>
            </a:pPr>
            <a:r>
              <a:rPr lang="en-US" sz="1800" b="1" dirty="0"/>
              <a:t>Random Forest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Wanted an ensemble method that would be aggregating multiple decision trees to improve predictive performance and control overfitting.</a:t>
            </a:r>
          </a:p>
          <a:p>
            <a:pPr lvl="1">
              <a:lnSpc>
                <a:spcPct val="100000"/>
              </a:lnSpc>
            </a:pPr>
            <a:r>
              <a:rPr lang="en-US" sz="1800" b="1" dirty="0" err="1"/>
              <a:t>XGBoost</a:t>
            </a:r>
            <a:endParaRPr lang="en-US" sz="1800" b="1" dirty="0"/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Performs well with classification problems due to its gradient boosting framework.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7803-0E2B-C6A9-89DF-BE45F3BA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5AB1-0FFA-AF4D-39A8-30CBEB6B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CB67E0-2D48-FA18-6FF5-ADF8314B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4" y="0"/>
            <a:ext cx="9901183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607018-7E8C-6B98-30DA-A90373C1BF85}"/>
              </a:ext>
            </a:extLst>
          </p:cNvPr>
          <p:cNvSpPr txBox="1"/>
          <p:nvPr/>
        </p:nvSpPr>
        <p:spPr>
          <a:xfrm>
            <a:off x="370345" y="487234"/>
            <a:ext cx="31305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The model indicates Industry and Profession are most significant in predicting whether employees Stay or Leave.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AE61B-0AE3-0D06-95CF-C3B3D2AB648C}"/>
              </a:ext>
            </a:extLst>
          </p:cNvPr>
          <p:cNvSpPr txBox="1"/>
          <p:nvPr/>
        </p:nvSpPr>
        <p:spPr>
          <a:xfrm>
            <a:off x="6209443" y="2506028"/>
            <a:ext cx="2351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High Traffic and Coach nodes suggest personal relationships and direct management play part in decisions.</a:t>
            </a:r>
          </a:p>
        </p:txBody>
      </p:sp>
    </p:spTree>
    <p:extLst>
      <p:ext uri="{BB962C8B-B14F-4D97-AF65-F5344CB8AC3E}">
        <p14:creationId xmlns:p14="http://schemas.microsoft.com/office/powerpoint/2010/main" val="4078048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10513219" cy="560069"/>
          </a:xfrm>
        </p:spPr>
        <p:txBody>
          <a:bodyPr>
            <a:noAutofit/>
          </a:bodyPr>
          <a:lstStyle/>
          <a:p>
            <a:r>
              <a:rPr lang="en-US" sz="3600"/>
              <a:t>Modeling &amp; Results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703" y="1282337"/>
            <a:ext cx="4525531" cy="56007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Logistic Regression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AUC: 66.82%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Acc: 62.43%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Decision Tree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AUC: 56.22%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Acc: 53.85%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Random Forest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AUC: 77.30%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Acc: 68.05%</a:t>
            </a:r>
          </a:p>
          <a:p>
            <a:pPr>
              <a:lnSpc>
                <a:spcPct val="100000"/>
              </a:lnSpc>
            </a:pPr>
            <a:r>
              <a:rPr lang="en-US" b="1" dirty="0" err="1"/>
              <a:t>XGBoost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en-US" sz="1800" dirty="0"/>
              <a:t>AUC: 70.82%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Acc: 64.50%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6B2CE5-76FF-0449-9156-DB0123D1C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131" y="1314994"/>
            <a:ext cx="5493515" cy="55430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AE5BFE-6579-3A21-ED05-6E4342CE5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322" y="1765720"/>
            <a:ext cx="1724266" cy="466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05F397D-A5CA-7CF2-5DB0-060F75C2A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8743" y="2825899"/>
            <a:ext cx="1781424" cy="4572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C8598F-F6F9-5B8C-3D08-368AB7FBC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743" y="3786459"/>
            <a:ext cx="1762371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71C1EC-6FC0-56BC-3AE3-861B1AB61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8743" y="4962626"/>
            <a:ext cx="1781424" cy="485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689A2FD-24DA-15A6-18E4-294EC25DD75D}"/>
              </a:ext>
            </a:extLst>
          </p:cNvPr>
          <p:cNvSpPr txBox="1"/>
          <p:nvPr/>
        </p:nvSpPr>
        <p:spPr>
          <a:xfrm>
            <a:off x="7730320" y="5806101"/>
            <a:ext cx="324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The Random Forest model is the best performing of the 4.</a:t>
            </a:r>
          </a:p>
        </p:txBody>
      </p:sp>
    </p:spTree>
    <p:extLst>
      <p:ext uri="{BB962C8B-B14F-4D97-AF65-F5344CB8AC3E}">
        <p14:creationId xmlns:p14="http://schemas.microsoft.com/office/powerpoint/2010/main" val="350626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10513219" cy="560069"/>
          </a:xfrm>
        </p:spPr>
        <p:txBody>
          <a:bodyPr>
            <a:noAutofit/>
          </a:bodyPr>
          <a:lstStyle/>
          <a:p>
            <a:r>
              <a:rPr lang="en-US" sz="3600" dirty="0"/>
              <a:t>Model Reduction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80546E-5B08-7B76-32D0-55FEA469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268" y="1528966"/>
            <a:ext cx="10043909" cy="5106965"/>
          </a:xfrm>
        </p:spPr>
        <p:txBody>
          <a:bodyPr>
            <a:noAutofit/>
          </a:bodyPr>
          <a:lstStyle/>
          <a:p>
            <a:r>
              <a:rPr lang="en-US" dirty="0"/>
              <a:t>Did </a:t>
            </a:r>
            <a:r>
              <a:rPr lang="en-US" b="1" dirty="0">
                <a:solidFill>
                  <a:schemeClr val="tx2"/>
                </a:solidFill>
              </a:rPr>
              <a:t>Feature Importance </a:t>
            </a:r>
            <a:r>
              <a:rPr lang="en-US" dirty="0"/>
              <a:t>for the 2 best performing models.</a:t>
            </a:r>
          </a:p>
          <a:p>
            <a:pPr lvl="1"/>
            <a:r>
              <a:rPr lang="en-US" sz="1800" b="1" dirty="0"/>
              <a:t>Random Forest: </a:t>
            </a:r>
            <a:r>
              <a:rPr lang="en-US" sz="1800" dirty="0"/>
              <a:t>Industry, Experience, Log(Experience), Age, Traffic</a:t>
            </a:r>
          </a:p>
          <a:p>
            <a:pPr lvl="1"/>
            <a:r>
              <a:rPr lang="en-US" sz="1800" b="1" dirty="0" err="1"/>
              <a:t>XGBoost</a:t>
            </a:r>
            <a:r>
              <a:rPr lang="en-US" sz="1800" b="1" dirty="0"/>
              <a:t>: </a:t>
            </a:r>
            <a:r>
              <a:rPr lang="en-US" sz="1800" dirty="0"/>
              <a:t>Experience, Age, Industry, Traffic, Conscientiousness</a:t>
            </a:r>
          </a:p>
          <a:p>
            <a:r>
              <a:rPr lang="en-US" dirty="0"/>
              <a:t>Found optimal number of features (N) by testing subsets ranging from 5 to 30, in increments of 5, and evaluating highest model’s AUC and corresponding N value.</a:t>
            </a:r>
          </a:p>
          <a:p>
            <a:pPr lvl="1"/>
            <a:r>
              <a:rPr lang="en-US" sz="1800" dirty="0"/>
              <a:t>N = 5, AUC = 75.99%</a:t>
            </a:r>
          </a:p>
          <a:p>
            <a:pPr lvl="1"/>
            <a:r>
              <a:rPr lang="en-US" sz="1800" dirty="0"/>
              <a:t>N = 10, AUC = 75.52%</a:t>
            </a:r>
          </a:p>
          <a:p>
            <a:pPr lvl="1"/>
            <a:r>
              <a:rPr lang="en-US" sz="1800" dirty="0"/>
              <a:t>N = 15, AUC = 76.82%</a:t>
            </a:r>
          </a:p>
          <a:p>
            <a:r>
              <a:rPr lang="en-US" dirty="0"/>
              <a:t>Best AUC score is the model with 15 features; however, it is less than 1% better than the model with 5, indicating the more parsimonious model is almost as effective as the complex.</a:t>
            </a:r>
          </a:p>
          <a:p>
            <a:r>
              <a:rPr lang="en-US" dirty="0"/>
              <a:t>Refit the reduced data for the RF and XGB models, respectively returning AUCs of 75.94% and 71.64%.</a:t>
            </a:r>
          </a:p>
        </p:txBody>
      </p:sp>
    </p:spTree>
    <p:extLst>
      <p:ext uri="{BB962C8B-B14F-4D97-AF65-F5344CB8AC3E}">
        <p14:creationId xmlns:p14="http://schemas.microsoft.com/office/powerpoint/2010/main" val="313272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603C1-66D3-D9BA-12F5-4ED4D5D4B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" y="173373"/>
            <a:ext cx="5521234" cy="645305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EE855-1194-C7CA-D7B6-F16B7AD86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94" y="0"/>
            <a:ext cx="6320135" cy="6799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A9BCC-7850-58E2-849C-66BF5F338B7E}"/>
              </a:ext>
            </a:extLst>
          </p:cNvPr>
          <p:cNvSpPr txBox="1"/>
          <p:nvPr/>
        </p:nvSpPr>
        <p:spPr>
          <a:xfrm>
            <a:off x="289671" y="6033646"/>
            <a:ext cx="2194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'Industry' contributes most to the purity of the RF model's decisions.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612917-E687-25E7-0FE8-A5466A86E598}"/>
              </a:ext>
            </a:extLst>
          </p:cNvPr>
          <p:cNvSpPr txBox="1"/>
          <p:nvPr/>
        </p:nvSpPr>
        <p:spPr>
          <a:xfrm>
            <a:off x="8978285" y="5371694"/>
            <a:ext cx="249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FFFF00"/>
                </a:highlight>
              </a:rPr>
              <a:t>'Experience’ contributes most to the </a:t>
            </a:r>
            <a:r>
              <a:rPr lang="en-US" sz="1400" dirty="0" err="1">
                <a:highlight>
                  <a:srgbClr val="FFFF00"/>
                </a:highlight>
              </a:rPr>
              <a:t>XGBoost</a:t>
            </a:r>
            <a:r>
              <a:rPr lang="en-US" sz="1400" dirty="0">
                <a:highlight>
                  <a:srgbClr val="FFFF00"/>
                </a:highlight>
              </a:rPr>
              <a:t> model’s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145362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10513219" cy="560069"/>
          </a:xfrm>
        </p:spPr>
        <p:txBody>
          <a:bodyPr>
            <a:noAutofit/>
          </a:bodyPr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131" y="1640207"/>
            <a:ext cx="9329738" cy="46863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Model Comparison: </a:t>
            </a:r>
            <a:r>
              <a:rPr lang="en-US" sz="2400" dirty="0"/>
              <a:t>Random Forest outperforms other models, showcasing the highest AUC, indicating superior capability in correctly classifying and ranking the likelihood of employee turnover.</a:t>
            </a:r>
          </a:p>
          <a:p>
            <a:r>
              <a:rPr lang="en-US" sz="2400" b="1" dirty="0"/>
              <a:t>Predictive Power: </a:t>
            </a:r>
            <a:r>
              <a:rPr lang="en-US" sz="2400" dirty="0"/>
              <a:t>All models exhibit AUCs above 50%, confirming they all perform better than random chance at predicting binary outcomes (Stay or Leave).</a:t>
            </a:r>
          </a:p>
          <a:p>
            <a:r>
              <a:rPr lang="en-US" sz="2400" b="1" dirty="0">
                <a:solidFill>
                  <a:schemeClr val="tx2"/>
                </a:solidFill>
              </a:rPr>
              <a:t>Opportunities:</a:t>
            </a:r>
          </a:p>
          <a:p>
            <a:pPr lvl="1"/>
            <a:r>
              <a:rPr lang="en-US" sz="2200" b="1" dirty="0"/>
              <a:t>Cross-validation: </a:t>
            </a:r>
            <a:r>
              <a:rPr lang="en-US" sz="2200" dirty="0"/>
              <a:t>To ensure the models' robustness and reliability.</a:t>
            </a:r>
          </a:p>
          <a:p>
            <a:pPr lvl="1"/>
            <a:r>
              <a:rPr lang="en-US" sz="2200" b="1" dirty="0"/>
              <a:t>Transformations: </a:t>
            </a:r>
            <a:r>
              <a:rPr lang="en-US" sz="2200" dirty="0"/>
              <a:t>Can try transforming more variables, testing for interactions, etc., to further test for potentially better models.</a:t>
            </a:r>
          </a:p>
          <a:p>
            <a:pPr lvl="1"/>
            <a:r>
              <a:rPr lang="en-US" sz="2200" b="1" dirty="0"/>
              <a:t>Targeting: </a:t>
            </a:r>
            <a:r>
              <a:rPr lang="en-US" sz="2200" dirty="0"/>
              <a:t>Determining which specific rows (i.e., employees) are likely to leave and evaluating their attributes to prevent/address employee turnover.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0" y="965357"/>
            <a:ext cx="2716300" cy="49425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it Icon - Free PNG &amp; SVG 29396 - Noun Project">
            <a:extLst>
              <a:ext uri="{FF2B5EF4-FFF2-40B4-BE49-F238E27FC236}">
                <a16:creationId xmlns:a16="http://schemas.microsoft.com/office/drawing/2014/main" id="{71E766C8-2816-702B-D6CA-E819D18E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0432" y="2964845"/>
            <a:ext cx="2943036" cy="294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6A2BA9A-1375-95AE-EC96-87FEC635D728}"/>
              </a:ext>
            </a:extLst>
          </p:cNvPr>
          <p:cNvSpPr txBox="1">
            <a:spLocks/>
          </p:cNvSpPr>
          <p:nvPr/>
        </p:nvSpPr>
        <p:spPr>
          <a:xfrm>
            <a:off x="1320643" y="1604359"/>
            <a:ext cx="5263350" cy="3664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48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49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Can we predict </a:t>
            </a:r>
            <a:r>
              <a:rPr lang="en-US" sz="3600" b="1" dirty="0">
                <a:solidFill>
                  <a:schemeClr val="tx2"/>
                </a:solidFill>
              </a:rPr>
              <a:t>employee turnover </a:t>
            </a:r>
            <a:r>
              <a:rPr lang="en-US" sz="3600" dirty="0"/>
              <a:t>using data on </a:t>
            </a:r>
            <a:r>
              <a:rPr lang="en-US" sz="3600" b="1" dirty="0">
                <a:solidFill>
                  <a:schemeClr val="tx2"/>
                </a:solidFill>
              </a:rPr>
              <a:t>demographics, job characteristics</a:t>
            </a:r>
            <a:r>
              <a:rPr lang="en-US" sz="3600" dirty="0"/>
              <a:t>, and </a:t>
            </a:r>
            <a:r>
              <a:rPr lang="en-US" sz="3600" b="1" dirty="0">
                <a:solidFill>
                  <a:schemeClr val="tx2"/>
                </a:solidFill>
              </a:rPr>
              <a:t>personality traits</a:t>
            </a:r>
            <a:r>
              <a:rPr lang="en-US" sz="3600" dirty="0"/>
              <a:t>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07DF2CEB-1467-35E4-3950-C4C37F91588B}"/>
              </a:ext>
            </a:extLst>
          </p:cNvPr>
          <p:cNvSpPr/>
          <p:nvPr/>
        </p:nvSpPr>
        <p:spPr>
          <a:xfrm flipH="1">
            <a:off x="7768278" y="2125580"/>
            <a:ext cx="2105638" cy="1018674"/>
          </a:xfrm>
          <a:prstGeom prst="wedgeEllipseCallou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I QUIT!</a:t>
            </a:r>
          </a:p>
        </p:txBody>
      </p:sp>
    </p:spTree>
    <p:extLst>
      <p:ext uri="{BB962C8B-B14F-4D97-AF65-F5344CB8AC3E}">
        <p14:creationId xmlns:p14="http://schemas.microsoft.com/office/powerpoint/2010/main" val="316125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7224405" cy="560069"/>
          </a:xfrm>
        </p:spPr>
        <p:txBody>
          <a:bodyPr>
            <a:noAutofit/>
          </a:bodyPr>
          <a:lstStyle/>
          <a:p>
            <a:r>
              <a:rPr lang="en-US" sz="3600" dirty="0"/>
              <a:t>Employee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659" y="1339945"/>
            <a:ext cx="9883287" cy="51769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2"/>
                </a:solidFill>
              </a:rPr>
              <a:t>What is it?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The rate at which an employer gains &amp; loses staff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Reflects company health &amp; employee satisfaction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Average tenure: 4.1 years (</a:t>
            </a:r>
            <a:r>
              <a:rPr lang="en-US" sz="2000" dirty="0">
                <a:hlinkClick r:id="rId3"/>
              </a:rPr>
              <a:t>U.S. BLS, 2022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2"/>
                </a:solidFill>
              </a:rPr>
              <a:t>Prevalence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Nearly 38% of new hires resign within their first year (</a:t>
            </a:r>
            <a:r>
              <a:rPr lang="en-US" sz="2000" dirty="0">
                <a:hlinkClick r:id="rId4"/>
              </a:rPr>
              <a:t>Work Institute, 2020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Young employees, particularly Gen </a:t>
            </a:r>
            <a:r>
              <a:rPr lang="en-US" sz="2000" dirty="0" err="1"/>
              <a:t>Zers</a:t>
            </a:r>
            <a:r>
              <a:rPr lang="en-US" sz="2000" dirty="0"/>
              <a:t> (94%) and Millennials (88%) have searched for a job because of burnout (</a:t>
            </a:r>
            <a:r>
              <a:rPr lang="en-US" sz="2000" dirty="0">
                <a:hlinkClick r:id="rId5"/>
              </a:rPr>
              <a:t>Limeade, 2020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tx2"/>
                </a:solidFill>
              </a:rPr>
              <a:t>Costs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Has cost US industries more than $630 billion (</a:t>
            </a:r>
            <a:r>
              <a:rPr lang="en-US" sz="2000" dirty="0">
                <a:hlinkClick r:id="rId4"/>
              </a:rPr>
              <a:t>Work Institute, 2020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Replacement is equivalent to 33% of an employee’s annual salary (</a:t>
            </a:r>
            <a:r>
              <a:rPr lang="en-US" sz="2000" dirty="0">
                <a:hlinkClick r:id="rId6"/>
              </a:rPr>
              <a:t>Emplify, 2020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</a:pPr>
            <a:endParaRPr lang="en-US" sz="2000" dirty="0"/>
          </a:p>
          <a:p>
            <a:pPr lvl="1"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6055519" cy="560069"/>
          </a:xfrm>
        </p:spPr>
        <p:txBody>
          <a:bodyPr>
            <a:noAutofit/>
          </a:bodyPr>
          <a:lstStyle/>
          <a:p>
            <a:r>
              <a:rPr lang="en-US" sz="3600" dirty="0"/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131" y="1504950"/>
            <a:ext cx="9329738" cy="4686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/>
                </a:solidFill>
              </a:rPr>
              <a:t>1,129 </a:t>
            </a:r>
            <a:r>
              <a:rPr lang="en-US" sz="3200" dirty="0">
                <a:solidFill>
                  <a:schemeClr val="tx2"/>
                </a:solidFill>
              </a:rPr>
              <a:t>observations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/>
                </a:solidFill>
              </a:rPr>
              <a:t>16 </a:t>
            </a:r>
            <a:r>
              <a:rPr lang="en-US" sz="3200" dirty="0">
                <a:solidFill>
                  <a:schemeClr val="tx2"/>
                </a:solidFill>
              </a:rPr>
              <a:t>variables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solidFill>
                  <a:schemeClr val="tx2"/>
                </a:solidFill>
              </a:rPr>
              <a:t>Numeric: </a:t>
            </a:r>
            <a:r>
              <a:rPr lang="en-US" sz="3000" dirty="0">
                <a:solidFill>
                  <a:schemeClr val="tx2"/>
                </a:solidFill>
              </a:rPr>
              <a:t>Age, Stag (Experience Time), Personality Scores (Extraversion, Agreeableness, Conscientiousness, Neuroticism, Openness), Event (Binary: Stayed or Left)</a:t>
            </a:r>
          </a:p>
          <a:p>
            <a:pPr lvl="1">
              <a:lnSpc>
                <a:spcPct val="150000"/>
              </a:lnSpc>
            </a:pPr>
            <a:r>
              <a:rPr lang="en-US" sz="3000" b="1" dirty="0">
                <a:solidFill>
                  <a:schemeClr val="tx2"/>
                </a:solidFill>
              </a:rPr>
              <a:t>Categorical: </a:t>
            </a:r>
            <a:r>
              <a:rPr lang="en-US" sz="3000" dirty="0">
                <a:solidFill>
                  <a:schemeClr val="tx2"/>
                </a:solidFill>
              </a:rPr>
              <a:t>Gender, Industry, Profession, Traffic (pipeline employee came to the company), Coach, Head Gender, </a:t>
            </a:r>
            <a:r>
              <a:rPr lang="en-US" sz="3000" dirty="0" err="1">
                <a:solidFill>
                  <a:schemeClr val="tx2"/>
                </a:solidFill>
              </a:rPr>
              <a:t>Greywage</a:t>
            </a:r>
            <a:r>
              <a:rPr lang="en-US" sz="3000" dirty="0">
                <a:solidFill>
                  <a:schemeClr val="tx2"/>
                </a:solidFill>
              </a:rPr>
              <a:t>, Way (of Transportation)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/>
                </a:solidFill>
              </a:rPr>
              <a:t>Dependent Variable: </a:t>
            </a:r>
            <a:r>
              <a:rPr lang="en-US" sz="3200" b="1" dirty="0">
                <a:latin typeface="Univers" panose="020B0503020202020204" pitchFamily="34" charset="0"/>
              </a:rPr>
              <a:t>Event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7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DD821DC-E039-7F9D-AF47-8D008CC7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0" y="385068"/>
            <a:ext cx="11766300" cy="1957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C6A67D-65BD-F0ED-BA7F-4591F5D55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49" y="4467600"/>
            <a:ext cx="11766300" cy="211854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CFCA94-89C1-B467-9B29-E478BA45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12" y="2690023"/>
            <a:ext cx="11922973" cy="14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5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7541419" cy="560069"/>
          </a:xfrm>
        </p:spPr>
        <p:txBody>
          <a:bodyPr>
            <a:noAutofit/>
          </a:bodyPr>
          <a:lstStyle/>
          <a:p>
            <a:r>
              <a:rPr lang="en-US" sz="3600" dirty="0"/>
              <a:t>Variables presented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131" y="1640207"/>
            <a:ext cx="9329738" cy="46863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Retained all original variables, as well as an additional log-transformation, for the initial modeling.</a:t>
            </a:r>
          </a:p>
          <a:p>
            <a:r>
              <a:rPr lang="en-US" sz="2800" b="1" dirty="0">
                <a:solidFill>
                  <a:schemeClr val="tx2"/>
                </a:solidFill>
              </a:rPr>
              <a:t>Reasoning</a:t>
            </a:r>
            <a:r>
              <a:rPr lang="en-US" sz="2800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600" dirty="0"/>
              <a:t>Gender, age, industry, profession, and traffic represent demographic and job-related factors.</a:t>
            </a:r>
          </a:p>
          <a:p>
            <a:pPr lvl="1"/>
            <a:r>
              <a:rPr lang="en-US" sz="2600" dirty="0"/>
              <a:t>Coach and head gender may influence employee experience.</a:t>
            </a:r>
          </a:p>
          <a:p>
            <a:pPr lvl="1"/>
            <a:r>
              <a:rPr lang="en-US" sz="2600" dirty="0" err="1"/>
              <a:t>Greywage</a:t>
            </a:r>
            <a:r>
              <a:rPr lang="en-US" sz="2600" dirty="0"/>
              <a:t> and transportation mode offer insights into employee circumstances.</a:t>
            </a:r>
          </a:p>
          <a:p>
            <a:pPr lvl="1"/>
            <a:r>
              <a:rPr lang="en-US" sz="2600" dirty="0"/>
              <a:t>Personality scores (‘Big 5’ model) provide psychological insights.</a:t>
            </a: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6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C31B-F93C-D94B-7ABB-2526C5C6E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106" y="493393"/>
            <a:ext cx="7541419" cy="560069"/>
          </a:xfrm>
        </p:spPr>
        <p:txBody>
          <a:bodyPr>
            <a:noAutofit/>
          </a:bodyPr>
          <a:lstStyle/>
          <a:p>
            <a:r>
              <a:rPr lang="en-US" sz="3600" dirty="0"/>
              <a:t>DATA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1411-7617-4154-8538-63616F301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106" y="1583984"/>
            <a:ext cx="10552176" cy="462125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Checked for NA &amp; blank values to omit from the data if necessary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Renamed Big 5 variables to match the OCEAN scheme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e.g., </a:t>
            </a:r>
            <a:r>
              <a:rPr lang="en-US" sz="2000" dirty="0" err="1"/>
              <a:t>novator</a:t>
            </a:r>
            <a:r>
              <a:rPr lang="en-US" sz="2000" dirty="0"/>
              <a:t> -&gt; openness, </a:t>
            </a:r>
            <a:r>
              <a:rPr lang="en-US" sz="2000" dirty="0" err="1"/>
              <a:t>selfcontrol</a:t>
            </a:r>
            <a:r>
              <a:rPr lang="en-US" sz="2000" dirty="0"/>
              <a:t> -&gt; conscientiousness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Standardized categorical variables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e.g., </a:t>
            </a:r>
            <a:r>
              <a:rPr lang="en-US" sz="2000" dirty="0" err="1"/>
              <a:t>etc</a:t>
            </a:r>
            <a:r>
              <a:rPr lang="en-US" sz="2000" dirty="0"/>
              <a:t> -&gt; other, </a:t>
            </a:r>
            <a:r>
              <a:rPr lang="en-US" sz="2000" dirty="0" err="1"/>
              <a:t>finan</a:t>
            </a:r>
            <a:r>
              <a:rPr lang="en-US" sz="2000" dirty="0"/>
              <a:t>\xf1e -&gt; finance, KA (recruiting agency) -&gt; RA, manage -&gt; management, etc.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Log transformed ‘experience’ to reduce skewness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Added labels ‘Stayed’ &amp; ‘Left’ for the dependent variable’s respective factor levels of 0 &amp; 1 for upcoming visualizations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Made contingency tables for categorical variables to perform chi-squared tests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Industry, Profession, Traffic, and Way returned p-values &lt; 0.05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Industry and Profession have many factor levels, though Way has only 3: bus, car, foot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76049-535B-0D0B-0959-C4A33CE5DAE6}"/>
              </a:ext>
            </a:extLst>
          </p:cNvPr>
          <p:cNvSpPr/>
          <p:nvPr/>
        </p:nvSpPr>
        <p:spPr>
          <a:xfrm>
            <a:off x="1590675" y="1104900"/>
            <a:ext cx="29432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0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D5AB6D8-C6DC-5E61-4691-1360EB742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51" y="0"/>
            <a:ext cx="9138897" cy="685800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5B6CBF2-969F-9D83-AA97-F50D32F4B6C2}"/>
              </a:ext>
            </a:extLst>
          </p:cNvPr>
          <p:cNvSpPr/>
          <p:nvPr/>
        </p:nvSpPr>
        <p:spPr>
          <a:xfrm>
            <a:off x="7248252" y="6004561"/>
            <a:ext cx="583474" cy="134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08CB903-3128-2B72-4127-53D7B6C6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2" y="5643155"/>
            <a:ext cx="3009901" cy="1149532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300" dirty="0">
                <a:highlight>
                  <a:srgbClr val="FFFF00"/>
                </a:highlight>
              </a:rPr>
              <a:t>While ‘age’ seems natural to have a right skew, ‘experience’ is worth taking a log-transformation for and seeing if it improves the skewness.</a:t>
            </a:r>
          </a:p>
        </p:txBody>
      </p:sp>
    </p:spTree>
    <p:extLst>
      <p:ext uri="{BB962C8B-B14F-4D97-AF65-F5344CB8AC3E}">
        <p14:creationId xmlns:p14="http://schemas.microsoft.com/office/powerpoint/2010/main" val="1260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3722-571A-B7EF-407B-9992F839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A5F2-B4AA-21B5-41BC-FA0A555A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4E45FB-C227-D475-7363-4405658F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7E5041-CDF5-FA88-7401-41BBDB412C6F}"/>
              </a:ext>
            </a:extLst>
          </p:cNvPr>
          <p:cNvSpPr txBox="1"/>
          <p:nvPr/>
        </p:nvSpPr>
        <p:spPr>
          <a:xfrm>
            <a:off x="8541123" y="4153988"/>
            <a:ext cx="274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This follows the QQ-line much better now.</a:t>
            </a:r>
          </a:p>
        </p:txBody>
      </p:sp>
    </p:spTree>
    <p:extLst>
      <p:ext uri="{BB962C8B-B14F-4D97-AF65-F5344CB8AC3E}">
        <p14:creationId xmlns:p14="http://schemas.microsoft.com/office/powerpoint/2010/main" val="3579664336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1046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Courier New</vt:lpstr>
      <vt:lpstr>Goudy Old Style</vt:lpstr>
      <vt:lpstr>Segoe UI Semibold</vt:lpstr>
      <vt:lpstr>Univers</vt:lpstr>
      <vt:lpstr>Univers Light</vt:lpstr>
      <vt:lpstr>PoiseVTI</vt:lpstr>
      <vt:lpstr>Predictive Modeling for Employee Turnover</vt:lpstr>
      <vt:lpstr>PowerPoint Presentation</vt:lpstr>
      <vt:lpstr>Employee Turnover</vt:lpstr>
      <vt:lpstr>Dataset Variables</vt:lpstr>
      <vt:lpstr>PowerPoint Presentation</vt:lpstr>
      <vt:lpstr>Variables presented</vt:lpstr>
      <vt:lpstr>DATA Prep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Methodology</vt:lpstr>
      <vt:lpstr>PowerPoint Presentation</vt:lpstr>
      <vt:lpstr>Modeling &amp; Results</vt:lpstr>
      <vt:lpstr>Model Reduction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Turnover</dc:title>
  <dc:creator>Avery Tran</dc:creator>
  <cp:lastModifiedBy>Avery Tran</cp:lastModifiedBy>
  <cp:revision>1</cp:revision>
  <dcterms:created xsi:type="dcterms:W3CDTF">2024-03-19T23:27:24Z</dcterms:created>
  <dcterms:modified xsi:type="dcterms:W3CDTF">2024-03-22T02:08:17Z</dcterms:modified>
</cp:coreProperties>
</file>