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C0F-C612-456A-B287-99C0CEA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065FD-BA5F-4935-9D3D-5E0F304C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B4684-8449-41F0-8CAD-1C759BB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8533-B190-4CA1-A75E-06D4420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D1FD6-6F79-414F-9193-09C20CB8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89D90-3F1C-4B98-8AC9-3A850A93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7D02C-13DD-4626-8C66-AEEC4A6C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F782-2DBA-42A1-8F51-BBDA558B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F9A65-223B-4F4F-8183-BF11147B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A740-D702-45A0-8CA0-4D87B455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B7A73-C1B0-49F9-8546-80DDB2C8E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C8CDD-F098-490E-B0F8-62E10A42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2EDCF-27D7-4074-B13C-C276993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793-B225-431E-AFB9-FBB7D4B5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BF4FD-3295-46FC-80BE-74D9F0D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FC16-20B7-445B-818C-83A508C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EF42C-A1F6-444B-AAF7-FEBDF8A9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FD9E8-AE90-42F7-A116-20D9BD40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6570-89EE-41A4-8164-86A9113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CEE81-85C4-415C-BD21-82A05478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E2D9-87DE-4596-82A3-98CDAE4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245AD-C225-45A4-9531-139084A4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21ABD-3727-488E-98BA-88A0086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7C07-187F-4D45-8571-4B20ED3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27425-A5BE-4DC0-98D8-BAC7DD9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E6B1D-FDEC-4E7E-8A3B-FF078949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0B6C-7E31-4D5D-BAFD-7FE9B027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9620E-1B77-46E7-9965-003A0AC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868C8-0D7B-443E-94FD-B1B2EF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AAE31-4B6E-42B7-AFB4-7BE5BC3A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2B796-BF70-4FEA-AA77-5C35C35D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1224-BCD9-4067-B436-5FE85B6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033F1-9533-4B2E-B97A-D5E83C45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2593B-8939-4007-A259-DDBAA8B8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2FC61D-A66C-41A2-A986-69AE47D8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C98C6-3F8D-4417-9E42-708277707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954FAD-2760-4E82-8819-053D3805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F31A35-A745-4BD5-AD0E-052E2958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85F182-8DC6-4327-94BE-B4B44403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9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CD185-B989-4F41-9AF4-C9838C16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1BE4B4-C546-48A6-A37D-5E9A99AD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01DD3-1B4A-4320-8664-DEB57F00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BB714-4EDE-4123-8AA9-C9A33C16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AE77B-B441-48BE-A602-06A850C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65794-323F-4C12-92DE-ACBAF36C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613D1-9BC9-45A5-B1E5-80EFFEF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7CD05-2459-4C37-BF53-F155CC5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DD0B1-5711-428C-975A-D6D58930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F0257-B12C-49A9-843E-87DF6648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FA8B-5250-4998-810B-0742FDF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502D5-C9C0-4F30-8D3B-FBDFE8F8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6C9AB-1EC5-45C4-AE32-F292AEA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44E3-8A5F-4732-B32B-E64D7AE0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E7744-D3BF-46F3-8C07-88BF89BE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CC98E-F4AC-49FE-9B86-DA780FAC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79EC-DADA-4390-A601-B94B908A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36009-7903-411F-92D1-2F3AEC1B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7D0F0-B5B9-4724-834B-7599256A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B7B57-5018-4CB2-B2D4-AEAD53A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6613E-F806-4859-A00A-F3A849EF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FD1E8-520E-482F-9B63-5662AA00E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A76F-DCD9-4CAE-B9F6-0783181486C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8AF26-9053-402D-894A-2DEBB448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6AB44-3A27-44C1-B0EF-68B94F6A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F2B1-5958-4ED2-9976-3ECEDE03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4C5163-A784-4D40-B2D5-35939DDADA8A}"/>
              </a:ext>
            </a:extLst>
          </p:cNvPr>
          <p:cNvGrpSpPr/>
          <p:nvPr/>
        </p:nvGrpSpPr>
        <p:grpSpPr>
          <a:xfrm>
            <a:off x="2685727" y="3718562"/>
            <a:ext cx="673947" cy="706120"/>
            <a:chOff x="1432560" y="3494193"/>
            <a:chExt cx="673947" cy="7061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81B38-8865-4200-BE80-076A81917648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41138E-08CA-4ABC-A5F9-2AF5054F3FF9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67E4E8C-315D-4AE6-8086-6068C36224C1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015920-6854-4E09-AE27-ADCF99B612D4}"/>
              </a:ext>
            </a:extLst>
          </p:cNvPr>
          <p:cNvGrpSpPr/>
          <p:nvPr/>
        </p:nvGrpSpPr>
        <p:grpSpPr>
          <a:xfrm>
            <a:off x="2685727" y="2883108"/>
            <a:ext cx="673947" cy="706120"/>
            <a:chOff x="1432560" y="3494193"/>
            <a:chExt cx="673947" cy="70612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F7FA67-1ED1-4907-BEEC-076FBC884571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B33DB-6655-4854-84E7-B7A0BEEA0A74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835DC0-0AFE-43F4-91FD-0BAB0016A4B8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EE361C-4D4C-4F73-854B-65E6FE9C9B37}"/>
              </a:ext>
            </a:extLst>
          </p:cNvPr>
          <p:cNvGrpSpPr/>
          <p:nvPr/>
        </p:nvGrpSpPr>
        <p:grpSpPr>
          <a:xfrm>
            <a:off x="2695837" y="2020564"/>
            <a:ext cx="673947" cy="706120"/>
            <a:chOff x="1432560" y="3494193"/>
            <a:chExt cx="673947" cy="70612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972612-55D0-4225-BCCB-4C5FDC3BE592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84E0D5-EEC8-4BC2-814C-5E9D5FA02CBA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1692DA-6654-42E1-8AB4-780F9AFE92A0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961DC3-7444-4484-A3CE-AA83E16014BD}"/>
              </a:ext>
            </a:extLst>
          </p:cNvPr>
          <p:cNvGrpSpPr/>
          <p:nvPr/>
        </p:nvGrpSpPr>
        <p:grpSpPr>
          <a:xfrm>
            <a:off x="2694192" y="4568193"/>
            <a:ext cx="673947" cy="706120"/>
            <a:chOff x="1432560" y="3494193"/>
            <a:chExt cx="673947" cy="706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AC3F7F-162E-486B-A8E2-EB21EB49C1D9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A3A2AD-8988-4A3C-816F-2B0CD6664B4E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B7999E4-F38C-4AD6-B8F7-1013272E4E8A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603DF55-C31E-401D-B311-01640316358A}"/>
              </a:ext>
            </a:extLst>
          </p:cNvPr>
          <p:cNvGrpSpPr/>
          <p:nvPr/>
        </p:nvGrpSpPr>
        <p:grpSpPr>
          <a:xfrm>
            <a:off x="2684134" y="5430737"/>
            <a:ext cx="673947" cy="706120"/>
            <a:chOff x="1432560" y="3494193"/>
            <a:chExt cx="673947" cy="70612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393722-7D1F-48DA-A501-C9A1C128F796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F1EEEE-43C3-4B4E-A09E-F08D7209DFC6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8B327E-D0AA-425D-B779-6AD5B0845FE5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241AF90-92EC-409A-9CC5-BB466351033F}"/>
              </a:ext>
            </a:extLst>
          </p:cNvPr>
          <p:cNvGrpSpPr/>
          <p:nvPr/>
        </p:nvGrpSpPr>
        <p:grpSpPr>
          <a:xfrm>
            <a:off x="2695837" y="1149345"/>
            <a:ext cx="673947" cy="706120"/>
            <a:chOff x="1432560" y="3494193"/>
            <a:chExt cx="673947" cy="7061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51D88D0-7A3E-48DC-A816-416EEAEC2CFD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5AB10D-6E66-4BDA-A3F8-4734460CD9A2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DCB929-E51E-495C-94DD-87232D7A0083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8F15EB8-BEC8-4BB9-A678-8A1D43AE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89002" y="3046700"/>
            <a:ext cx="4851402" cy="118030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B2694CA-2783-4136-BE3E-E56CF58D8449}"/>
              </a:ext>
            </a:extLst>
          </p:cNvPr>
          <p:cNvSpPr txBox="1"/>
          <p:nvPr/>
        </p:nvSpPr>
        <p:spPr>
          <a:xfrm>
            <a:off x="889013" y="86654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video frames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BBBC7-07A4-4799-9D3D-639B8BF405A8}"/>
              </a:ext>
            </a:extLst>
          </p:cNvPr>
          <p:cNvSpPr txBox="1"/>
          <p:nvPr/>
        </p:nvSpPr>
        <p:spPr>
          <a:xfrm>
            <a:off x="338667" y="287821"/>
            <a:ext cx="2066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Conv 3d </a:t>
            </a:r>
            <a:r>
              <a:rPr lang="ko-KR" altLang="en-US" dirty="0"/>
              <a:t>동작과정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02145335-B975-489F-A47D-BECF02AB4498}"/>
              </a:ext>
            </a:extLst>
          </p:cNvPr>
          <p:cNvSpPr/>
          <p:nvPr/>
        </p:nvSpPr>
        <p:spPr>
          <a:xfrm>
            <a:off x="2185298" y="3277127"/>
            <a:ext cx="325057" cy="1884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0C12E1-D93C-4841-8439-4857D98E50D1}"/>
              </a:ext>
            </a:extLst>
          </p:cNvPr>
          <p:cNvSpPr txBox="1"/>
          <p:nvPr/>
        </p:nvSpPr>
        <p:spPr>
          <a:xfrm>
            <a:off x="2412245" y="86961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video frames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94D88E-C759-4221-BFD7-A5D9928926C9}"/>
              </a:ext>
            </a:extLst>
          </p:cNvPr>
          <p:cNvSpPr txBox="1"/>
          <p:nvPr/>
        </p:nvSpPr>
        <p:spPr>
          <a:xfrm>
            <a:off x="2476229" y="616966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(1,3,6,8,8)</a:t>
            </a:r>
            <a:endParaRPr lang="ko-KR" altLang="en-US" sz="14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80AFADF-58D9-40CD-B43F-A5D8350681AA}"/>
              </a:ext>
            </a:extLst>
          </p:cNvPr>
          <p:cNvGrpSpPr/>
          <p:nvPr/>
        </p:nvGrpSpPr>
        <p:grpSpPr>
          <a:xfrm>
            <a:off x="4803928" y="3974471"/>
            <a:ext cx="353706" cy="357921"/>
            <a:chOff x="1432560" y="3494193"/>
            <a:chExt cx="673947" cy="706120"/>
          </a:xfrm>
          <a:solidFill>
            <a:srgbClr val="00B050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1612F6-394B-4156-B52E-D10533308FC3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17E8CB-FB7D-4823-8FB7-127663245D28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BB9003-7B01-43A6-B25C-0E17A7880476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EB4830-F76A-40AC-B9B2-8E88CF7613A1}"/>
              </a:ext>
            </a:extLst>
          </p:cNvPr>
          <p:cNvGrpSpPr/>
          <p:nvPr/>
        </p:nvGrpSpPr>
        <p:grpSpPr>
          <a:xfrm>
            <a:off x="4803928" y="3483192"/>
            <a:ext cx="353706" cy="357921"/>
            <a:chOff x="1432560" y="3494193"/>
            <a:chExt cx="673947" cy="706120"/>
          </a:xfrm>
          <a:solidFill>
            <a:srgbClr val="00B050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6005A6-5A56-4EB3-BB69-3EC3743F3822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529463B-9B20-475A-B8D1-49DDD042A462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27B6574-1E6A-4807-A69B-D1CCA32F903B}"/>
                </a:ext>
              </a:extLst>
            </p:cNvPr>
            <p:cNvSpPr/>
            <p:nvPr/>
          </p:nvSpPr>
          <p:spPr>
            <a:xfrm>
              <a:off x="1432560" y="3617807"/>
              <a:ext cx="535093" cy="5825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4A4C08-A851-4E6E-AE98-E7F1015B2511}"/>
              </a:ext>
            </a:extLst>
          </p:cNvPr>
          <p:cNvSpPr txBox="1"/>
          <p:nvPr/>
        </p:nvSpPr>
        <p:spPr>
          <a:xfrm>
            <a:off x="4538623" y="434319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(3,2,2,2,2)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A52101-0EAA-4032-A744-DEB1EF3227CB}"/>
              </a:ext>
            </a:extLst>
          </p:cNvPr>
          <p:cNvSpPr txBox="1"/>
          <p:nvPr/>
        </p:nvSpPr>
        <p:spPr>
          <a:xfrm>
            <a:off x="4493802" y="3133288"/>
            <a:ext cx="90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3d filters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6D837F-71EB-40A3-A9D2-C321AC56FD5C}"/>
              </a:ext>
            </a:extLst>
          </p:cNvPr>
          <p:cNvSpPr txBox="1"/>
          <p:nvPr/>
        </p:nvSpPr>
        <p:spPr>
          <a:xfrm>
            <a:off x="2860369" y="79005"/>
            <a:ext cx="441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 dim : (batch, 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depth, height, width)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3623FF-4C31-46C2-BC9F-1C8E47BD16FC}"/>
              </a:ext>
            </a:extLst>
          </p:cNvPr>
          <p:cNvSpPr txBox="1"/>
          <p:nvPr/>
        </p:nvSpPr>
        <p:spPr>
          <a:xfrm>
            <a:off x="2811079" y="278503"/>
            <a:ext cx="5810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3d </a:t>
            </a:r>
            <a:r>
              <a:rPr lang="en-US" altLang="ko-KR" sz="1400" dirty="0" err="1"/>
              <a:t>cov</a:t>
            </a:r>
            <a:r>
              <a:rPr lang="en-US" altLang="ko-KR" sz="1400" dirty="0"/>
              <a:t> dim : (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out_channel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, stride, padding, …)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2EEEB1-901A-4D84-9B65-DE8DE7292515}"/>
              </a:ext>
            </a:extLst>
          </p:cNvPr>
          <p:cNvSpPr txBox="1"/>
          <p:nvPr/>
        </p:nvSpPr>
        <p:spPr>
          <a:xfrm>
            <a:off x="4538623" y="4711909"/>
            <a:ext cx="282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2x2 matrix 3</a:t>
            </a:r>
            <a:r>
              <a:rPr lang="ko-KR" altLang="en-US" sz="1400" dirty="0"/>
              <a:t>개 만큼 </a:t>
            </a:r>
            <a:r>
              <a:rPr lang="en-US" altLang="ko-KR" sz="1400" dirty="0" err="1"/>
              <a:t>in_channel</a:t>
            </a:r>
            <a:r>
              <a:rPr lang="en-US" altLang="ko-KR" sz="1400" dirty="0"/>
              <a:t>, </a:t>
            </a:r>
          </a:p>
          <a:p>
            <a:pPr algn="l"/>
            <a:r>
              <a:rPr lang="en-US" altLang="ko-KR" sz="1400" dirty="0"/>
              <a:t>2</a:t>
            </a:r>
            <a:r>
              <a:rPr lang="ko-KR" altLang="en-US" sz="1400" dirty="0"/>
              <a:t>개 만큼 </a:t>
            </a:r>
            <a:r>
              <a:rPr lang="en-US" altLang="ko-KR" sz="1400" dirty="0"/>
              <a:t>depth,</a:t>
            </a:r>
          </a:p>
          <a:p>
            <a:pPr algn="l"/>
            <a:r>
              <a:rPr lang="en-US" altLang="ko-KR" sz="1400" dirty="0"/>
              <a:t>2</a:t>
            </a:r>
            <a:r>
              <a:rPr lang="ko-KR" altLang="en-US" sz="1400" dirty="0"/>
              <a:t>개 만큼 </a:t>
            </a:r>
            <a:r>
              <a:rPr lang="en-US" altLang="ko-KR" sz="1400" dirty="0" err="1"/>
              <a:t>out_channel</a:t>
            </a:r>
            <a:endParaRPr lang="en-US" altLang="ko-KR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11D49BD-F7D5-4560-AB16-64E2E34F15E4}"/>
              </a:ext>
            </a:extLst>
          </p:cNvPr>
          <p:cNvCxnSpPr>
            <a:endCxn id="71" idx="3"/>
          </p:cNvCxnSpPr>
          <p:nvPr/>
        </p:nvCxnSpPr>
        <p:spPr>
          <a:xfrm>
            <a:off x="5489524" y="3514521"/>
            <a:ext cx="0" cy="982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D253F45-C40D-4878-BCC4-C11BE1BA98FB}"/>
              </a:ext>
            </a:extLst>
          </p:cNvPr>
          <p:cNvSpPr txBox="1"/>
          <p:nvPr/>
        </p:nvSpPr>
        <p:spPr>
          <a:xfrm>
            <a:off x="5467040" y="412210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x2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4D2A4E-7552-4CEC-964A-5B48FB6645E1}"/>
              </a:ext>
            </a:extLst>
          </p:cNvPr>
          <p:cNvSpPr txBox="1"/>
          <p:nvPr/>
        </p:nvSpPr>
        <p:spPr>
          <a:xfrm>
            <a:off x="4548875" y="921081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m = nn.Conv3d(3,2,2, stride=2)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E3BDC2-ABB1-4A25-B3D6-0467D96B35B6}"/>
              </a:ext>
            </a:extLst>
          </p:cNvPr>
          <p:cNvSpPr txBox="1"/>
          <p:nvPr/>
        </p:nvSpPr>
        <p:spPr>
          <a:xfrm>
            <a:off x="4538452" y="1135558"/>
            <a:ext cx="2885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input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torch.randn</a:t>
            </a:r>
            <a:r>
              <a:rPr lang="ko-KR" altLang="en-US" sz="1400" dirty="0"/>
              <a:t>(1, 3, 6, 8, 8)</a:t>
            </a:r>
            <a:endParaRPr lang="en-US" altLang="ko-KR" sz="1400" dirty="0"/>
          </a:p>
          <a:p>
            <a:r>
              <a:rPr lang="en-US" altLang="ko-KR" sz="1400" dirty="0"/>
              <a:t>out = m(input) # dim=(1,2,3,4,4)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C93EC1-0EF4-41DD-B802-9F57E86FFE78}"/>
              </a:ext>
            </a:extLst>
          </p:cNvPr>
          <p:cNvSpPr txBox="1"/>
          <p:nvPr/>
        </p:nvSpPr>
        <p:spPr>
          <a:xfrm>
            <a:off x="2860369" y="514048"/>
            <a:ext cx="5525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 dim : (batch, </a:t>
            </a:r>
            <a:r>
              <a:rPr lang="en-US" altLang="ko-KR" sz="1400" dirty="0" err="1"/>
              <a:t>out_channels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out_depth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out_height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out_width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326919-7BC5-40CF-8DF3-FD0E2BEAF9E1}"/>
              </a:ext>
            </a:extLst>
          </p:cNvPr>
          <p:cNvCxnSpPr/>
          <p:nvPr/>
        </p:nvCxnSpPr>
        <p:spPr>
          <a:xfrm flipV="1">
            <a:off x="3495040" y="3778455"/>
            <a:ext cx="1192107" cy="9334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9930AD0-BB76-49A3-ACF4-B03AA3B7560B}"/>
              </a:ext>
            </a:extLst>
          </p:cNvPr>
          <p:cNvCxnSpPr>
            <a:cxnSpLocks/>
          </p:cNvCxnSpPr>
          <p:nvPr/>
        </p:nvCxnSpPr>
        <p:spPr>
          <a:xfrm flipV="1">
            <a:off x="3415943" y="4184760"/>
            <a:ext cx="1310326" cy="13683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7BE3A49-BBC6-4063-9DFD-139417F48118}"/>
              </a:ext>
            </a:extLst>
          </p:cNvPr>
          <p:cNvCxnSpPr>
            <a:cxnSpLocks/>
          </p:cNvCxnSpPr>
          <p:nvPr/>
        </p:nvCxnSpPr>
        <p:spPr>
          <a:xfrm>
            <a:off x="5351374" y="3824954"/>
            <a:ext cx="2665575" cy="349880"/>
          </a:xfrm>
          <a:prstGeom prst="line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77164-A452-4C3A-A78B-5EED48F86732}"/>
              </a:ext>
            </a:extLst>
          </p:cNvPr>
          <p:cNvGrpSpPr/>
          <p:nvPr/>
        </p:nvGrpSpPr>
        <p:grpSpPr>
          <a:xfrm>
            <a:off x="8195891" y="3968075"/>
            <a:ext cx="466878" cy="477105"/>
            <a:chOff x="1501987" y="3494193"/>
            <a:chExt cx="604520" cy="64431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3ED2185-EA6F-4FC5-BF8F-C06D6AB8BCCB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EDED8E8-C7C6-4318-970B-E4B69BC09420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AA95494-D9EA-4320-9DF2-5A7E127B87CE}"/>
              </a:ext>
            </a:extLst>
          </p:cNvPr>
          <p:cNvCxnSpPr>
            <a:cxnSpLocks/>
          </p:cNvCxnSpPr>
          <p:nvPr/>
        </p:nvCxnSpPr>
        <p:spPr>
          <a:xfrm>
            <a:off x="3383154" y="3276772"/>
            <a:ext cx="1303993" cy="354051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6B4C38F-5E94-4840-99E3-548BD1558859}"/>
              </a:ext>
            </a:extLst>
          </p:cNvPr>
          <p:cNvCxnSpPr>
            <a:cxnSpLocks/>
          </p:cNvCxnSpPr>
          <p:nvPr/>
        </p:nvCxnSpPr>
        <p:spPr>
          <a:xfrm>
            <a:off x="3421864" y="3968075"/>
            <a:ext cx="1302805" cy="154027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0C1B227-1D91-4857-B453-292376A9D0F0}"/>
              </a:ext>
            </a:extLst>
          </p:cNvPr>
          <p:cNvCxnSpPr>
            <a:cxnSpLocks/>
          </p:cNvCxnSpPr>
          <p:nvPr/>
        </p:nvCxnSpPr>
        <p:spPr>
          <a:xfrm flipV="1">
            <a:off x="5391868" y="3589228"/>
            <a:ext cx="2625081" cy="178235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FA85157-4A6F-4557-9090-FBD50497C146}"/>
              </a:ext>
            </a:extLst>
          </p:cNvPr>
          <p:cNvGrpSpPr/>
          <p:nvPr/>
        </p:nvGrpSpPr>
        <p:grpSpPr>
          <a:xfrm>
            <a:off x="8195891" y="3307297"/>
            <a:ext cx="466878" cy="477105"/>
            <a:chOff x="1501987" y="3494193"/>
            <a:chExt cx="604520" cy="644313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DCDAFA-22B0-4C68-9D75-271EEFF78C6B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2D2ED4D-B2EF-4A97-A836-3AB3AF76EC07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CCB9F13-E10E-4F50-9187-1E0371892691}"/>
              </a:ext>
            </a:extLst>
          </p:cNvPr>
          <p:cNvCxnSpPr>
            <a:cxnSpLocks/>
          </p:cNvCxnSpPr>
          <p:nvPr/>
        </p:nvCxnSpPr>
        <p:spPr>
          <a:xfrm>
            <a:off x="3403510" y="2389038"/>
            <a:ext cx="1321159" cy="1682584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7988EE8-65B7-42D8-AAC1-EDB184A6BB58}"/>
              </a:ext>
            </a:extLst>
          </p:cNvPr>
          <p:cNvCxnSpPr>
            <a:cxnSpLocks/>
          </p:cNvCxnSpPr>
          <p:nvPr/>
        </p:nvCxnSpPr>
        <p:spPr>
          <a:xfrm>
            <a:off x="3421864" y="1520732"/>
            <a:ext cx="1302805" cy="2048001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E178C0-F5FF-41FD-9DF4-3EB7B2791462}"/>
              </a:ext>
            </a:extLst>
          </p:cNvPr>
          <p:cNvCxnSpPr>
            <a:cxnSpLocks/>
          </p:cNvCxnSpPr>
          <p:nvPr/>
        </p:nvCxnSpPr>
        <p:spPr>
          <a:xfrm flipH="1">
            <a:off x="5364982" y="3026250"/>
            <a:ext cx="2557223" cy="662920"/>
          </a:xfrm>
          <a:prstGeom prst="line">
            <a:avLst/>
          </a:prstGeom>
          <a:ln w="19050">
            <a:solidFill>
              <a:srgbClr val="FFC000"/>
            </a:solidFill>
            <a:prstDash val="lgDash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2DA387C-7334-49A5-BAFD-952E0A2997D4}"/>
              </a:ext>
            </a:extLst>
          </p:cNvPr>
          <p:cNvGrpSpPr/>
          <p:nvPr/>
        </p:nvGrpSpPr>
        <p:grpSpPr>
          <a:xfrm>
            <a:off x="8195891" y="2678693"/>
            <a:ext cx="466878" cy="477105"/>
            <a:chOff x="1501987" y="3494193"/>
            <a:chExt cx="604520" cy="64431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720BF81-AC4D-4BA3-A76C-66BC47A09B64}"/>
                </a:ext>
              </a:extLst>
            </p:cNvPr>
            <p:cNvSpPr/>
            <p:nvPr/>
          </p:nvSpPr>
          <p:spPr>
            <a:xfrm>
              <a:off x="1571414" y="3494193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D739B0-B166-467B-A866-7000689D1F9C}"/>
                </a:ext>
              </a:extLst>
            </p:cNvPr>
            <p:cNvSpPr/>
            <p:nvPr/>
          </p:nvSpPr>
          <p:spPr>
            <a:xfrm>
              <a:off x="1501987" y="3556000"/>
              <a:ext cx="535093" cy="582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B080C3F-3FF9-4FD0-A430-54133E057136}"/>
              </a:ext>
            </a:extLst>
          </p:cNvPr>
          <p:cNvSpPr txBox="1"/>
          <p:nvPr/>
        </p:nvSpPr>
        <p:spPr>
          <a:xfrm>
            <a:off x="7980688" y="444518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(1,2,3,4,4)</a:t>
            </a:r>
            <a:endParaRPr lang="ko-KR" altLang="en-US" sz="14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0E90C6E-F1C3-4B7A-8FE2-A7B2CFB97736}"/>
              </a:ext>
            </a:extLst>
          </p:cNvPr>
          <p:cNvGrpSpPr/>
          <p:nvPr/>
        </p:nvGrpSpPr>
        <p:grpSpPr>
          <a:xfrm>
            <a:off x="7871285" y="5173008"/>
            <a:ext cx="3870462" cy="1560378"/>
            <a:chOff x="8005964" y="5150699"/>
            <a:chExt cx="3870462" cy="1560378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C528F7ED-65FA-4CC0-8CC4-048AD08A7A23}"/>
                </a:ext>
              </a:extLst>
            </p:cNvPr>
            <p:cNvGrpSpPr/>
            <p:nvPr/>
          </p:nvGrpSpPr>
          <p:grpSpPr>
            <a:xfrm>
              <a:off x="8005964" y="5150699"/>
              <a:ext cx="673947" cy="706120"/>
              <a:chOff x="1432560" y="3494193"/>
              <a:chExt cx="673947" cy="70612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CFC8736-9D8D-4672-8232-CC3DC91D88FA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68054EB-4934-4AC6-8A92-4A8434FFD5AB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59335A4-BEE4-4575-9894-37783E24A424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0850989-2F4C-479F-B108-11560FE9BCD1}"/>
                </a:ext>
              </a:extLst>
            </p:cNvPr>
            <p:cNvGrpSpPr/>
            <p:nvPr/>
          </p:nvGrpSpPr>
          <p:grpSpPr>
            <a:xfrm>
              <a:off x="8029871" y="6004957"/>
              <a:ext cx="673947" cy="706120"/>
              <a:chOff x="1432560" y="3494193"/>
              <a:chExt cx="673947" cy="70612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79115C6-9960-4952-A9C5-EF2D283CE32E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5F414C6-5778-4777-80AA-9C101084888D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58A3A871-1ED7-4137-9B3E-FBA4BE3CCC29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4DB975D-5809-4650-B048-3A429E4DD2FB}"/>
                </a:ext>
              </a:extLst>
            </p:cNvPr>
            <p:cNvGrpSpPr/>
            <p:nvPr/>
          </p:nvGrpSpPr>
          <p:grpSpPr>
            <a:xfrm>
              <a:off x="9148793" y="5313583"/>
              <a:ext cx="353706" cy="357921"/>
              <a:chOff x="1432560" y="3494193"/>
              <a:chExt cx="673947" cy="706120"/>
            </a:xfrm>
            <a:solidFill>
              <a:srgbClr val="00B05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5412F1E-DF2D-43A4-A717-A5170829B152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5EEA4D94-651E-433E-A8B3-A42FD2429DD1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3F0C29-54D1-441B-ADC0-4DD7950A7D25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8D6D548-7FC2-4BF9-8FC0-4E4E02675E0F}"/>
                </a:ext>
              </a:extLst>
            </p:cNvPr>
            <p:cNvGrpSpPr/>
            <p:nvPr/>
          </p:nvGrpSpPr>
          <p:grpSpPr>
            <a:xfrm>
              <a:off x="9188210" y="6119523"/>
              <a:ext cx="353706" cy="357921"/>
              <a:chOff x="1432560" y="3494193"/>
              <a:chExt cx="673947" cy="706120"/>
            </a:xfrm>
            <a:solidFill>
              <a:srgbClr val="00B050"/>
            </a:solidFill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88FE78D-96E1-4638-9AD0-35B831079AE4}"/>
                  </a:ext>
                </a:extLst>
              </p:cNvPr>
              <p:cNvSpPr/>
              <p:nvPr/>
            </p:nvSpPr>
            <p:spPr>
              <a:xfrm>
                <a:off x="1571414" y="3494193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09DADFD-FFCF-4B9C-92C0-C1DFD5A542AE}"/>
                  </a:ext>
                </a:extLst>
              </p:cNvPr>
              <p:cNvSpPr/>
              <p:nvPr/>
            </p:nvSpPr>
            <p:spPr>
              <a:xfrm>
                <a:off x="1501987" y="3556000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0D400F6F-D7DD-490D-9553-E5AF8B533FE7}"/>
                  </a:ext>
                </a:extLst>
              </p:cNvPr>
              <p:cNvSpPr/>
              <p:nvPr/>
            </p:nvSpPr>
            <p:spPr>
              <a:xfrm>
                <a:off x="1432560" y="3617807"/>
                <a:ext cx="535093" cy="5825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50BBA85-9BA0-4FAF-A0C2-AC778F6EF486}"/>
                </a:ext>
              </a:extLst>
            </p:cNvPr>
            <p:cNvSpPr txBox="1"/>
            <p:nvPr/>
          </p:nvSpPr>
          <p:spPr>
            <a:xfrm>
              <a:off x="8757314" y="5376241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/>
                <a:t>*</a:t>
              </a:r>
              <a:endParaRPr lang="ko-KR" altLang="en-US" sz="16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A03091D-84F4-4288-B599-579F32EB7503}"/>
                </a:ext>
              </a:extLst>
            </p:cNvPr>
            <p:cNvSpPr txBox="1"/>
            <p:nvPr/>
          </p:nvSpPr>
          <p:spPr>
            <a:xfrm>
              <a:off x="8771716" y="6182181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/>
                <a:t>*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A5141F7-85FB-47D2-8716-0E041283DDE7}"/>
                </a:ext>
              </a:extLst>
            </p:cNvPr>
            <p:cNvSpPr/>
            <p:nvPr/>
          </p:nvSpPr>
          <p:spPr>
            <a:xfrm>
              <a:off x="9941358" y="5245545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87E3907-830E-4C11-B249-12CA4ECC652A}"/>
                </a:ext>
              </a:extLst>
            </p:cNvPr>
            <p:cNvSpPr/>
            <p:nvPr/>
          </p:nvSpPr>
          <p:spPr>
            <a:xfrm>
              <a:off x="9951867" y="6080541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7FF26E1-C81E-4ED7-95FD-F8C934D2FC0D}"/>
                </a:ext>
              </a:extLst>
            </p:cNvPr>
            <p:cNvSpPr txBox="1"/>
            <p:nvPr/>
          </p:nvSpPr>
          <p:spPr>
            <a:xfrm>
              <a:off x="10483702" y="5697180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/>
                <a:t>sum()</a:t>
              </a:r>
              <a:endParaRPr lang="ko-KR" altLang="en-US" sz="14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E139D042-6F48-471B-A432-1387DD513767}"/>
                </a:ext>
              </a:extLst>
            </p:cNvPr>
            <p:cNvCxnSpPr>
              <a:cxnSpLocks/>
            </p:cNvCxnSpPr>
            <p:nvPr/>
          </p:nvCxnSpPr>
          <p:spPr>
            <a:xfrm>
              <a:off x="9605416" y="5467357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7BCA4F48-D227-4528-958C-9FF2744D592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416" y="6296210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781BFAF2-3981-4271-96AD-5190FF6F2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7990" y="6043083"/>
              <a:ext cx="245193" cy="249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605A55C8-28FD-44FE-8F5F-39604D092C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7702" y="5458892"/>
              <a:ext cx="295115" cy="238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0822CD76-598D-46B0-8D18-8450934588C8}"/>
                </a:ext>
              </a:extLst>
            </p:cNvPr>
            <p:cNvCxnSpPr>
              <a:cxnSpLocks/>
            </p:cNvCxnSpPr>
            <p:nvPr/>
          </p:nvCxnSpPr>
          <p:spPr>
            <a:xfrm>
              <a:off x="11091316" y="5871189"/>
              <a:ext cx="2857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4749926-67A9-4DED-963F-5D27CE0AF51A}"/>
                </a:ext>
              </a:extLst>
            </p:cNvPr>
            <p:cNvSpPr/>
            <p:nvPr/>
          </p:nvSpPr>
          <p:spPr>
            <a:xfrm>
              <a:off x="11463167" y="5659248"/>
              <a:ext cx="413259" cy="431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7BE01EF4-84F5-4E57-9C0E-4F4C25BF7EF9}"/>
              </a:ext>
            </a:extLst>
          </p:cNvPr>
          <p:cNvSpPr txBox="1"/>
          <p:nvPr/>
        </p:nvSpPr>
        <p:spPr>
          <a:xfrm>
            <a:off x="7700359" y="48628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내부과정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5DCBE4-2586-448E-B0E5-AC30A308D468}"/>
              </a:ext>
            </a:extLst>
          </p:cNvPr>
          <p:cNvSpPr txBox="1"/>
          <p:nvPr/>
        </p:nvSpPr>
        <p:spPr>
          <a:xfrm>
            <a:off x="8943248" y="1106723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conv2d : </a:t>
            </a:r>
            <a:r>
              <a:rPr lang="ko-KR" altLang="en-US" sz="1400" dirty="0"/>
              <a:t>각 </a:t>
            </a:r>
            <a:r>
              <a:rPr lang="en-US" altLang="ko-KR" sz="1400" dirty="0"/>
              <a:t>frame</a:t>
            </a:r>
            <a:r>
              <a:rPr lang="ko-KR" altLang="en-US" sz="1400" dirty="0"/>
              <a:t>마다 고려</a:t>
            </a:r>
            <a:r>
              <a:rPr lang="en-US" altLang="ko-KR" sz="1400" dirty="0"/>
              <a:t>(</a:t>
            </a:r>
            <a:r>
              <a:rPr lang="ko-KR" altLang="en-US" sz="1400" dirty="0"/>
              <a:t>공간적</a:t>
            </a:r>
            <a:r>
              <a:rPr lang="en-US" altLang="ko-KR" sz="1400" dirty="0"/>
              <a:t>)</a:t>
            </a:r>
          </a:p>
          <a:p>
            <a:pPr algn="l"/>
            <a:r>
              <a:rPr lang="en-US" altLang="ko-KR" sz="1400" dirty="0"/>
              <a:t>conv3d : </a:t>
            </a:r>
            <a:r>
              <a:rPr lang="ko-KR" altLang="en-US" sz="1400" dirty="0"/>
              <a:t>여러 </a:t>
            </a:r>
            <a:r>
              <a:rPr lang="en-US" altLang="ko-KR" sz="1400" dirty="0"/>
              <a:t>frame </a:t>
            </a:r>
            <a:r>
              <a:rPr lang="ko-KR" altLang="en-US" sz="1400" dirty="0"/>
              <a:t>고려</a:t>
            </a:r>
            <a:r>
              <a:rPr lang="en-US" altLang="ko-KR" sz="1400" dirty="0"/>
              <a:t>(</a:t>
            </a:r>
            <a:r>
              <a:rPr lang="ko-KR" altLang="en-US" sz="1400" dirty="0"/>
              <a:t>시</a:t>
            </a:r>
            <a:r>
              <a:rPr lang="en-US" altLang="ko-KR" sz="1400" dirty="0"/>
              <a:t>·</a:t>
            </a:r>
            <a:r>
              <a:rPr lang="ko-KR" altLang="en-US" sz="1400" dirty="0"/>
              <a:t>공간적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5CAA0308-6F58-49AF-9710-FFEED1543A5B}"/>
              </a:ext>
            </a:extLst>
          </p:cNvPr>
          <p:cNvSpPr/>
          <p:nvPr/>
        </p:nvSpPr>
        <p:spPr>
          <a:xfrm>
            <a:off x="4538452" y="1119964"/>
            <a:ext cx="45719" cy="40416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대괄호 100">
            <a:extLst>
              <a:ext uri="{FF2B5EF4-FFF2-40B4-BE49-F238E27FC236}">
                <a16:creationId xmlns:a16="http://schemas.microsoft.com/office/drawing/2014/main" id="{442129A1-9569-4BA3-A817-537325FEC6ED}"/>
              </a:ext>
            </a:extLst>
          </p:cNvPr>
          <p:cNvSpPr/>
          <p:nvPr/>
        </p:nvSpPr>
        <p:spPr>
          <a:xfrm>
            <a:off x="2814640" y="199713"/>
            <a:ext cx="45729" cy="49812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왼쪽 대괄호 101">
            <a:extLst>
              <a:ext uri="{FF2B5EF4-FFF2-40B4-BE49-F238E27FC236}">
                <a16:creationId xmlns:a16="http://schemas.microsoft.com/office/drawing/2014/main" id="{636D2C13-8ACB-4B74-BA35-B55FCEF7FBE7}"/>
              </a:ext>
            </a:extLst>
          </p:cNvPr>
          <p:cNvSpPr/>
          <p:nvPr/>
        </p:nvSpPr>
        <p:spPr>
          <a:xfrm>
            <a:off x="8968395" y="1211152"/>
            <a:ext cx="45719" cy="33666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7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세준</dc:creator>
  <cp:lastModifiedBy>김 세준</cp:lastModifiedBy>
  <cp:revision>21</cp:revision>
  <dcterms:created xsi:type="dcterms:W3CDTF">2022-01-17T06:15:57Z</dcterms:created>
  <dcterms:modified xsi:type="dcterms:W3CDTF">2022-01-17T06:46:54Z</dcterms:modified>
</cp:coreProperties>
</file>