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6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7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6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18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6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97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4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1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22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6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653078-F144-CB86-D97A-D01B4DDE46DB}"/>
              </a:ext>
            </a:extLst>
          </p:cNvPr>
          <p:cNvSpPr txBox="1"/>
          <p:nvPr/>
        </p:nvSpPr>
        <p:spPr>
          <a:xfrm>
            <a:off x="1783003" y="560439"/>
            <a:ext cx="4112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LA LIGA</a:t>
            </a:r>
            <a:endParaRPr lang="en-PH" sz="8800" b="1" dirty="0"/>
          </a:p>
        </p:txBody>
      </p:sp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3BD4CE6-F6B3-45F7-15B7-45918DA0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" y="705327"/>
            <a:ext cx="1156774" cy="1156774"/>
          </a:xfrm>
          <a:prstGeom prst="rect">
            <a:avLst/>
          </a:prstGeom>
        </p:spPr>
      </p:pic>
      <p:pic>
        <p:nvPicPr>
          <p:cNvPr id="8" name="Image 7" descr="Une image contenant croquis, Dessin au trait, dessin, clipart&#10;&#10;Description générée automatiquement">
            <a:extLst>
              <a:ext uri="{FF2B5EF4-FFF2-40B4-BE49-F238E27FC236}">
                <a16:creationId xmlns:a16="http://schemas.microsoft.com/office/drawing/2014/main" id="{5E2DDB05-1C42-1FAF-D5AD-33BB9AEC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2810606"/>
            <a:ext cx="1156775" cy="1156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737943-4F71-149F-865F-7838B9AFFA6A}"/>
              </a:ext>
            </a:extLst>
          </p:cNvPr>
          <p:cNvSpPr txBox="1"/>
          <p:nvPr/>
        </p:nvSpPr>
        <p:spPr>
          <a:xfrm>
            <a:off x="2378178" y="2810606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Ideas Belong to Everyone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C1A88D-B0EB-58DB-3E4F-DAAEAAD5467C}"/>
              </a:ext>
            </a:extLst>
          </p:cNvPr>
          <p:cNvSpPr txBox="1"/>
          <p:nvPr/>
        </p:nvSpPr>
        <p:spPr>
          <a:xfrm>
            <a:off x="2378178" y="3321050"/>
            <a:ext cx="3487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Knowledge and discoveries should be shared, not sold.</a:t>
            </a:r>
            <a:endParaRPr lang="en-P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734A06-FD81-16D8-5C31-D12E90CF3542}"/>
              </a:ext>
            </a:extLst>
          </p:cNvPr>
          <p:cNvSpPr txBox="1"/>
          <p:nvPr/>
        </p:nvSpPr>
        <p:spPr>
          <a:xfrm>
            <a:off x="2378178" y="4118929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Money Comes from 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2A50E78-930B-728E-F535-A4DBF91E4AEB}"/>
              </a:ext>
            </a:extLst>
          </p:cNvPr>
          <p:cNvSpPr txBox="1"/>
          <p:nvPr/>
        </p:nvSpPr>
        <p:spPr>
          <a:xfrm>
            <a:off x="2378178" y="4629373"/>
            <a:ext cx="3860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Wealth should come from real effort, not money making more money.</a:t>
            </a:r>
            <a:endParaRPr lang="en-PH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FCE987-6920-FC3D-47C0-FE71769B8892}"/>
              </a:ext>
            </a:extLst>
          </p:cNvPr>
          <p:cNvSpPr txBox="1"/>
          <p:nvPr/>
        </p:nvSpPr>
        <p:spPr>
          <a:xfrm>
            <a:off x="2378178" y="5427252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Equality for 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E9B745-AC85-E2D0-9500-2539793D2A37}"/>
              </a:ext>
            </a:extLst>
          </p:cNvPr>
          <p:cNvSpPr txBox="1"/>
          <p:nvPr/>
        </p:nvSpPr>
        <p:spPr>
          <a:xfrm>
            <a:off x="2378178" y="5937696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room for discrimination.</a:t>
            </a:r>
            <a:endParaRPr lang="en-PH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00223E-1575-F8C9-EEF2-CE98B0AE3AE4}"/>
              </a:ext>
            </a:extLst>
          </p:cNvPr>
          <p:cNvSpPr txBox="1"/>
          <p:nvPr/>
        </p:nvSpPr>
        <p:spPr>
          <a:xfrm>
            <a:off x="2407675" y="6735575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Fair Inheritance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3957278-7EA8-892E-DE6A-FC26422A7D6F}"/>
              </a:ext>
            </a:extLst>
          </p:cNvPr>
          <p:cNvSpPr txBox="1"/>
          <p:nvPr/>
        </p:nvSpPr>
        <p:spPr>
          <a:xfrm>
            <a:off x="2407675" y="7246019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Wealth should be shared fairly.</a:t>
            </a:r>
            <a:endParaRPr lang="en-P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A99845-C7AE-6A22-0C6B-F5775BB3B2E7}"/>
              </a:ext>
            </a:extLst>
          </p:cNvPr>
          <p:cNvSpPr txBox="1"/>
          <p:nvPr/>
        </p:nvSpPr>
        <p:spPr>
          <a:xfrm>
            <a:off x="2378178" y="8043898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No to War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923E073-84D4-89C9-54C0-F98462158751}"/>
              </a:ext>
            </a:extLst>
          </p:cNvPr>
          <p:cNvSpPr txBox="1"/>
          <p:nvPr/>
        </p:nvSpPr>
        <p:spPr>
          <a:xfrm>
            <a:off x="2378178" y="8554342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making or trading weapons.</a:t>
            </a:r>
            <a:endParaRPr lang="en-PH" dirty="0"/>
          </a:p>
        </p:txBody>
      </p:sp>
      <p:pic>
        <p:nvPicPr>
          <p:cNvPr id="30" name="Image 29" descr="Une image contenant croquis, dessin, diagramme, conception&#10;&#10;Description générée automatiquement">
            <a:extLst>
              <a:ext uri="{FF2B5EF4-FFF2-40B4-BE49-F238E27FC236}">
                <a16:creationId xmlns:a16="http://schemas.microsoft.com/office/drawing/2014/main" id="{3F5B185E-870F-9F33-2142-CBAE002C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4123890"/>
            <a:ext cx="1156775" cy="115677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1E05EE1-9A3B-044F-002A-5F92B237B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5432213"/>
            <a:ext cx="1151814" cy="1151814"/>
          </a:xfrm>
          <a:prstGeom prst="rect">
            <a:avLst/>
          </a:prstGeom>
        </p:spPr>
      </p:pic>
      <p:pic>
        <p:nvPicPr>
          <p:cNvPr id="36" name="Image 35" descr="Une image contenant croquis, Dessin au trait, dessin, illustration&#10;&#10;Description générée automatiquement">
            <a:extLst>
              <a:ext uri="{FF2B5EF4-FFF2-40B4-BE49-F238E27FC236}">
                <a16:creationId xmlns:a16="http://schemas.microsoft.com/office/drawing/2014/main" id="{0CF060C7-D6BB-89A5-9793-5719D211A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6745497"/>
            <a:ext cx="1151815" cy="11518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FC2B5E5-3944-DD54-9DB6-1AEC2A542A38}"/>
              </a:ext>
            </a:extLst>
          </p:cNvPr>
          <p:cNvSpPr txBox="1"/>
          <p:nvPr/>
        </p:nvSpPr>
        <p:spPr>
          <a:xfrm>
            <a:off x="219742" y="1968404"/>
            <a:ext cx="6223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1" dirty="0"/>
              <a:t>A MOVEMENT FOR TRUE DEMOCRACY AND JUSTICE</a:t>
            </a:r>
          </a:p>
        </p:txBody>
      </p:sp>
      <p:pic>
        <p:nvPicPr>
          <p:cNvPr id="39" name="Image 38" descr="Une image contenant symbole, croquis, logo, Police&#10;&#10;Description générée automatiquement">
            <a:extLst>
              <a:ext uri="{FF2B5EF4-FFF2-40B4-BE49-F238E27FC236}">
                <a16:creationId xmlns:a16="http://schemas.microsoft.com/office/drawing/2014/main" id="{BAF61FF3-DA45-7F88-90D1-02F401DFD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8043898"/>
            <a:ext cx="1151815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1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65</Words>
  <Application>Microsoft Office PowerPoint</Application>
  <PresentationFormat>Format A4 (210 x 297 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Michéa</dc:creator>
  <cp:lastModifiedBy>Sébastien Michéa</cp:lastModifiedBy>
  <cp:revision>3</cp:revision>
  <dcterms:created xsi:type="dcterms:W3CDTF">2024-10-02T00:48:41Z</dcterms:created>
  <dcterms:modified xsi:type="dcterms:W3CDTF">2024-10-02T03:01:08Z</dcterms:modified>
</cp:coreProperties>
</file>