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26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778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76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182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262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971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945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066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649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818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22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16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1489D2-40EE-43C9-9881-93B2DCCEE043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F2AD2-7A28-4EAF-A6CA-3EC968ACFA4E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42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3653078-F144-CB86-D97A-D01B4DDE46DB}"/>
              </a:ext>
            </a:extLst>
          </p:cNvPr>
          <p:cNvSpPr txBox="1"/>
          <p:nvPr/>
        </p:nvSpPr>
        <p:spPr>
          <a:xfrm>
            <a:off x="1783003" y="147487"/>
            <a:ext cx="41126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LA LIGA</a:t>
            </a:r>
            <a:endParaRPr lang="en-PH" sz="8800" b="1" dirty="0"/>
          </a:p>
        </p:txBody>
      </p:sp>
      <p:pic>
        <p:nvPicPr>
          <p:cNvPr id="6" name="Image 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3BD4CE6-F6B3-45F7-15B7-45918DA03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1" y="292375"/>
            <a:ext cx="1156774" cy="1156774"/>
          </a:xfrm>
          <a:prstGeom prst="rect">
            <a:avLst/>
          </a:prstGeom>
        </p:spPr>
      </p:pic>
      <p:pic>
        <p:nvPicPr>
          <p:cNvPr id="8" name="Image 7" descr="Une image contenant croquis, Dessin au trait, dessin, clipart&#10;&#10;Description générée automatiquement">
            <a:extLst>
              <a:ext uri="{FF2B5EF4-FFF2-40B4-BE49-F238E27FC236}">
                <a16:creationId xmlns:a16="http://schemas.microsoft.com/office/drawing/2014/main" id="{5E2DDB05-1C42-1FAF-D5AD-33BB9AEC6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0" y="2117436"/>
            <a:ext cx="1156775" cy="11567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9737943-4F71-149F-865F-7838B9AFFA6A}"/>
              </a:ext>
            </a:extLst>
          </p:cNvPr>
          <p:cNvSpPr txBox="1"/>
          <p:nvPr/>
        </p:nvSpPr>
        <p:spPr>
          <a:xfrm>
            <a:off x="2378178" y="2117436"/>
            <a:ext cx="386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Ideas Belong to Everyone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4C1A88D-B0EB-58DB-3E4F-DAAEAAD5467C}"/>
              </a:ext>
            </a:extLst>
          </p:cNvPr>
          <p:cNvSpPr txBox="1"/>
          <p:nvPr/>
        </p:nvSpPr>
        <p:spPr>
          <a:xfrm>
            <a:off x="2378178" y="2627880"/>
            <a:ext cx="3487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Knowledge and discoveries should be shared, not sold.</a:t>
            </a:r>
            <a:endParaRPr lang="en-PH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734A06-FD81-16D8-5C31-D12E90CF3542}"/>
              </a:ext>
            </a:extLst>
          </p:cNvPr>
          <p:cNvSpPr txBox="1"/>
          <p:nvPr/>
        </p:nvSpPr>
        <p:spPr>
          <a:xfrm>
            <a:off x="2378178" y="3337271"/>
            <a:ext cx="386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Money Comes from Work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2A50E78-930B-728E-F535-A4DBF91E4AEB}"/>
              </a:ext>
            </a:extLst>
          </p:cNvPr>
          <p:cNvSpPr txBox="1"/>
          <p:nvPr/>
        </p:nvSpPr>
        <p:spPr>
          <a:xfrm>
            <a:off x="2378178" y="3847715"/>
            <a:ext cx="3860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Wealth should come from real effort, not money making more money.</a:t>
            </a:r>
            <a:endParaRPr lang="en-PH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7FCE987-6920-FC3D-47C0-FE71769B8892}"/>
              </a:ext>
            </a:extLst>
          </p:cNvPr>
          <p:cNvSpPr txBox="1"/>
          <p:nvPr/>
        </p:nvSpPr>
        <p:spPr>
          <a:xfrm>
            <a:off x="2378178" y="4645594"/>
            <a:ext cx="386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Social Equality for All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7E9B745-AC85-E2D0-9500-2539793D2A37}"/>
              </a:ext>
            </a:extLst>
          </p:cNvPr>
          <p:cNvSpPr txBox="1"/>
          <p:nvPr/>
        </p:nvSpPr>
        <p:spPr>
          <a:xfrm>
            <a:off x="2378178" y="5156038"/>
            <a:ext cx="3487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room for discrimination.</a:t>
            </a:r>
            <a:endParaRPr lang="en-PH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400223E-1575-F8C9-EEF2-CE98B0AE3AE4}"/>
              </a:ext>
            </a:extLst>
          </p:cNvPr>
          <p:cNvSpPr txBox="1"/>
          <p:nvPr/>
        </p:nvSpPr>
        <p:spPr>
          <a:xfrm>
            <a:off x="2407675" y="5791689"/>
            <a:ext cx="386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Fair Inheritance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3957278-7EA8-892E-DE6A-FC26422A7D6F}"/>
              </a:ext>
            </a:extLst>
          </p:cNvPr>
          <p:cNvSpPr txBox="1"/>
          <p:nvPr/>
        </p:nvSpPr>
        <p:spPr>
          <a:xfrm>
            <a:off x="2407675" y="6302133"/>
            <a:ext cx="3487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Wealth should be shared</a:t>
            </a:r>
            <a:br>
              <a:rPr lang="en-US" dirty="0"/>
            </a:br>
            <a:r>
              <a:rPr lang="en-US" dirty="0"/>
              <a:t> fairly to all not just family.</a:t>
            </a:r>
            <a:endParaRPr lang="en-PH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6A99845-C7AE-6A22-0C6B-F5775BB3B2E7}"/>
              </a:ext>
            </a:extLst>
          </p:cNvPr>
          <p:cNvSpPr txBox="1"/>
          <p:nvPr/>
        </p:nvSpPr>
        <p:spPr>
          <a:xfrm>
            <a:off x="2378178" y="7100012"/>
            <a:ext cx="386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No to War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923E073-84D4-89C9-54C0-F98462158751}"/>
              </a:ext>
            </a:extLst>
          </p:cNvPr>
          <p:cNvSpPr txBox="1"/>
          <p:nvPr/>
        </p:nvSpPr>
        <p:spPr>
          <a:xfrm>
            <a:off x="2378178" y="7610456"/>
            <a:ext cx="3487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making or trading weapons.</a:t>
            </a:r>
            <a:endParaRPr lang="en-PH" dirty="0"/>
          </a:p>
        </p:txBody>
      </p:sp>
      <p:pic>
        <p:nvPicPr>
          <p:cNvPr id="30" name="Image 29" descr="Une image contenant croquis, dessin, diagramme, conception&#10;&#10;Description générée automatiquement">
            <a:extLst>
              <a:ext uri="{FF2B5EF4-FFF2-40B4-BE49-F238E27FC236}">
                <a16:creationId xmlns:a16="http://schemas.microsoft.com/office/drawing/2014/main" id="{3F5B185E-870F-9F33-2142-CBAE002C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0" y="3342232"/>
            <a:ext cx="1156775" cy="1156775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1E05EE1-9A3B-044F-002A-5F92B237B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8" y="4488327"/>
            <a:ext cx="1151814" cy="1151814"/>
          </a:xfrm>
          <a:prstGeom prst="rect">
            <a:avLst/>
          </a:prstGeom>
        </p:spPr>
      </p:pic>
      <p:pic>
        <p:nvPicPr>
          <p:cNvPr id="36" name="Image 35" descr="Une image contenant croquis, Dessin au trait, dessin, illustration&#10;&#10;Description générée automatiquement">
            <a:extLst>
              <a:ext uri="{FF2B5EF4-FFF2-40B4-BE49-F238E27FC236}">
                <a16:creationId xmlns:a16="http://schemas.microsoft.com/office/drawing/2014/main" id="{0CF060C7-D6BB-89A5-9793-5719D211AB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8" y="5713123"/>
            <a:ext cx="1151815" cy="1151815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0FC2B5E5-3944-DD54-9DB6-1AEC2A542A38}"/>
              </a:ext>
            </a:extLst>
          </p:cNvPr>
          <p:cNvSpPr txBox="1"/>
          <p:nvPr/>
        </p:nvSpPr>
        <p:spPr>
          <a:xfrm>
            <a:off x="219742" y="1555452"/>
            <a:ext cx="6223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000" b="1" dirty="0"/>
              <a:t>A MOVEMENT FOR TRUE DEMOCRACY AND JUSTICE</a:t>
            </a:r>
          </a:p>
        </p:txBody>
      </p:sp>
      <p:pic>
        <p:nvPicPr>
          <p:cNvPr id="39" name="Image 38" descr="Une image contenant symbole, croquis, logo, Police&#10;&#10;Description générée automatiquement">
            <a:extLst>
              <a:ext uri="{FF2B5EF4-FFF2-40B4-BE49-F238E27FC236}">
                <a16:creationId xmlns:a16="http://schemas.microsoft.com/office/drawing/2014/main" id="{BAF61FF3-DA45-7F88-90D1-02F401DFD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8" y="6952532"/>
            <a:ext cx="1151815" cy="115181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DE4EF04-9CC6-9311-6200-D759BB1CB5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5" y="8104347"/>
            <a:ext cx="1451635" cy="146280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68267ED-0835-0D83-858C-39CA7F6A6118}"/>
              </a:ext>
            </a:extLst>
          </p:cNvPr>
          <p:cNvSpPr txBox="1"/>
          <p:nvPr/>
        </p:nvSpPr>
        <p:spPr>
          <a:xfrm>
            <a:off x="1102056" y="8462651"/>
            <a:ext cx="215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la-liga.ph</a:t>
            </a:r>
            <a:endParaRPr lang="en-PH" sz="3600" b="1" dirty="0"/>
          </a:p>
        </p:txBody>
      </p:sp>
    </p:spTree>
    <p:extLst>
      <p:ext uri="{BB962C8B-B14F-4D97-AF65-F5344CB8AC3E}">
        <p14:creationId xmlns:p14="http://schemas.microsoft.com/office/powerpoint/2010/main" val="1721015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76</Words>
  <Application>Microsoft Office PowerPoint</Application>
  <PresentationFormat>Format A4 (210 x 297 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Sébastien Michéa</dc:creator>
  <cp:lastModifiedBy>Sébastien Michéa</cp:lastModifiedBy>
  <cp:revision>5</cp:revision>
  <dcterms:created xsi:type="dcterms:W3CDTF">2024-10-02T00:48:41Z</dcterms:created>
  <dcterms:modified xsi:type="dcterms:W3CDTF">2024-10-02T09:10:58Z</dcterms:modified>
</cp:coreProperties>
</file>