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122863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88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418" y="1930402"/>
            <a:ext cx="3709352" cy="4439441"/>
          </a:xfrm>
        </p:spPr>
        <p:txBody>
          <a:bodyPr anchor="b"/>
          <a:lstStyle>
            <a:lvl1pPr>
              <a:defRPr sz="403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418" y="6369840"/>
            <a:ext cx="3709352" cy="114856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187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19" y="6400783"/>
            <a:ext cx="3709351" cy="755651"/>
          </a:xfrm>
        </p:spPr>
        <p:txBody>
          <a:bodyPr anchor="b">
            <a:normAutofit/>
          </a:bodyPr>
          <a:lstStyle>
            <a:lvl1pPr algn="l">
              <a:defRPr sz="1344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418" y="914401"/>
            <a:ext cx="3709352" cy="485422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"/>
            </a:lvl1pPr>
            <a:lvl2pPr marL="256123" indent="0">
              <a:buNone/>
              <a:defRPr sz="896"/>
            </a:lvl2pPr>
            <a:lvl3pPr marL="512247" indent="0">
              <a:buNone/>
              <a:defRPr sz="896"/>
            </a:lvl3pPr>
            <a:lvl4pPr marL="768370" indent="0">
              <a:buNone/>
              <a:defRPr sz="896"/>
            </a:lvl4pPr>
            <a:lvl5pPr marL="1024494" indent="0">
              <a:buNone/>
              <a:defRPr sz="896"/>
            </a:lvl5pPr>
            <a:lvl6pPr marL="1280617" indent="0">
              <a:buNone/>
              <a:defRPr sz="896"/>
            </a:lvl6pPr>
            <a:lvl7pPr marL="1536741" indent="0">
              <a:buNone/>
              <a:defRPr sz="896"/>
            </a:lvl7pPr>
            <a:lvl8pPr marL="1792864" indent="0">
              <a:buNone/>
              <a:defRPr sz="896"/>
            </a:lvl8pPr>
            <a:lvl9pPr marL="2048988" indent="0">
              <a:buNone/>
              <a:defRPr sz="89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419" y="7156433"/>
            <a:ext cx="3709351" cy="658283"/>
          </a:xfrm>
        </p:spPr>
        <p:txBody>
          <a:bodyPr>
            <a:normAutofit/>
          </a:bodyPr>
          <a:lstStyle>
            <a:lvl1pPr marL="0" indent="0">
              <a:buNone/>
              <a:defRPr sz="672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676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18" y="1930400"/>
            <a:ext cx="3709352" cy="2641600"/>
          </a:xfrm>
        </p:spPr>
        <p:txBody>
          <a:bodyPr/>
          <a:lstStyle>
            <a:lvl1pPr>
              <a:defRPr sz="26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418" y="4876800"/>
            <a:ext cx="3709352" cy="3149600"/>
          </a:xfrm>
        </p:spPr>
        <p:txBody>
          <a:bodyPr anchor="ctr">
            <a:normAutofit/>
          </a:bodyPr>
          <a:lstStyle>
            <a:lvl1pPr marL="0" indent="0">
              <a:buNone/>
              <a:defRPr sz="1008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486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76" y="1930400"/>
            <a:ext cx="3362046" cy="3097832"/>
          </a:xfrm>
        </p:spPr>
        <p:txBody>
          <a:bodyPr/>
          <a:lstStyle>
            <a:lvl1pPr>
              <a:defRPr sz="26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811331" y="5028232"/>
            <a:ext cx="3059577" cy="456232"/>
          </a:xfrm>
        </p:spPr>
        <p:txBody>
          <a:bodyPr anchor="t">
            <a:normAutofit/>
          </a:bodyPr>
          <a:lstStyle>
            <a:lvl1pPr marL="0" indent="0">
              <a:buNone/>
              <a:defRPr lang="en-US" sz="784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418" y="5800876"/>
            <a:ext cx="3709352" cy="2235200"/>
          </a:xfrm>
        </p:spPr>
        <p:txBody>
          <a:bodyPr anchor="ctr">
            <a:normAutofit/>
          </a:bodyPr>
          <a:lstStyle>
            <a:lvl1pPr marL="0" indent="0">
              <a:buNone/>
              <a:defRPr sz="1008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377547" y="1295005"/>
            <a:ext cx="337037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83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1528" y="3485050"/>
            <a:ext cx="337037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83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36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18" y="4165601"/>
            <a:ext cx="3709352" cy="2204240"/>
          </a:xfrm>
        </p:spPr>
        <p:txBody>
          <a:bodyPr anchor="b"/>
          <a:lstStyle>
            <a:lvl1pPr algn="l">
              <a:defRPr sz="2241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418" y="6369841"/>
            <a:ext cx="3709352" cy="1147200"/>
          </a:xfrm>
        </p:spPr>
        <p:txBody>
          <a:bodyPr anchor="t"/>
          <a:lstStyle>
            <a:lvl1pPr marL="0" indent="0" algn="l">
              <a:buNone/>
              <a:defRPr sz="112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2pPr>
            <a:lvl3pPr marL="512247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3pPr>
            <a:lvl4pPr marL="768370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4pPr>
            <a:lvl5pPr marL="1024494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5pPr>
            <a:lvl6pPr marL="1280617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6pPr>
            <a:lvl7pPr marL="1536741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7pPr>
            <a:lvl8pPr marL="1792864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8pPr>
            <a:lvl9pPr marL="2048988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9919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023" y="2641600"/>
            <a:ext cx="1238543" cy="768349"/>
          </a:xfrm>
        </p:spPr>
        <p:txBody>
          <a:bodyPr anchor="b">
            <a:noAutofit/>
          </a:bodyPr>
          <a:lstStyle>
            <a:lvl1pPr marL="0" indent="0">
              <a:buNone/>
              <a:defRPr sz="13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120" b="1"/>
            </a:lvl2pPr>
            <a:lvl3pPr marL="512247" indent="0">
              <a:buNone/>
              <a:defRPr sz="1008" b="1"/>
            </a:lvl3pPr>
            <a:lvl4pPr marL="768370" indent="0">
              <a:buNone/>
              <a:defRPr sz="896" b="1"/>
            </a:lvl4pPr>
            <a:lvl5pPr marL="1024494" indent="0">
              <a:buNone/>
              <a:defRPr sz="896" b="1"/>
            </a:lvl5pPr>
            <a:lvl6pPr marL="1280617" indent="0">
              <a:buNone/>
              <a:defRPr sz="896" b="1"/>
            </a:lvl6pPr>
            <a:lvl7pPr marL="1536741" indent="0">
              <a:buNone/>
              <a:defRPr sz="896" b="1"/>
            </a:lvl7pPr>
            <a:lvl8pPr marL="1792864" indent="0">
              <a:buNone/>
              <a:defRPr sz="896" b="1"/>
            </a:lvl8pPr>
            <a:lvl9pPr marL="2048988" indent="0">
              <a:buNone/>
              <a:defRPr sz="8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4225" y="3556000"/>
            <a:ext cx="1230341" cy="4785784"/>
          </a:xfrm>
        </p:spPr>
        <p:txBody>
          <a:bodyPr anchor="t">
            <a:normAutofit/>
          </a:bodyPr>
          <a:lstStyle>
            <a:lvl1pPr marL="0" indent="0">
              <a:buNone/>
              <a:defRPr sz="784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2270" y="2641600"/>
            <a:ext cx="1234078" cy="768349"/>
          </a:xfrm>
        </p:spPr>
        <p:txBody>
          <a:bodyPr anchor="b">
            <a:noAutofit/>
          </a:bodyPr>
          <a:lstStyle>
            <a:lvl1pPr marL="0" indent="0">
              <a:buNone/>
              <a:defRPr sz="13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120" b="1"/>
            </a:lvl2pPr>
            <a:lvl3pPr marL="512247" indent="0">
              <a:buNone/>
              <a:defRPr sz="1008" b="1"/>
            </a:lvl3pPr>
            <a:lvl4pPr marL="768370" indent="0">
              <a:buNone/>
              <a:defRPr sz="896" b="1"/>
            </a:lvl4pPr>
            <a:lvl5pPr marL="1024494" indent="0">
              <a:buNone/>
              <a:defRPr sz="896" b="1"/>
            </a:lvl5pPr>
            <a:lvl6pPr marL="1280617" indent="0">
              <a:buNone/>
              <a:defRPr sz="896" b="1"/>
            </a:lvl6pPr>
            <a:lvl7pPr marL="1536741" indent="0">
              <a:buNone/>
              <a:defRPr sz="896" b="1"/>
            </a:lvl7pPr>
            <a:lvl8pPr marL="1792864" indent="0">
              <a:buNone/>
              <a:defRPr sz="896" b="1"/>
            </a:lvl8pPr>
            <a:lvl9pPr marL="2048988" indent="0">
              <a:buNone/>
              <a:defRPr sz="8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627835" y="3556000"/>
            <a:ext cx="1238513" cy="4785784"/>
          </a:xfrm>
        </p:spPr>
        <p:txBody>
          <a:bodyPr anchor="t">
            <a:normAutofit/>
          </a:bodyPr>
          <a:lstStyle>
            <a:lvl1pPr marL="0" indent="0">
              <a:buNone/>
              <a:defRPr sz="784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94453" y="2641600"/>
            <a:ext cx="1232343" cy="768349"/>
          </a:xfrm>
        </p:spPr>
        <p:txBody>
          <a:bodyPr anchor="b">
            <a:noAutofit/>
          </a:bodyPr>
          <a:lstStyle>
            <a:lvl1pPr marL="0" indent="0">
              <a:buNone/>
              <a:defRPr sz="13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120" b="1"/>
            </a:lvl2pPr>
            <a:lvl3pPr marL="512247" indent="0">
              <a:buNone/>
              <a:defRPr sz="1008" b="1"/>
            </a:lvl3pPr>
            <a:lvl4pPr marL="768370" indent="0">
              <a:buNone/>
              <a:defRPr sz="896" b="1"/>
            </a:lvl4pPr>
            <a:lvl5pPr marL="1024494" indent="0">
              <a:buNone/>
              <a:defRPr sz="896" b="1"/>
            </a:lvl5pPr>
            <a:lvl6pPr marL="1280617" indent="0">
              <a:buNone/>
              <a:defRPr sz="896" b="1"/>
            </a:lvl6pPr>
            <a:lvl7pPr marL="1536741" indent="0">
              <a:buNone/>
              <a:defRPr sz="896" b="1"/>
            </a:lvl7pPr>
            <a:lvl8pPr marL="1792864" indent="0">
              <a:buNone/>
              <a:defRPr sz="896" b="1"/>
            </a:lvl8pPr>
            <a:lvl9pPr marL="2048988" indent="0">
              <a:buNone/>
              <a:defRPr sz="8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994453" y="3556000"/>
            <a:ext cx="1232343" cy="4785784"/>
          </a:xfrm>
        </p:spPr>
        <p:txBody>
          <a:bodyPr anchor="t">
            <a:normAutofit/>
          </a:bodyPr>
          <a:lstStyle>
            <a:lvl1pPr marL="0" indent="0">
              <a:buNone/>
              <a:defRPr sz="784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566067" y="2844800"/>
            <a:ext cx="0" cy="52832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6167" y="2844800"/>
            <a:ext cx="0" cy="528917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5914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225" y="5667932"/>
            <a:ext cx="1235679" cy="768349"/>
          </a:xfrm>
        </p:spPr>
        <p:txBody>
          <a:bodyPr anchor="b">
            <a:noAutofit/>
          </a:bodyPr>
          <a:lstStyle>
            <a:lvl1pPr marL="0" indent="0">
              <a:buNone/>
              <a:defRPr sz="13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120" b="1"/>
            </a:lvl2pPr>
            <a:lvl3pPr marL="512247" indent="0">
              <a:buNone/>
              <a:defRPr sz="1008" b="1"/>
            </a:lvl3pPr>
            <a:lvl4pPr marL="768370" indent="0">
              <a:buNone/>
              <a:defRPr sz="896" b="1"/>
            </a:lvl4pPr>
            <a:lvl5pPr marL="1024494" indent="0">
              <a:buNone/>
              <a:defRPr sz="896" b="1"/>
            </a:lvl5pPr>
            <a:lvl6pPr marL="1280617" indent="0">
              <a:buNone/>
              <a:defRPr sz="896" b="1"/>
            </a:lvl6pPr>
            <a:lvl7pPr marL="1536741" indent="0">
              <a:buNone/>
              <a:defRPr sz="896" b="1"/>
            </a:lvl7pPr>
            <a:lvl8pPr marL="1792864" indent="0">
              <a:buNone/>
              <a:defRPr sz="896" b="1"/>
            </a:lvl8pPr>
            <a:lvl9pPr marL="2048988" indent="0">
              <a:buNone/>
              <a:defRPr sz="8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74225" y="2946400"/>
            <a:ext cx="1235679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"/>
            </a:lvl1pPr>
            <a:lvl2pPr marL="256123" indent="0">
              <a:buNone/>
              <a:defRPr sz="896"/>
            </a:lvl2pPr>
            <a:lvl3pPr marL="512247" indent="0">
              <a:buNone/>
              <a:defRPr sz="896"/>
            </a:lvl3pPr>
            <a:lvl4pPr marL="768370" indent="0">
              <a:buNone/>
              <a:defRPr sz="896"/>
            </a:lvl4pPr>
            <a:lvl5pPr marL="1024494" indent="0">
              <a:buNone/>
              <a:defRPr sz="896"/>
            </a:lvl5pPr>
            <a:lvl6pPr marL="1280617" indent="0">
              <a:buNone/>
              <a:defRPr sz="896"/>
            </a:lvl6pPr>
            <a:lvl7pPr marL="1536741" indent="0">
              <a:buNone/>
              <a:defRPr sz="896"/>
            </a:lvl7pPr>
            <a:lvl8pPr marL="1792864" indent="0">
              <a:buNone/>
              <a:defRPr sz="896"/>
            </a:lvl8pPr>
            <a:lvl9pPr marL="2048988" indent="0">
              <a:buNone/>
              <a:defRPr sz="89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74225" y="6436283"/>
            <a:ext cx="1235679" cy="878919"/>
          </a:xfrm>
        </p:spPr>
        <p:txBody>
          <a:bodyPr anchor="t">
            <a:normAutofit/>
          </a:bodyPr>
          <a:lstStyle>
            <a:lvl1pPr marL="0" indent="0">
              <a:buNone/>
              <a:defRPr sz="784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4673" y="5667932"/>
            <a:ext cx="1231675" cy="768349"/>
          </a:xfrm>
        </p:spPr>
        <p:txBody>
          <a:bodyPr anchor="b">
            <a:noAutofit/>
          </a:bodyPr>
          <a:lstStyle>
            <a:lvl1pPr marL="0" indent="0">
              <a:buNone/>
              <a:defRPr sz="13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120" b="1"/>
            </a:lvl2pPr>
            <a:lvl3pPr marL="512247" indent="0">
              <a:buNone/>
              <a:defRPr sz="1008" b="1"/>
            </a:lvl3pPr>
            <a:lvl4pPr marL="768370" indent="0">
              <a:buNone/>
              <a:defRPr sz="896" b="1"/>
            </a:lvl4pPr>
            <a:lvl5pPr marL="1024494" indent="0">
              <a:buNone/>
              <a:defRPr sz="896" b="1"/>
            </a:lvl5pPr>
            <a:lvl6pPr marL="1280617" indent="0">
              <a:buNone/>
              <a:defRPr sz="896" b="1"/>
            </a:lvl6pPr>
            <a:lvl7pPr marL="1536741" indent="0">
              <a:buNone/>
              <a:defRPr sz="896" b="1"/>
            </a:lvl7pPr>
            <a:lvl8pPr marL="1792864" indent="0">
              <a:buNone/>
              <a:defRPr sz="896" b="1"/>
            </a:lvl8pPr>
            <a:lvl9pPr marL="2048988" indent="0">
              <a:buNone/>
              <a:defRPr sz="8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634673" y="2946400"/>
            <a:ext cx="1231675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"/>
            </a:lvl1pPr>
            <a:lvl2pPr marL="256123" indent="0">
              <a:buNone/>
              <a:defRPr sz="896"/>
            </a:lvl2pPr>
            <a:lvl3pPr marL="512247" indent="0">
              <a:buNone/>
              <a:defRPr sz="896"/>
            </a:lvl3pPr>
            <a:lvl4pPr marL="768370" indent="0">
              <a:buNone/>
              <a:defRPr sz="896"/>
            </a:lvl4pPr>
            <a:lvl5pPr marL="1024494" indent="0">
              <a:buNone/>
              <a:defRPr sz="896"/>
            </a:lvl5pPr>
            <a:lvl6pPr marL="1280617" indent="0">
              <a:buNone/>
              <a:defRPr sz="896"/>
            </a:lvl6pPr>
            <a:lvl7pPr marL="1536741" indent="0">
              <a:buNone/>
              <a:defRPr sz="896"/>
            </a:lvl7pPr>
            <a:lvl8pPr marL="1792864" indent="0">
              <a:buNone/>
              <a:defRPr sz="896"/>
            </a:lvl8pPr>
            <a:lvl9pPr marL="2048988" indent="0">
              <a:buNone/>
              <a:defRPr sz="89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634104" y="6436282"/>
            <a:ext cx="1233307" cy="878919"/>
          </a:xfrm>
        </p:spPr>
        <p:txBody>
          <a:bodyPr anchor="t">
            <a:normAutofit/>
          </a:bodyPr>
          <a:lstStyle>
            <a:lvl1pPr marL="0" indent="0">
              <a:buNone/>
              <a:defRPr sz="784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94453" y="5667932"/>
            <a:ext cx="1232343" cy="768349"/>
          </a:xfrm>
        </p:spPr>
        <p:txBody>
          <a:bodyPr anchor="b">
            <a:noAutofit/>
          </a:bodyPr>
          <a:lstStyle>
            <a:lvl1pPr marL="0" indent="0">
              <a:buNone/>
              <a:defRPr sz="13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120" b="1"/>
            </a:lvl2pPr>
            <a:lvl3pPr marL="512247" indent="0">
              <a:buNone/>
              <a:defRPr sz="1008" b="1"/>
            </a:lvl3pPr>
            <a:lvl4pPr marL="768370" indent="0">
              <a:buNone/>
              <a:defRPr sz="896" b="1"/>
            </a:lvl4pPr>
            <a:lvl5pPr marL="1024494" indent="0">
              <a:buNone/>
              <a:defRPr sz="896" b="1"/>
            </a:lvl5pPr>
            <a:lvl6pPr marL="1280617" indent="0">
              <a:buNone/>
              <a:defRPr sz="896" b="1"/>
            </a:lvl6pPr>
            <a:lvl7pPr marL="1536741" indent="0">
              <a:buNone/>
              <a:defRPr sz="896" b="1"/>
            </a:lvl7pPr>
            <a:lvl8pPr marL="1792864" indent="0">
              <a:buNone/>
              <a:defRPr sz="896" b="1"/>
            </a:lvl8pPr>
            <a:lvl9pPr marL="2048988" indent="0">
              <a:buNone/>
              <a:defRPr sz="8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94452" y="2946400"/>
            <a:ext cx="1232343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"/>
            </a:lvl1pPr>
            <a:lvl2pPr marL="256123" indent="0">
              <a:buNone/>
              <a:defRPr sz="896"/>
            </a:lvl2pPr>
            <a:lvl3pPr marL="512247" indent="0">
              <a:buNone/>
              <a:defRPr sz="896"/>
            </a:lvl3pPr>
            <a:lvl4pPr marL="768370" indent="0">
              <a:buNone/>
              <a:defRPr sz="896"/>
            </a:lvl4pPr>
            <a:lvl5pPr marL="1024494" indent="0">
              <a:buNone/>
              <a:defRPr sz="896"/>
            </a:lvl5pPr>
            <a:lvl6pPr marL="1280617" indent="0">
              <a:buNone/>
              <a:defRPr sz="896"/>
            </a:lvl6pPr>
            <a:lvl7pPr marL="1536741" indent="0">
              <a:buNone/>
              <a:defRPr sz="896"/>
            </a:lvl7pPr>
            <a:lvl8pPr marL="1792864" indent="0">
              <a:buNone/>
              <a:defRPr sz="896"/>
            </a:lvl8pPr>
            <a:lvl9pPr marL="2048988" indent="0">
              <a:buNone/>
              <a:defRPr sz="89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2994401" y="6436279"/>
            <a:ext cx="1233975" cy="878919"/>
          </a:xfrm>
        </p:spPr>
        <p:txBody>
          <a:bodyPr anchor="t">
            <a:normAutofit/>
          </a:bodyPr>
          <a:lstStyle>
            <a:lvl1pPr marL="0" indent="0">
              <a:buNone/>
              <a:defRPr sz="784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566067" y="2844800"/>
            <a:ext cx="0" cy="52832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26167" y="2844800"/>
            <a:ext cx="0" cy="528917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2601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876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90193" y="573619"/>
            <a:ext cx="736604" cy="7768167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225" y="1030940"/>
            <a:ext cx="3119889" cy="731084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462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73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19" y="3815646"/>
            <a:ext cx="3709351" cy="2554196"/>
          </a:xfrm>
        </p:spPr>
        <p:txBody>
          <a:bodyPr anchor="b"/>
          <a:lstStyle>
            <a:lvl1pPr algn="l">
              <a:defRPr sz="2241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418" y="6369841"/>
            <a:ext cx="3709352" cy="1147200"/>
          </a:xfrm>
        </p:spPr>
        <p:txBody>
          <a:bodyPr anchor="t"/>
          <a:lstStyle>
            <a:lvl1pPr marL="0" indent="0" algn="l">
              <a:buNone/>
              <a:defRPr sz="112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2pPr>
            <a:lvl3pPr marL="512247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3pPr>
            <a:lvl4pPr marL="768370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4pPr>
            <a:lvl5pPr marL="1024494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5pPr>
            <a:lvl6pPr marL="1280617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6pPr>
            <a:lvl7pPr marL="1536741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7pPr>
            <a:lvl8pPr marL="1792864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8pPr>
            <a:lvl9pPr marL="2048988" indent="0">
              <a:buNone/>
              <a:defRPr sz="7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719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714" y="2747435"/>
            <a:ext cx="1847745" cy="5594351"/>
          </a:xfrm>
        </p:spPr>
        <p:txBody>
          <a:bodyPr>
            <a:normAutofit/>
          </a:bodyPr>
          <a:lstStyle>
            <a:lvl1pPr>
              <a:defRPr sz="1008"/>
            </a:lvl1pPr>
            <a:lvl2pPr>
              <a:defRPr sz="896"/>
            </a:lvl2pPr>
            <a:lvl3pPr>
              <a:defRPr sz="784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6538" y="2741458"/>
            <a:ext cx="1847746" cy="5600327"/>
          </a:xfrm>
        </p:spPr>
        <p:txBody>
          <a:bodyPr>
            <a:normAutofit/>
          </a:bodyPr>
          <a:lstStyle>
            <a:lvl1pPr>
              <a:defRPr sz="1008"/>
            </a:lvl1pPr>
            <a:lvl2pPr>
              <a:defRPr sz="896"/>
            </a:lvl2pPr>
            <a:lvl3pPr>
              <a:defRPr sz="784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74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13" y="2540000"/>
            <a:ext cx="1847745" cy="768349"/>
          </a:xfrm>
        </p:spPr>
        <p:txBody>
          <a:bodyPr anchor="b">
            <a:noAutofit/>
          </a:bodyPr>
          <a:lstStyle>
            <a:lvl1pPr marL="0" indent="0">
              <a:buNone/>
              <a:defRPr sz="13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120" b="1"/>
            </a:lvl2pPr>
            <a:lvl3pPr marL="512247" indent="0">
              <a:buNone/>
              <a:defRPr sz="1008" b="1"/>
            </a:lvl3pPr>
            <a:lvl4pPr marL="768370" indent="0">
              <a:buNone/>
              <a:defRPr sz="896" b="1"/>
            </a:lvl4pPr>
            <a:lvl5pPr marL="1024494" indent="0">
              <a:buNone/>
              <a:defRPr sz="896" b="1"/>
            </a:lvl5pPr>
            <a:lvl6pPr marL="1280617" indent="0">
              <a:buNone/>
              <a:defRPr sz="896" b="1"/>
            </a:lvl6pPr>
            <a:lvl7pPr marL="1536741" indent="0">
              <a:buNone/>
              <a:defRPr sz="896" b="1"/>
            </a:lvl7pPr>
            <a:lvl8pPr marL="1792864" indent="0">
              <a:buNone/>
              <a:defRPr sz="896" b="1"/>
            </a:lvl8pPr>
            <a:lvl9pPr marL="2048988" indent="0">
              <a:buNone/>
              <a:defRPr sz="8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14" y="3352800"/>
            <a:ext cx="1847745" cy="4988984"/>
          </a:xfrm>
        </p:spPr>
        <p:txBody>
          <a:bodyPr>
            <a:normAutofit/>
          </a:bodyPr>
          <a:lstStyle>
            <a:lvl1pPr>
              <a:defRPr sz="1008"/>
            </a:lvl1pPr>
            <a:lvl2pPr>
              <a:defRPr sz="896"/>
            </a:lvl2pPr>
            <a:lvl3pPr>
              <a:defRPr sz="784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6538" y="2540000"/>
            <a:ext cx="1847745" cy="768349"/>
          </a:xfrm>
        </p:spPr>
        <p:txBody>
          <a:bodyPr anchor="b">
            <a:noAutofit/>
          </a:bodyPr>
          <a:lstStyle>
            <a:lvl1pPr marL="0" indent="0">
              <a:buNone/>
              <a:defRPr sz="13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256123" indent="0">
              <a:buNone/>
              <a:defRPr sz="1120" b="1"/>
            </a:lvl2pPr>
            <a:lvl3pPr marL="512247" indent="0">
              <a:buNone/>
              <a:defRPr sz="1008" b="1"/>
            </a:lvl3pPr>
            <a:lvl4pPr marL="768370" indent="0">
              <a:buNone/>
              <a:defRPr sz="896" b="1"/>
            </a:lvl4pPr>
            <a:lvl5pPr marL="1024494" indent="0">
              <a:buNone/>
              <a:defRPr sz="896" b="1"/>
            </a:lvl5pPr>
            <a:lvl6pPr marL="1280617" indent="0">
              <a:buNone/>
              <a:defRPr sz="896" b="1"/>
            </a:lvl6pPr>
            <a:lvl7pPr marL="1536741" indent="0">
              <a:buNone/>
              <a:defRPr sz="896" b="1"/>
            </a:lvl7pPr>
            <a:lvl8pPr marL="1792864" indent="0">
              <a:buNone/>
              <a:defRPr sz="896" b="1"/>
            </a:lvl8pPr>
            <a:lvl9pPr marL="2048988" indent="0">
              <a:buNone/>
              <a:defRPr sz="89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6538" y="3352800"/>
            <a:ext cx="1847745" cy="4988984"/>
          </a:xfrm>
        </p:spPr>
        <p:txBody>
          <a:bodyPr>
            <a:normAutofit/>
          </a:bodyPr>
          <a:lstStyle>
            <a:lvl1pPr>
              <a:defRPr sz="1008"/>
            </a:lvl1pPr>
            <a:lvl2pPr>
              <a:defRPr sz="896"/>
            </a:lvl2pPr>
            <a:lvl3pPr>
              <a:defRPr sz="784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79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56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914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418" y="1930400"/>
            <a:ext cx="1429439" cy="1930400"/>
          </a:xfrm>
        </p:spPr>
        <p:txBody>
          <a:bodyPr anchor="b"/>
          <a:lstStyle>
            <a:lvl1pPr algn="l">
              <a:defRPr sz="1344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35" y="1930400"/>
            <a:ext cx="2183835" cy="6096000"/>
          </a:xfrm>
        </p:spPr>
        <p:txBody>
          <a:bodyPr anchor="ctr">
            <a:normAutofit/>
          </a:bodyPr>
          <a:lstStyle>
            <a:lvl1pPr>
              <a:defRPr sz="1120"/>
            </a:lvl1pPr>
            <a:lvl2pPr>
              <a:defRPr sz="1008"/>
            </a:lvl2pPr>
            <a:lvl3pPr>
              <a:defRPr sz="896"/>
            </a:lvl3pPr>
            <a:lvl4pPr>
              <a:defRPr sz="784"/>
            </a:lvl4pPr>
            <a:lvl5pPr>
              <a:defRPr sz="784"/>
            </a:lvl5pPr>
            <a:lvl6pPr>
              <a:defRPr sz="784"/>
            </a:lvl6pPr>
            <a:lvl7pPr>
              <a:defRPr sz="784"/>
            </a:lvl7pPr>
            <a:lvl8pPr>
              <a:defRPr sz="784"/>
            </a:lvl8pPr>
            <a:lvl9pPr>
              <a:defRPr sz="78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419" y="4172375"/>
            <a:ext cx="1429438" cy="3860799"/>
          </a:xfrm>
        </p:spPr>
        <p:txBody>
          <a:bodyPr/>
          <a:lstStyle>
            <a:lvl1pPr marL="0" indent="0">
              <a:buNone/>
              <a:defRPr sz="784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53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78" y="2472256"/>
            <a:ext cx="2140506" cy="2099744"/>
          </a:xfrm>
        </p:spPr>
        <p:txBody>
          <a:bodyPr anchor="b">
            <a:normAutofit/>
          </a:bodyPr>
          <a:lstStyle>
            <a:lvl1pPr algn="l">
              <a:defRPr sz="2017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0837" y="1524000"/>
            <a:ext cx="1345102" cy="609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96"/>
            </a:lvl1pPr>
            <a:lvl2pPr marL="256123" indent="0">
              <a:buNone/>
              <a:defRPr sz="896"/>
            </a:lvl2pPr>
            <a:lvl3pPr marL="512247" indent="0">
              <a:buNone/>
              <a:defRPr sz="896"/>
            </a:lvl3pPr>
            <a:lvl4pPr marL="768370" indent="0">
              <a:buNone/>
              <a:defRPr sz="896"/>
            </a:lvl4pPr>
            <a:lvl5pPr marL="1024494" indent="0">
              <a:buNone/>
              <a:defRPr sz="896"/>
            </a:lvl5pPr>
            <a:lvl6pPr marL="1280617" indent="0">
              <a:buNone/>
              <a:defRPr sz="896"/>
            </a:lvl6pPr>
            <a:lvl7pPr marL="1536741" indent="0">
              <a:buNone/>
              <a:defRPr sz="896"/>
            </a:lvl7pPr>
            <a:lvl8pPr marL="1792864" indent="0">
              <a:buNone/>
              <a:defRPr sz="896"/>
            </a:lvl8pPr>
            <a:lvl9pPr marL="2048988" indent="0">
              <a:buNone/>
              <a:defRPr sz="89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418" y="4876800"/>
            <a:ext cx="2137175" cy="1828800"/>
          </a:xfrm>
        </p:spPr>
        <p:txBody>
          <a:bodyPr>
            <a:normAutofit/>
          </a:bodyPr>
          <a:lstStyle>
            <a:lvl1pPr marL="0" indent="0">
              <a:buNone/>
              <a:defRPr sz="784"/>
            </a:lvl1pPr>
            <a:lvl2pPr marL="256123" indent="0">
              <a:buNone/>
              <a:defRPr sz="672"/>
            </a:lvl2pPr>
            <a:lvl3pPr marL="512247" indent="0">
              <a:buNone/>
              <a:defRPr sz="560"/>
            </a:lvl3pPr>
            <a:lvl4pPr marL="768370" indent="0">
              <a:buNone/>
              <a:defRPr sz="504"/>
            </a:lvl4pPr>
            <a:lvl5pPr marL="1024494" indent="0">
              <a:buNone/>
              <a:defRPr sz="504"/>
            </a:lvl5pPr>
            <a:lvl6pPr marL="1280617" indent="0">
              <a:buNone/>
              <a:defRPr sz="504"/>
            </a:lvl6pPr>
            <a:lvl7pPr marL="1536741" indent="0">
              <a:buNone/>
              <a:defRPr sz="504"/>
            </a:lvl7pPr>
            <a:lvl8pPr marL="1792864" indent="0">
              <a:buNone/>
              <a:defRPr sz="504"/>
            </a:lvl8pPr>
            <a:lvl9pPr marL="2048988" indent="0">
              <a:buNone/>
              <a:defRPr sz="50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326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29214" y="2235200"/>
            <a:ext cx="1579549" cy="3759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3187689" y="-609600"/>
            <a:ext cx="896501" cy="2133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3529213" y="8128000"/>
            <a:ext cx="554977" cy="13208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86271" y="3556000"/>
            <a:ext cx="2347979" cy="5588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470485" y="3860800"/>
            <a:ext cx="1323406" cy="3149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4339444" y="0"/>
            <a:ext cx="384215" cy="1465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1555" y="603624"/>
            <a:ext cx="3952728" cy="186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13" y="2737234"/>
            <a:ext cx="3760158" cy="559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3816105" y="2526749"/>
            <a:ext cx="1320799" cy="1281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61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F6FA7B-5B59-483A-BCB4-67C47E695E2C}" type="datetimeFigureOut">
              <a:rPr lang="en-PH" smtClean="0"/>
              <a:t>02/10/2024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000199" y="4439549"/>
            <a:ext cx="5146393" cy="128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1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351090" y="394315"/>
            <a:ext cx="352288" cy="10235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56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9461-1B8B-459B-A11E-C7DD9EEE8CE5}" type="slidenum">
              <a:rPr lang="en-PH" smtClean="0"/>
              <a:t>‹N°›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39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256123" rtl="0" eaLnBrk="1" latinLnBrk="0" hangingPunct="1">
        <a:spcBef>
          <a:spcPct val="0"/>
        </a:spcBef>
        <a:buNone/>
        <a:defRPr sz="235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92093" indent="-192093" algn="l" defTabSz="256123" rtl="0" eaLnBrk="1" latinLnBrk="0" hangingPunct="1">
        <a:spcBef>
          <a:spcPts val="56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12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416201" indent="-160077" algn="l" defTabSz="256123" rtl="0" eaLnBrk="1" latinLnBrk="0" hangingPunct="1">
        <a:spcBef>
          <a:spcPts val="56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0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640309" indent="-128062" algn="l" defTabSz="256123" rtl="0" eaLnBrk="1" latinLnBrk="0" hangingPunct="1">
        <a:spcBef>
          <a:spcPts val="56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89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896432" indent="-128062" algn="l" defTabSz="256123" rtl="0" eaLnBrk="1" latinLnBrk="0" hangingPunct="1">
        <a:spcBef>
          <a:spcPts val="56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78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152555" indent="-128062" algn="l" defTabSz="256123" rtl="0" eaLnBrk="1" latinLnBrk="0" hangingPunct="1">
        <a:spcBef>
          <a:spcPts val="56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78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408679" indent="-128062" algn="l" defTabSz="256123" rtl="0" eaLnBrk="1" latinLnBrk="0" hangingPunct="1">
        <a:spcBef>
          <a:spcPts val="56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78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664802" indent="-128062" algn="l" defTabSz="256123" rtl="0" eaLnBrk="1" latinLnBrk="0" hangingPunct="1">
        <a:spcBef>
          <a:spcPts val="56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78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920926" indent="-128062" algn="l" defTabSz="256123" rtl="0" eaLnBrk="1" latinLnBrk="0" hangingPunct="1">
        <a:spcBef>
          <a:spcPts val="56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78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177049" indent="-128062" algn="l" defTabSz="256123" rtl="0" eaLnBrk="1" latinLnBrk="0" hangingPunct="1">
        <a:spcBef>
          <a:spcPts val="56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78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56123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56123" algn="l" defTabSz="256123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12247" algn="l" defTabSz="256123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768370" algn="l" defTabSz="256123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4pPr>
      <a:lvl5pPr marL="1024494" algn="l" defTabSz="256123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5pPr>
      <a:lvl6pPr marL="1280617" algn="l" defTabSz="256123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6pPr>
      <a:lvl7pPr marL="1536741" algn="l" defTabSz="256123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7pPr>
      <a:lvl8pPr marL="1792864" algn="l" defTabSz="256123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8pPr>
      <a:lvl9pPr marL="2048988" algn="l" defTabSz="256123" rtl="0" eaLnBrk="1" latinLnBrk="0" hangingPunct="1">
        <a:defRPr sz="10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A6842FC-3047-9093-CF7E-F77402C4789C}"/>
              </a:ext>
            </a:extLst>
          </p:cNvPr>
          <p:cNvSpPr txBox="1"/>
          <p:nvPr/>
        </p:nvSpPr>
        <p:spPr>
          <a:xfrm>
            <a:off x="679434" y="600502"/>
            <a:ext cx="352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/>
              <a:t>What is </a:t>
            </a:r>
            <a:r>
              <a:rPr lang="en-PH" sz="4000" b="1" dirty="0">
                <a:solidFill>
                  <a:srgbClr val="FFFF00"/>
                </a:solidFill>
              </a:rPr>
              <a:t>True</a:t>
            </a:r>
            <a:r>
              <a:rPr lang="en-PH" sz="4000" b="1" dirty="0"/>
              <a:t> Democracy?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057C4B7-EC59-49CD-CBE9-3BB4AEA4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275"/>
            <a:ext cx="5122863" cy="519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0D19826-845A-0074-263E-4A04ED433E67}"/>
              </a:ext>
            </a:extLst>
          </p:cNvPr>
          <p:cNvSpPr txBox="1"/>
          <p:nvPr/>
        </p:nvSpPr>
        <p:spPr>
          <a:xfrm>
            <a:off x="514267" y="6973838"/>
            <a:ext cx="4094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Explaining </a:t>
            </a:r>
            <a:br>
              <a:rPr lang="en-US" sz="2400" b="1" dirty="0"/>
            </a:br>
            <a:r>
              <a:rPr lang="en-US" sz="2400" b="1" dirty="0">
                <a:solidFill>
                  <a:srgbClr val="FFFF00"/>
                </a:solidFill>
              </a:rPr>
              <a:t>Liquid Democracy</a:t>
            </a:r>
            <a:br>
              <a:rPr lang="en-US" sz="2400" b="1" dirty="0"/>
            </a:br>
            <a:r>
              <a:rPr lang="en-US" sz="2400" b="1" dirty="0"/>
              <a:t>and How It Can 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Improve Our Lives</a:t>
            </a:r>
            <a:endParaRPr lang="en-PH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1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P, noble aspirations for democracy in the Philippines | The Society of  Honor by Joe America">
            <a:extLst>
              <a:ext uri="{FF2B5EF4-FFF2-40B4-BE49-F238E27FC236}">
                <a16:creationId xmlns:a16="http://schemas.microsoft.com/office/drawing/2014/main" id="{9F5A708A-6817-62A8-5EAB-AFF4ACE6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" y="2230015"/>
            <a:ext cx="5167802" cy="318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1FAB33-F1A3-6BF2-3A4A-94A7391AC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1826"/>
            <a:ext cx="5122863" cy="302838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A6842FC-3047-9093-CF7E-F77402C4789C}"/>
              </a:ext>
            </a:extLst>
          </p:cNvPr>
          <p:cNvSpPr txBox="1"/>
          <p:nvPr/>
        </p:nvSpPr>
        <p:spPr>
          <a:xfrm>
            <a:off x="679434" y="600502"/>
            <a:ext cx="352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/>
              <a:t>What is Democracy?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873046-93F1-D9DF-8183-AE4DBF8EA4B5}"/>
              </a:ext>
            </a:extLst>
          </p:cNvPr>
          <p:cNvSpPr txBox="1"/>
          <p:nvPr/>
        </p:nvSpPr>
        <p:spPr>
          <a:xfrm>
            <a:off x="220879" y="3493828"/>
            <a:ext cx="47464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highlight>
                  <a:srgbClr val="FFFF00"/>
                </a:highlight>
              </a:rPr>
              <a:t>It is a system where people have the power to make decisions about their lives.</a:t>
            </a:r>
            <a:endParaRPr lang="en-PH" sz="2800" b="1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6E0F08-DF07-166C-0693-C91CDC408A9E}"/>
              </a:ext>
            </a:extLst>
          </p:cNvPr>
          <p:cNvSpPr txBox="1"/>
          <p:nvPr/>
        </p:nvSpPr>
        <p:spPr>
          <a:xfrm>
            <a:off x="1374512" y="7774057"/>
            <a:ext cx="2133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2"/>
                </a:solidFill>
              </a:rPr>
              <a:t>is it ???</a:t>
            </a:r>
            <a:endParaRPr lang="en-PH" sz="4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86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BADDEC-296B-2F6C-AA00-B69AF9BA2999}"/>
              </a:ext>
            </a:extLst>
          </p:cNvPr>
          <p:cNvSpPr txBox="1"/>
          <p:nvPr/>
        </p:nvSpPr>
        <p:spPr>
          <a:xfrm>
            <a:off x="679434" y="600502"/>
            <a:ext cx="352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/>
              <a:t>What is Wrong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E85450-F073-BFC7-DA93-F2120186FB66}"/>
              </a:ext>
            </a:extLst>
          </p:cNvPr>
          <p:cNvSpPr txBox="1"/>
          <p:nvPr/>
        </p:nvSpPr>
        <p:spPr>
          <a:xfrm>
            <a:off x="500618" y="2456822"/>
            <a:ext cx="4121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b="1" dirty="0"/>
              <a:t>Politicians make their own decisions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B694B9-8215-915A-EBFD-71C8A5827994}"/>
              </a:ext>
            </a:extLst>
          </p:cNvPr>
          <p:cNvSpPr txBox="1"/>
          <p:nvPr/>
        </p:nvSpPr>
        <p:spPr>
          <a:xfrm>
            <a:off x="500618" y="6923769"/>
            <a:ext cx="4121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We only vote every few years</a:t>
            </a:r>
            <a:endParaRPr lang="en-PH" sz="3200" b="1" dirty="0"/>
          </a:p>
        </p:txBody>
      </p:sp>
      <p:pic>
        <p:nvPicPr>
          <p:cNvPr id="3078" name="Picture 6" descr="Watch The Dictator - Unrated | Prime Video">
            <a:extLst>
              <a:ext uri="{FF2B5EF4-FFF2-40B4-BE49-F238E27FC236}">
                <a16:creationId xmlns:a16="http://schemas.microsoft.com/office/drawing/2014/main" id="{4F61386A-F253-2F88-487F-AE5BC6FE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3931"/>
            <a:ext cx="5122863" cy="288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8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BADDEC-296B-2F6C-AA00-B69AF9BA2999}"/>
              </a:ext>
            </a:extLst>
          </p:cNvPr>
          <p:cNvSpPr txBox="1"/>
          <p:nvPr/>
        </p:nvSpPr>
        <p:spPr>
          <a:xfrm>
            <a:off x="679434" y="600502"/>
            <a:ext cx="352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/>
              <a:t>What is Liquid democracy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E85450-F073-BFC7-DA93-F2120186FB66}"/>
              </a:ext>
            </a:extLst>
          </p:cNvPr>
          <p:cNvSpPr txBox="1"/>
          <p:nvPr/>
        </p:nvSpPr>
        <p:spPr>
          <a:xfrm>
            <a:off x="500618" y="2456822"/>
            <a:ext cx="4121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let you vote  directly on issues</a:t>
            </a:r>
            <a:endParaRPr lang="en-PH" sz="32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B694B9-8215-915A-EBFD-71C8A5827994}"/>
              </a:ext>
            </a:extLst>
          </p:cNvPr>
          <p:cNvSpPr txBox="1"/>
          <p:nvPr/>
        </p:nvSpPr>
        <p:spPr>
          <a:xfrm>
            <a:off x="500618" y="6923769"/>
            <a:ext cx="41216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or delegate to someone you trust on a domain.</a:t>
            </a:r>
            <a:endParaRPr lang="en-PH" sz="3200" b="1" dirty="0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B456B24B-A085-4A49-BD96-1D111C7B2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81224"/>
            <a:ext cx="5122863" cy="287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BADDEC-296B-2F6C-AA00-B69AF9BA2999}"/>
              </a:ext>
            </a:extLst>
          </p:cNvPr>
          <p:cNvSpPr txBox="1"/>
          <p:nvPr/>
        </p:nvSpPr>
        <p:spPr>
          <a:xfrm>
            <a:off x="679434" y="600502"/>
            <a:ext cx="352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/>
              <a:t>Why it is different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E85450-F073-BFC7-DA93-F2120186FB66}"/>
              </a:ext>
            </a:extLst>
          </p:cNvPr>
          <p:cNvSpPr txBox="1"/>
          <p:nvPr/>
        </p:nvSpPr>
        <p:spPr>
          <a:xfrm>
            <a:off x="500618" y="2456822"/>
            <a:ext cx="41216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You can take back your vote anytime !</a:t>
            </a:r>
            <a:endParaRPr lang="en-PH" sz="32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B694B9-8215-915A-EBFD-71C8A5827994}"/>
              </a:ext>
            </a:extLst>
          </p:cNvPr>
          <p:cNvSpPr txBox="1"/>
          <p:nvPr/>
        </p:nvSpPr>
        <p:spPr>
          <a:xfrm>
            <a:off x="518521" y="7210984"/>
            <a:ext cx="41216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No one will decide for you if you don’t want to</a:t>
            </a:r>
            <a:endParaRPr lang="en-PH" sz="32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9CF768-53DF-F7A6-980C-BB316683C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" y="3543347"/>
            <a:ext cx="508706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BADDEC-296B-2F6C-AA00-B69AF9BA2999}"/>
              </a:ext>
            </a:extLst>
          </p:cNvPr>
          <p:cNvSpPr txBox="1"/>
          <p:nvPr/>
        </p:nvSpPr>
        <p:spPr>
          <a:xfrm>
            <a:off x="679434" y="600502"/>
            <a:ext cx="3524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/>
              <a:t>Join la Liga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E85450-F073-BFC7-DA93-F2120186FB66}"/>
              </a:ext>
            </a:extLst>
          </p:cNvPr>
          <p:cNvSpPr txBox="1"/>
          <p:nvPr/>
        </p:nvSpPr>
        <p:spPr>
          <a:xfrm>
            <a:off x="518521" y="1933016"/>
            <a:ext cx="41216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Do you really think this can happen without you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B694B9-8215-915A-EBFD-71C8A5827994}"/>
              </a:ext>
            </a:extLst>
          </p:cNvPr>
          <p:cNvSpPr txBox="1"/>
          <p:nvPr/>
        </p:nvSpPr>
        <p:spPr>
          <a:xfrm>
            <a:off x="518521" y="7210984"/>
            <a:ext cx="4121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la-liga.ph</a:t>
            </a:r>
            <a:endParaRPr lang="en-PH" sz="32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34C4F-F01C-68CD-E3A4-5209D505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08" y="3897257"/>
            <a:ext cx="2476846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53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117</Words>
  <Application>Microsoft Office PowerPoint</Application>
  <PresentationFormat>Personnalisé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Sébastien Michéa</dc:creator>
  <cp:lastModifiedBy>Sébastien Michéa</cp:lastModifiedBy>
  <cp:revision>1</cp:revision>
  <dcterms:created xsi:type="dcterms:W3CDTF">2024-10-02T04:44:57Z</dcterms:created>
  <dcterms:modified xsi:type="dcterms:W3CDTF">2024-10-02T06:00:21Z</dcterms:modified>
</cp:coreProperties>
</file>