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1C4FE0B-9AAC-411F-84C8-CC684320E5D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intltechventures.com/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rust-lang.org/" TargetMode="External"/><Relationship Id="rId2" Type="http://schemas.openxmlformats.org/officeDocument/2006/relationships/hyperlink" Target="https://www.rust-lang.org/documentation.html" TargetMode="External"/><Relationship Id="rId3" Type="http://schemas.openxmlformats.org/officeDocument/2006/relationships/hyperlink" Target="https://doc.rust-lang.org/book/" TargetMode="External"/><Relationship Id="rId4" Type="http://schemas.openxmlformats.org/officeDocument/2006/relationships/hyperlink" Target="https://doc.rust-lang.org/reference.html" TargetMode="External"/><Relationship Id="rId5" Type="http://schemas.openxmlformats.org/officeDocument/2006/relationships/hyperlink" Target="https://doc.rust-lang.org/std/" TargetMode="External"/><Relationship Id="rId6" Type="http://schemas.openxmlformats.org/officeDocument/2006/relationships/hyperlink" Target="http://rustbyexample.com/" TargetMode="External"/><Relationship Id="rId7" Type="http://schemas.openxmlformats.org/officeDocument/2006/relationships/hyperlink" Target="https://doc.rust-lang.org/nomicon/" TargetMode="External"/><Relationship Id="rId8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619560"/>
            <a:ext cx="90716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Rust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International Technology Ventures, Inc.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http://www.intltechventures.com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Kelvin D. Meeks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kmeeks@intltechventures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Logging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Math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Image Processing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Encryption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File I/O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Network I/O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Concurrency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Dependency Management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Debugging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Performance Tuning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Essential Links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https://www.rust-lang.org/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https://www.rust-lang.org/documentation.html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https://doc.rust-lang.org/book/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https://doc.rust-lang.org/reference.html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https://doc.rust-lang.org/std/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http://rustbyexample.com/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https://doc.rust-lang.org/nomicon/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 Resources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Learn Rust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History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Data Types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Control Statements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Functions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Concurrency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Standard Library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Application>LibreOffice/5.0.4.2$Windows_x86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2016-04-02T17:40:29Z</dcterms:created>
  <dc:language>en-US</dc:language>
  <dcterms:modified xsi:type="dcterms:W3CDTF">2016-04-02T18:00:05Z</dcterms:modified>
  <cp:revision>2</cp:revision>
</cp:coreProperties>
</file>