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A6D21-2057-4529-94F1-0BCE853482F4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36D49-71C2-4D21-B2D4-A39BCE20A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D2C6-DAC2-463F-986B-67DFEC7D1936}" type="datetime1">
              <a:rPr lang="en-US" smtClean="0"/>
              <a:t>9/11/2012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689-30F0-4578-A2AD-B4EBB3DC41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7AE7-93D9-4D5E-B12D-FD9F88A8865D}" type="datetime1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689-30F0-4578-A2AD-B4EBB3DC4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DBAC-865A-49F3-A25F-E6DFBDEAB8CB}" type="datetime1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689-30F0-4578-A2AD-B4EBB3DC4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E803-B298-489A-A4F2-B281842ADF59}" type="datetime1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689-30F0-4578-A2AD-B4EBB3DC4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2D3E-CF4D-4914-9C80-F6240E6AAFCF}" type="datetime1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A558689-30F0-4578-A2AD-B4EBB3DC41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71AD-08C0-4110-8C6E-458E8C8703E1}" type="datetime1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689-30F0-4578-A2AD-B4EBB3DC4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7DA0-FDBC-4314-94E1-4D540285596C}" type="datetime1">
              <a:rPr lang="en-US" smtClean="0"/>
              <a:t>9/11/2012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689-30F0-4578-A2AD-B4EBB3DC4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04DF-AED9-4277-986A-DFD19EB8DA71}" type="datetime1">
              <a:rPr lang="en-US" smtClean="0"/>
              <a:t>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689-30F0-4578-A2AD-B4EBB3DC4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F081-8000-4C9B-A73F-1722CD623580}" type="datetime1">
              <a:rPr lang="en-US" smtClean="0"/>
              <a:t>9/11/2012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689-30F0-4578-A2AD-B4EBB3DC4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EEA8-3AAB-47AB-9C68-7C47E89FC474}" type="datetime1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689-30F0-4578-A2AD-B4EBB3DC4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70C3-909E-45E5-8DDD-9626E29106E7}" type="datetime1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689-30F0-4578-A2AD-B4EBB3DC4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2099E4-5F1E-458D-85F6-A25195F45745}" type="datetime1">
              <a:rPr lang="en-US" smtClean="0"/>
              <a:t>9/11/2012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A558689-30F0-4578-A2AD-B4EBB3DC419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ltechventures.com/" TargetMode="External"/><Relationship Id="rId2" Type="http://schemas.openxmlformats.org/officeDocument/2006/relationships/hyperlink" Target="mailto:kmeeks@intltechventures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rotocols/" TargetMode="External"/><Relationship Id="rId2" Type="http://schemas.openxmlformats.org/officeDocument/2006/relationships/hyperlink" Target="http://tools.ietf.org/rfc/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Protocols/Spec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programming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Kelvin D. Meeks</a:t>
            </a:r>
          </a:p>
          <a:p>
            <a:r>
              <a:rPr lang="en-US" dirty="0" smtClean="0">
                <a:hlinkClick r:id="rId2"/>
              </a:rPr>
              <a:t>kmeeks@intltechventures.com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http://www.intltechventures.com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689-30F0-4578-A2AD-B4EBB3DC41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3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689-30F0-4578-A2AD-B4EBB3DC41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7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http://</a:t>
            </a:r>
            <a:r>
              <a:rPr lang="en-US" i="1" dirty="0" smtClean="0">
                <a:hlinkClick r:id="rId2"/>
              </a:rPr>
              <a:t>tools.ietf.org/rfc/index</a:t>
            </a:r>
            <a:endParaRPr lang="en-US" i="1" dirty="0" smtClean="0">
              <a:hlinkClick r:id="rId3"/>
            </a:endParaRPr>
          </a:p>
          <a:p>
            <a:r>
              <a:rPr lang="en-US" i="1" dirty="0" smtClean="0">
                <a:hlinkClick r:id="rId3"/>
              </a:rPr>
              <a:t>http</a:t>
            </a:r>
            <a:r>
              <a:rPr lang="en-US" i="1" dirty="0">
                <a:hlinkClick r:id="rId3"/>
              </a:rPr>
              <a:t>://www.w3.org/Protocols</a:t>
            </a:r>
            <a:r>
              <a:rPr lang="en-US" i="1" dirty="0" smtClean="0">
                <a:hlinkClick r:id="rId3"/>
              </a:rPr>
              <a:t>/</a:t>
            </a:r>
            <a:endParaRPr lang="en-US" i="1" dirty="0" smtClean="0"/>
          </a:p>
          <a:p>
            <a:r>
              <a:rPr lang="en-US" i="1" dirty="0" smtClean="0">
                <a:hlinkClick r:id="rId4"/>
              </a:rPr>
              <a:t>http</a:t>
            </a:r>
            <a:r>
              <a:rPr lang="en-US" i="1" dirty="0">
                <a:hlinkClick r:id="rId4"/>
              </a:rPr>
              <a:t>://</a:t>
            </a:r>
            <a:r>
              <a:rPr lang="en-US" i="1" dirty="0" smtClean="0">
                <a:hlinkClick r:id="rId4"/>
              </a:rPr>
              <a:t>www.w3.org/Protocols/Specs.html</a:t>
            </a:r>
            <a:endParaRPr lang="en-US" i="1" dirty="0" smtClean="0"/>
          </a:p>
          <a:p>
            <a:r>
              <a:rPr lang="en-US" i="1" dirty="0"/>
              <a:t>http://</a:t>
            </a:r>
            <a:r>
              <a:rPr lang="en-US" i="1" dirty="0" smtClean="0"/>
              <a:t>docs.python.org/dev/py3k/library/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689-30F0-4578-A2AD-B4EBB3DC41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4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Standard Library</a:t>
            </a:r>
            <a:br>
              <a:rPr lang="en-US" dirty="0" smtClean="0"/>
            </a:br>
            <a:r>
              <a:rPr lang="en-US" sz="2000" dirty="0" smtClean="0"/>
              <a:t>[a selected subset]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http.client</a:t>
            </a:r>
            <a:endParaRPr lang="en-US" dirty="0" smtClean="0"/>
          </a:p>
          <a:p>
            <a:r>
              <a:rPr lang="en-US" dirty="0" err="1" smtClean="0"/>
              <a:t>http.server</a:t>
            </a:r>
            <a:endParaRPr lang="en-US" dirty="0" smtClean="0"/>
          </a:p>
          <a:p>
            <a:r>
              <a:rPr lang="en-US" dirty="0" err="1" smtClean="0"/>
              <a:t>http.cookies</a:t>
            </a:r>
            <a:endParaRPr lang="en-US" dirty="0" smtClean="0"/>
          </a:p>
          <a:p>
            <a:r>
              <a:rPr lang="en-US" dirty="0" err="1"/>
              <a:t>w</a:t>
            </a:r>
            <a:r>
              <a:rPr lang="en-US" dirty="0" err="1" smtClean="0"/>
              <a:t>ebbrowser</a:t>
            </a:r>
            <a:endParaRPr lang="en-US" dirty="0" smtClean="0"/>
          </a:p>
          <a:p>
            <a:r>
              <a:rPr lang="en-US" dirty="0" err="1" smtClean="0"/>
              <a:t>cgi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689-30F0-4578-A2AD-B4EBB3DC41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http.client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689-30F0-4578-A2AD-B4EBB3DC41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9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http.server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689-30F0-4578-A2AD-B4EBB3DC41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0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http.cookies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689-30F0-4578-A2AD-B4EBB3DC41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9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689-30F0-4578-A2AD-B4EBB3DC41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0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cgi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689-30F0-4578-A2AD-B4EBB3DC41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60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</TotalTime>
  <Words>53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Web programming with python</vt:lpstr>
      <vt:lpstr>Objectives</vt:lpstr>
      <vt:lpstr>Important References</vt:lpstr>
      <vt:lpstr>Python Standard Library [a selected subset]</vt:lpstr>
      <vt:lpstr>http.client</vt:lpstr>
      <vt:lpstr>http.server</vt:lpstr>
      <vt:lpstr>http.cookies</vt:lpstr>
      <vt:lpstr>webserver</vt:lpstr>
      <vt:lpstr>cgi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with python</dc:title>
  <dc:creator>Kelvin</dc:creator>
  <cp:lastModifiedBy>Kelvin</cp:lastModifiedBy>
  <cp:revision>2</cp:revision>
  <dcterms:created xsi:type="dcterms:W3CDTF">2012-09-12T02:28:09Z</dcterms:created>
  <dcterms:modified xsi:type="dcterms:W3CDTF">2012-09-12T02:38:40Z</dcterms:modified>
</cp:coreProperties>
</file>