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7" r:id="rId4"/>
    <p:sldId id="261" r:id="rId5"/>
    <p:sldId id="262" r:id="rId7"/>
    <p:sldId id="279" r:id="rId8"/>
    <p:sldId id="319" r:id="rId9"/>
    <p:sldId id="320" r:id="rId10"/>
    <p:sldId id="321" r:id="rId11"/>
    <p:sldId id="322" r:id="rId12"/>
    <p:sldId id="280" r:id="rId13"/>
    <p:sldId id="324" r:id="rId14"/>
    <p:sldId id="28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18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CC82B-EF2F-47FB-9E82-6DD20BFDEC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2"/>
          <p:cNvSpPr>
            <a:spLocks noEditPoints="1"/>
          </p:cNvSpPr>
          <p:nvPr/>
        </p:nvSpPr>
        <p:spPr bwMode="auto">
          <a:xfrm>
            <a:off x="5340631" y="2870421"/>
            <a:ext cx="1584824" cy="1583575"/>
          </a:xfrm>
          <a:custGeom>
            <a:avLst/>
            <a:gdLst>
              <a:gd name="T0" fmla="*/ 2031 w 5077"/>
              <a:gd name="T1" fmla="*/ 2420 h 5072"/>
              <a:gd name="T2" fmla="*/ 3042 w 5077"/>
              <a:gd name="T3" fmla="*/ 2654 h 5072"/>
              <a:gd name="T4" fmla="*/ 2151 w 5077"/>
              <a:gd name="T5" fmla="*/ 5043 h 5072"/>
              <a:gd name="T6" fmla="*/ 1551 w 5077"/>
              <a:gd name="T7" fmla="*/ 4873 h 5072"/>
              <a:gd name="T8" fmla="*/ 1020 w 5077"/>
              <a:gd name="T9" fmla="*/ 4569 h 5072"/>
              <a:gd name="T10" fmla="*/ 580 w 5077"/>
              <a:gd name="T11" fmla="*/ 4149 h 5072"/>
              <a:gd name="T12" fmla="*/ 251 w 5077"/>
              <a:gd name="T13" fmla="*/ 3635 h 5072"/>
              <a:gd name="T14" fmla="*/ 51 w 5077"/>
              <a:gd name="T15" fmla="*/ 3047 h 5072"/>
              <a:gd name="T16" fmla="*/ 3 w 5077"/>
              <a:gd name="T17" fmla="*/ 2406 h 5072"/>
              <a:gd name="T18" fmla="*/ 114 w 5077"/>
              <a:gd name="T19" fmla="*/ 1782 h 5072"/>
              <a:gd name="T20" fmla="*/ 368 w 5077"/>
              <a:gd name="T21" fmla="*/ 1221 h 5072"/>
              <a:gd name="T22" fmla="*/ 744 w 5077"/>
              <a:gd name="T23" fmla="*/ 743 h 5072"/>
              <a:gd name="T24" fmla="*/ 1222 w 5077"/>
              <a:gd name="T25" fmla="*/ 368 h 5072"/>
              <a:gd name="T26" fmla="*/ 1784 w 5077"/>
              <a:gd name="T27" fmla="*/ 114 h 5072"/>
              <a:gd name="T28" fmla="*/ 2408 w 5077"/>
              <a:gd name="T29" fmla="*/ 3 h 5072"/>
              <a:gd name="T30" fmla="*/ 3050 w 5077"/>
              <a:gd name="T31" fmla="*/ 51 h 5072"/>
              <a:gd name="T32" fmla="*/ 3639 w 5077"/>
              <a:gd name="T33" fmla="*/ 251 h 5072"/>
              <a:gd name="T34" fmla="*/ 4152 w 5077"/>
              <a:gd name="T35" fmla="*/ 579 h 5072"/>
              <a:gd name="T36" fmla="*/ 4572 w 5077"/>
              <a:gd name="T37" fmla="*/ 1019 h 5072"/>
              <a:gd name="T38" fmla="*/ 4877 w 5077"/>
              <a:gd name="T39" fmla="*/ 1549 h 5072"/>
              <a:gd name="T40" fmla="*/ 5046 w 5077"/>
              <a:gd name="T41" fmla="*/ 2150 h 5072"/>
              <a:gd name="T42" fmla="*/ 5063 w 5077"/>
              <a:gd name="T43" fmla="*/ 2796 h 5072"/>
              <a:gd name="T44" fmla="*/ 4922 w 5077"/>
              <a:gd name="T45" fmla="*/ 3408 h 5072"/>
              <a:gd name="T46" fmla="*/ 4643 w 5077"/>
              <a:gd name="T47" fmla="*/ 3954 h 5072"/>
              <a:gd name="T48" fmla="*/ 4245 w 5077"/>
              <a:gd name="T49" fmla="*/ 4413 h 5072"/>
              <a:gd name="T50" fmla="*/ 3748 w 5077"/>
              <a:gd name="T51" fmla="*/ 4766 h 5072"/>
              <a:gd name="T52" fmla="*/ 3173 w 5077"/>
              <a:gd name="T53" fmla="*/ 4992 h 5072"/>
              <a:gd name="T54" fmla="*/ 2538 w 5077"/>
              <a:gd name="T55" fmla="*/ 5072 h 5072"/>
              <a:gd name="T56" fmla="*/ 2985 w 5077"/>
              <a:gd name="T57" fmla="*/ 4708 h 5072"/>
              <a:gd name="T58" fmla="*/ 3500 w 5077"/>
              <a:gd name="T59" fmla="*/ 4535 h 5072"/>
              <a:gd name="T60" fmla="*/ 3950 w 5077"/>
              <a:gd name="T61" fmla="*/ 4247 h 5072"/>
              <a:gd name="T62" fmla="*/ 4316 w 5077"/>
              <a:gd name="T63" fmla="*/ 3862 h 5072"/>
              <a:gd name="T64" fmla="*/ 4583 w 5077"/>
              <a:gd name="T65" fmla="*/ 3399 h 5072"/>
              <a:gd name="T66" fmla="*/ 4731 w 5077"/>
              <a:gd name="T67" fmla="*/ 2873 h 5072"/>
              <a:gd name="T68" fmla="*/ 4745 w 5077"/>
              <a:gd name="T69" fmla="*/ 2309 h 5072"/>
              <a:gd name="T70" fmla="*/ 4623 w 5077"/>
              <a:gd name="T71" fmla="*/ 1773 h 5072"/>
              <a:gd name="T72" fmla="*/ 4378 w 5077"/>
              <a:gd name="T73" fmla="*/ 1296 h 5072"/>
              <a:gd name="T74" fmla="*/ 4030 w 5077"/>
              <a:gd name="T75" fmla="*/ 894 h 5072"/>
              <a:gd name="T76" fmla="*/ 3596 w 5077"/>
              <a:gd name="T77" fmla="*/ 586 h 5072"/>
              <a:gd name="T78" fmla="*/ 3092 w 5077"/>
              <a:gd name="T79" fmla="*/ 389 h 5072"/>
              <a:gd name="T80" fmla="*/ 2538 w 5077"/>
              <a:gd name="T81" fmla="*/ 319 h 5072"/>
              <a:gd name="T82" fmla="*/ 1983 w 5077"/>
              <a:gd name="T83" fmla="*/ 389 h 5072"/>
              <a:gd name="T84" fmla="*/ 1480 w 5077"/>
              <a:gd name="T85" fmla="*/ 586 h 5072"/>
              <a:gd name="T86" fmla="*/ 1046 w 5077"/>
              <a:gd name="T87" fmla="*/ 894 h 5072"/>
              <a:gd name="T88" fmla="*/ 698 w 5077"/>
              <a:gd name="T89" fmla="*/ 1296 h 5072"/>
              <a:gd name="T90" fmla="*/ 454 w 5077"/>
              <a:gd name="T91" fmla="*/ 1773 h 5072"/>
              <a:gd name="T92" fmla="*/ 330 w 5077"/>
              <a:gd name="T93" fmla="*/ 2309 h 5072"/>
              <a:gd name="T94" fmla="*/ 344 w 5077"/>
              <a:gd name="T95" fmla="*/ 2873 h 5072"/>
              <a:gd name="T96" fmla="*/ 493 w 5077"/>
              <a:gd name="T97" fmla="*/ 3399 h 5072"/>
              <a:gd name="T98" fmla="*/ 760 w 5077"/>
              <a:gd name="T99" fmla="*/ 3862 h 5072"/>
              <a:gd name="T100" fmla="*/ 1126 w 5077"/>
              <a:gd name="T101" fmla="*/ 4247 h 5072"/>
              <a:gd name="T102" fmla="*/ 1576 w 5077"/>
              <a:gd name="T103" fmla="*/ 4535 h 5072"/>
              <a:gd name="T104" fmla="*/ 2091 w 5077"/>
              <a:gd name="T105" fmla="*/ 4708 h 5072"/>
              <a:gd name="T106" fmla="*/ 2636 w 5077"/>
              <a:gd name="T107" fmla="*/ 1207 h 5072"/>
              <a:gd name="T108" fmla="*/ 3042 w 5077"/>
              <a:gd name="T109" fmla="*/ 3004 h 5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077" h="5072">
                <a:moveTo>
                  <a:pt x="4093" y="3261"/>
                </a:moveTo>
                <a:lnTo>
                  <a:pt x="2438" y="4216"/>
                </a:lnTo>
                <a:lnTo>
                  <a:pt x="1387" y="3609"/>
                </a:lnTo>
                <a:lnTo>
                  <a:pt x="2838" y="1955"/>
                </a:lnTo>
                <a:lnTo>
                  <a:pt x="2031" y="2420"/>
                </a:lnTo>
                <a:lnTo>
                  <a:pt x="979" y="1813"/>
                </a:lnTo>
                <a:lnTo>
                  <a:pt x="2636" y="858"/>
                </a:lnTo>
                <a:lnTo>
                  <a:pt x="3688" y="1465"/>
                </a:lnTo>
                <a:lnTo>
                  <a:pt x="2242" y="3115"/>
                </a:lnTo>
                <a:lnTo>
                  <a:pt x="3042" y="2654"/>
                </a:lnTo>
                <a:lnTo>
                  <a:pt x="4093" y="3261"/>
                </a:lnTo>
                <a:close/>
                <a:moveTo>
                  <a:pt x="2538" y="5072"/>
                </a:moveTo>
                <a:lnTo>
                  <a:pt x="2408" y="5069"/>
                </a:lnTo>
                <a:lnTo>
                  <a:pt x="2279" y="5059"/>
                </a:lnTo>
                <a:lnTo>
                  <a:pt x="2151" y="5043"/>
                </a:lnTo>
                <a:lnTo>
                  <a:pt x="2027" y="5021"/>
                </a:lnTo>
                <a:lnTo>
                  <a:pt x="1904" y="4992"/>
                </a:lnTo>
                <a:lnTo>
                  <a:pt x="1784" y="4958"/>
                </a:lnTo>
                <a:lnTo>
                  <a:pt x="1665" y="4918"/>
                </a:lnTo>
                <a:lnTo>
                  <a:pt x="1551" y="4873"/>
                </a:lnTo>
                <a:lnTo>
                  <a:pt x="1438" y="4821"/>
                </a:lnTo>
                <a:lnTo>
                  <a:pt x="1329" y="4766"/>
                </a:lnTo>
                <a:lnTo>
                  <a:pt x="1222" y="4704"/>
                </a:lnTo>
                <a:lnTo>
                  <a:pt x="1119" y="4639"/>
                </a:lnTo>
                <a:lnTo>
                  <a:pt x="1020" y="4569"/>
                </a:lnTo>
                <a:lnTo>
                  <a:pt x="924" y="4493"/>
                </a:lnTo>
                <a:lnTo>
                  <a:pt x="832" y="4413"/>
                </a:lnTo>
                <a:lnTo>
                  <a:pt x="744" y="4329"/>
                </a:lnTo>
                <a:lnTo>
                  <a:pt x="659" y="4241"/>
                </a:lnTo>
                <a:lnTo>
                  <a:pt x="580" y="4149"/>
                </a:lnTo>
                <a:lnTo>
                  <a:pt x="504" y="4053"/>
                </a:lnTo>
                <a:lnTo>
                  <a:pt x="434" y="3954"/>
                </a:lnTo>
                <a:lnTo>
                  <a:pt x="368" y="3851"/>
                </a:lnTo>
                <a:lnTo>
                  <a:pt x="307" y="3744"/>
                </a:lnTo>
                <a:lnTo>
                  <a:pt x="251" y="3635"/>
                </a:lnTo>
                <a:lnTo>
                  <a:pt x="200" y="3523"/>
                </a:lnTo>
                <a:lnTo>
                  <a:pt x="154" y="3408"/>
                </a:lnTo>
                <a:lnTo>
                  <a:pt x="114" y="3290"/>
                </a:lnTo>
                <a:lnTo>
                  <a:pt x="80" y="3170"/>
                </a:lnTo>
                <a:lnTo>
                  <a:pt x="51" y="3047"/>
                </a:lnTo>
                <a:lnTo>
                  <a:pt x="29" y="2922"/>
                </a:lnTo>
                <a:lnTo>
                  <a:pt x="13" y="2796"/>
                </a:lnTo>
                <a:lnTo>
                  <a:pt x="3" y="2666"/>
                </a:lnTo>
                <a:lnTo>
                  <a:pt x="0" y="2536"/>
                </a:lnTo>
                <a:lnTo>
                  <a:pt x="3" y="2406"/>
                </a:lnTo>
                <a:lnTo>
                  <a:pt x="13" y="2276"/>
                </a:lnTo>
                <a:lnTo>
                  <a:pt x="29" y="2150"/>
                </a:lnTo>
                <a:lnTo>
                  <a:pt x="51" y="2025"/>
                </a:lnTo>
                <a:lnTo>
                  <a:pt x="80" y="1902"/>
                </a:lnTo>
                <a:lnTo>
                  <a:pt x="114" y="1782"/>
                </a:lnTo>
                <a:lnTo>
                  <a:pt x="154" y="1664"/>
                </a:lnTo>
                <a:lnTo>
                  <a:pt x="200" y="1549"/>
                </a:lnTo>
                <a:lnTo>
                  <a:pt x="251" y="1437"/>
                </a:lnTo>
                <a:lnTo>
                  <a:pt x="307" y="1328"/>
                </a:lnTo>
                <a:lnTo>
                  <a:pt x="368" y="1221"/>
                </a:lnTo>
                <a:lnTo>
                  <a:pt x="434" y="1118"/>
                </a:lnTo>
                <a:lnTo>
                  <a:pt x="504" y="1019"/>
                </a:lnTo>
                <a:lnTo>
                  <a:pt x="580" y="923"/>
                </a:lnTo>
                <a:lnTo>
                  <a:pt x="659" y="831"/>
                </a:lnTo>
                <a:lnTo>
                  <a:pt x="744" y="743"/>
                </a:lnTo>
                <a:lnTo>
                  <a:pt x="832" y="659"/>
                </a:lnTo>
                <a:lnTo>
                  <a:pt x="924" y="579"/>
                </a:lnTo>
                <a:lnTo>
                  <a:pt x="1020" y="503"/>
                </a:lnTo>
                <a:lnTo>
                  <a:pt x="1119" y="433"/>
                </a:lnTo>
                <a:lnTo>
                  <a:pt x="1222" y="368"/>
                </a:lnTo>
                <a:lnTo>
                  <a:pt x="1329" y="306"/>
                </a:lnTo>
                <a:lnTo>
                  <a:pt x="1438" y="251"/>
                </a:lnTo>
                <a:lnTo>
                  <a:pt x="1551" y="199"/>
                </a:lnTo>
                <a:lnTo>
                  <a:pt x="1665" y="154"/>
                </a:lnTo>
                <a:lnTo>
                  <a:pt x="1784" y="114"/>
                </a:lnTo>
                <a:lnTo>
                  <a:pt x="1904" y="80"/>
                </a:lnTo>
                <a:lnTo>
                  <a:pt x="2027" y="51"/>
                </a:lnTo>
                <a:lnTo>
                  <a:pt x="2151" y="29"/>
                </a:lnTo>
                <a:lnTo>
                  <a:pt x="2279" y="13"/>
                </a:lnTo>
                <a:lnTo>
                  <a:pt x="2408" y="3"/>
                </a:lnTo>
                <a:lnTo>
                  <a:pt x="2538" y="0"/>
                </a:lnTo>
                <a:lnTo>
                  <a:pt x="2669" y="3"/>
                </a:lnTo>
                <a:lnTo>
                  <a:pt x="2798" y="13"/>
                </a:lnTo>
                <a:lnTo>
                  <a:pt x="2924" y="29"/>
                </a:lnTo>
                <a:lnTo>
                  <a:pt x="3050" y="51"/>
                </a:lnTo>
                <a:lnTo>
                  <a:pt x="3173" y="80"/>
                </a:lnTo>
                <a:lnTo>
                  <a:pt x="3293" y="114"/>
                </a:lnTo>
                <a:lnTo>
                  <a:pt x="3411" y="154"/>
                </a:lnTo>
                <a:lnTo>
                  <a:pt x="3526" y="199"/>
                </a:lnTo>
                <a:lnTo>
                  <a:pt x="3639" y="251"/>
                </a:lnTo>
                <a:lnTo>
                  <a:pt x="3748" y="306"/>
                </a:lnTo>
                <a:lnTo>
                  <a:pt x="3854" y="368"/>
                </a:lnTo>
                <a:lnTo>
                  <a:pt x="3957" y="433"/>
                </a:lnTo>
                <a:lnTo>
                  <a:pt x="4057" y="503"/>
                </a:lnTo>
                <a:lnTo>
                  <a:pt x="4152" y="579"/>
                </a:lnTo>
                <a:lnTo>
                  <a:pt x="4245" y="659"/>
                </a:lnTo>
                <a:lnTo>
                  <a:pt x="4333" y="743"/>
                </a:lnTo>
                <a:lnTo>
                  <a:pt x="4417" y="831"/>
                </a:lnTo>
                <a:lnTo>
                  <a:pt x="4497" y="923"/>
                </a:lnTo>
                <a:lnTo>
                  <a:pt x="4572" y="1019"/>
                </a:lnTo>
                <a:lnTo>
                  <a:pt x="4643" y="1118"/>
                </a:lnTo>
                <a:lnTo>
                  <a:pt x="4709" y="1221"/>
                </a:lnTo>
                <a:lnTo>
                  <a:pt x="4770" y="1328"/>
                </a:lnTo>
                <a:lnTo>
                  <a:pt x="4826" y="1437"/>
                </a:lnTo>
                <a:lnTo>
                  <a:pt x="4877" y="1549"/>
                </a:lnTo>
                <a:lnTo>
                  <a:pt x="4922" y="1664"/>
                </a:lnTo>
                <a:lnTo>
                  <a:pt x="4962" y="1782"/>
                </a:lnTo>
                <a:lnTo>
                  <a:pt x="4996" y="1902"/>
                </a:lnTo>
                <a:lnTo>
                  <a:pt x="5024" y="2025"/>
                </a:lnTo>
                <a:lnTo>
                  <a:pt x="5046" y="2150"/>
                </a:lnTo>
                <a:lnTo>
                  <a:pt x="5063" y="2276"/>
                </a:lnTo>
                <a:lnTo>
                  <a:pt x="5073" y="2406"/>
                </a:lnTo>
                <a:lnTo>
                  <a:pt x="5077" y="2536"/>
                </a:lnTo>
                <a:lnTo>
                  <a:pt x="5073" y="2666"/>
                </a:lnTo>
                <a:lnTo>
                  <a:pt x="5063" y="2796"/>
                </a:lnTo>
                <a:lnTo>
                  <a:pt x="5046" y="2922"/>
                </a:lnTo>
                <a:lnTo>
                  <a:pt x="5024" y="3047"/>
                </a:lnTo>
                <a:lnTo>
                  <a:pt x="4996" y="3170"/>
                </a:lnTo>
                <a:lnTo>
                  <a:pt x="4962" y="3290"/>
                </a:lnTo>
                <a:lnTo>
                  <a:pt x="4922" y="3408"/>
                </a:lnTo>
                <a:lnTo>
                  <a:pt x="4877" y="3523"/>
                </a:lnTo>
                <a:lnTo>
                  <a:pt x="4826" y="3635"/>
                </a:lnTo>
                <a:lnTo>
                  <a:pt x="4770" y="3744"/>
                </a:lnTo>
                <a:lnTo>
                  <a:pt x="4709" y="3851"/>
                </a:lnTo>
                <a:lnTo>
                  <a:pt x="4643" y="3954"/>
                </a:lnTo>
                <a:lnTo>
                  <a:pt x="4572" y="4053"/>
                </a:lnTo>
                <a:lnTo>
                  <a:pt x="4497" y="4149"/>
                </a:lnTo>
                <a:lnTo>
                  <a:pt x="4417" y="4241"/>
                </a:lnTo>
                <a:lnTo>
                  <a:pt x="4333" y="4329"/>
                </a:lnTo>
                <a:lnTo>
                  <a:pt x="4245" y="4413"/>
                </a:lnTo>
                <a:lnTo>
                  <a:pt x="4152" y="4493"/>
                </a:lnTo>
                <a:lnTo>
                  <a:pt x="4057" y="4569"/>
                </a:lnTo>
                <a:lnTo>
                  <a:pt x="3957" y="4639"/>
                </a:lnTo>
                <a:lnTo>
                  <a:pt x="3854" y="4704"/>
                </a:lnTo>
                <a:lnTo>
                  <a:pt x="3748" y="4766"/>
                </a:lnTo>
                <a:lnTo>
                  <a:pt x="3639" y="4821"/>
                </a:lnTo>
                <a:lnTo>
                  <a:pt x="3526" y="4873"/>
                </a:lnTo>
                <a:lnTo>
                  <a:pt x="3411" y="4918"/>
                </a:lnTo>
                <a:lnTo>
                  <a:pt x="3293" y="4958"/>
                </a:lnTo>
                <a:lnTo>
                  <a:pt x="3173" y="4992"/>
                </a:lnTo>
                <a:lnTo>
                  <a:pt x="3050" y="5021"/>
                </a:lnTo>
                <a:lnTo>
                  <a:pt x="2924" y="5043"/>
                </a:lnTo>
                <a:lnTo>
                  <a:pt x="2798" y="5059"/>
                </a:lnTo>
                <a:lnTo>
                  <a:pt x="2669" y="5069"/>
                </a:lnTo>
                <a:lnTo>
                  <a:pt x="2538" y="5072"/>
                </a:lnTo>
                <a:close/>
                <a:moveTo>
                  <a:pt x="2538" y="4753"/>
                </a:moveTo>
                <a:lnTo>
                  <a:pt x="2652" y="4750"/>
                </a:lnTo>
                <a:lnTo>
                  <a:pt x="2765" y="4742"/>
                </a:lnTo>
                <a:lnTo>
                  <a:pt x="2876" y="4728"/>
                </a:lnTo>
                <a:lnTo>
                  <a:pt x="2985" y="4708"/>
                </a:lnTo>
                <a:lnTo>
                  <a:pt x="3092" y="4683"/>
                </a:lnTo>
                <a:lnTo>
                  <a:pt x="3198" y="4653"/>
                </a:lnTo>
                <a:lnTo>
                  <a:pt x="3301" y="4619"/>
                </a:lnTo>
                <a:lnTo>
                  <a:pt x="3402" y="4579"/>
                </a:lnTo>
                <a:lnTo>
                  <a:pt x="3500" y="4535"/>
                </a:lnTo>
                <a:lnTo>
                  <a:pt x="3596" y="4486"/>
                </a:lnTo>
                <a:lnTo>
                  <a:pt x="3689" y="4433"/>
                </a:lnTo>
                <a:lnTo>
                  <a:pt x="3779" y="4375"/>
                </a:lnTo>
                <a:lnTo>
                  <a:pt x="3866" y="4312"/>
                </a:lnTo>
                <a:lnTo>
                  <a:pt x="3950" y="4247"/>
                </a:lnTo>
                <a:lnTo>
                  <a:pt x="4030" y="4178"/>
                </a:lnTo>
                <a:lnTo>
                  <a:pt x="4107" y="4104"/>
                </a:lnTo>
                <a:lnTo>
                  <a:pt x="4180" y="4027"/>
                </a:lnTo>
                <a:lnTo>
                  <a:pt x="4251" y="3946"/>
                </a:lnTo>
                <a:lnTo>
                  <a:pt x="4316" y="3862"/>
                </a:lnTo>
                <a:lnTo>
                  <a:pt x="4378" y="3776"/>
                </a:lnTo>
                <a:lnTo>
                  <a:pt x="4436" y="3685"/>
                </a:lnTo>
                <a:lnTo>
                  <a:pt x="4489" y="3593"/>
                </a:lnTo>
                <a:lnTo>
                  <a:pt x="4538" y="3497"/>
                </a:lnTo>
                <a:lnTo>
                  <a:pt x="4583" y="3399"/>
                </a:lnTo>
                <a:lnTo>
                  <a:pt x="4623" y="3299"/>
                </a:lnTo>
                <a:lnTo>
                  <a:pt x="4657" y="3195"/>
                </a:lnTo>
                <a:lnTo>
                  <a:pt x="4688" y="3091"/>
                </a:lnTo>
                <a:lnTo>
                  <a:pt x="4712" y="2983"/>
                </a:lnTo>
                <a:lnTo>
                  <a:pt x="4731" y="2873"/>
                </a:lnTo>
                <a:lnTo>
                  <a:pt x="4745" y="2763"/>
                </a:lnTo>
                <a:lnTo>
                  <a:pt x="4754" y="2650"/>
                </a:lnTo>
                <a:lnTo>
                  <a:pt x="4757" y="2536"/>
                </a:lnTo>
                <a:lnTo>
                  <a:pt x="4754" y="2422"/>
                </a:lnTo>
                <a:lnTo>
                  <a:pt x="4745" y="2309"/>
                </a:lnTo>
                <a:lnTo>
                  <a:pt x="4731" y="2199"/>
                </a:lnTo>
                <a:lnTo>
                  <a:pt x="4712" y="2089"/>
                </a:lnTo>
                <a:lnTo>
                  <a:pt x="4688" y="1981"/>
                </a:lnTo>
                <a:lnTo>
                  <a:pt x="4657" y="1877"/>
                </a:lnTo>
                <a:lnTo>
                  <a:pt x="4623" y="1773"/>
                </a:lnTo>
                <a:lnTo>
                  <a:pt x="4583" y="1673"/>
                </a:lnTo>
                <a:lnTo>
                  <a:pt x="4538" y="1575"/>
                </a:lnTo>
                <a:lnTo>
                  <a:pt x="4489" y="1479"/>
                </a:lnTo>
                <a:lnTo>
                  <a:pt x="4436" y="1387"/>
                </a:lnTo>
                <a:lnTo>
                  <a:pt x="4378" y="1296"/>
                </a:lnTo>
                <a:lnTo>
                  <a:pt x="4316" y="1210"/>
                </a:lnTo>
                <a:lnTo>
                  <a:pt x="4251" y="1126"/>
                </a:lnTo>
                <a:lnTo>
                  <a:pt x="4180" y="1045"/>
                </a:lnTo>
                <a:lnTo>
                  <a:pt x="4107" y="968"/>
                </a:lnTo>
                <a:lnTo>
                  <a:pt x="4030" y="894"/>
                </a:lnTo>
                <a:lnTo>
                  <a:pt x="3950" y="825"/>
                </a:lnTo>
                <a:lnTo>
                  <a:pt x="3866" y="760"/>
                </a:lnTo>
                <a:lnTo>
                  <a:pt x="3779" y="697"/>
                </a:lnTo>
                <a:lnTo>
                  <a:pt x="3689" y="639"/>
                </a:lnTo>
                <a:lnTo>
                  <a:pt x="3596" y="586"/>
                </a:lnTo>
                <a:lnTo>
                  <a:pt x="3500" y="537"/>
                </a:lnTo>
                <a:lnTo>
                  <a:pt x="3402" y="493"/>
                </a:lnTo>
                <a:lnTo>
                  <a:pt x="3301" y="453"/>
                </a:lnTo>
                <a:lnTo>
                  <a:pt x="3198" y="419"/>
                </a:lnTo>
                <a:lnTo>
                  <a:pt x="3092" y="389"/>
                </a:lnTo>
                <a:lnTo>
                  <a:pt x="2985" y="364"/>
                </a:lnTo>
                <a:lnTo>
                  <a:pt x="2876" y="344"/>
                </a:lnTo>
                <a:lnTo>
                  <a:pt x="2765" y="330"/>
                </a:lnTo>
                <a:lnTo>
                  <a:pt x="2652" y="322"/>
                </a:lnTo>
                <a:lnTo>
                  <a:pt x="2538" y="319"/>
                </a:lnTo>
                <a:lnTo>
                  <a:pt x="2423" y="322"/>
                </a:lnTo>
                <a:lnTo>
                  <a:pt x="2311" y="330"/>
                </a:lnTo>
                <a:lnTo>
                  <a:pt x="2201" y="344"/>
                </a:lnTo>
                <a:lnTo>
                  <a:pt x="2091" y="364"/>
                </a:lnTo>
                <a:lnTo>
                  <a:pt x="1983" y="389"/>
                </a:lnTo>
                <a:lnTo>
                  <a:pt x="1878" y="419"/>
                </a:lnTo>
                <a:lnTo>
                  <a:pt x="1775" y="453"/>
                </a:lnTo>
                <a:lnTo>
                  <a:pt x="1674" y="493"/>
                </a:lnTo>
                <a:lnTo>
                  <a:pt x="1576" y="537"/>
                </a:lnTo>
                <a:lnTo>
                  <a:pt x="1480" y="586"/>
                </a:lnTo>
                <a:lnTo>
                  <a:pt x="1387" y="639"/>
                </a:lnTo>
                <a:lnTo>
                  <a:pt x="1298" y="697"/>
                </a:lnTo>
                <a:lnTo>
                  <a:pt x="1211" y="760"/>
                </a:lnTo>
                <a:lnTo>
                  <a:pt x="1126" y="825"/>
                </a:lnTo>
                <a:lnTo>
                  <a:pt x="1046" y="894"/>
                </a:lnTo>
                <a:lnTo>
                  <a:pt x="969" y="968"/>
                </a:lnTo>
                <a:lnTo>
                  <a:pt x="895" y="1045"/>
                </a:lnTo>
                <a:lnTo>
                  <a:pt x="826" y="1126"/>
                </a:lnTo>
                <a:lnTo>
                  <a:pt x="760" y="1210"/>
                </a:lnTo>
                <a:lnTo>
                  <a:pt x="698" y="1296"/>
                </a:lnTo>
                <a:lnTo>
                  <a:pt x="640" y="1387"/>
                </a:lnTo>
                <a:lnTo>
                  <a:pt x="586" y="1479"/>
                </a:lnTo>
                <a:lnTo>
                  <a:pt x="537" y="1575"/>
                </a:lnTo>
                <a:lnTo>
                  <a:pt x="493" y="1673"/>
                </a:lnTo>
                <a:lnTo>
                  <a:pt x="454" y="1773"/>
                </a:lnTo>
                <a:lnTo>
                  <a:pt x="419" y="1877"/>
                </a:lnTo>
                <a:lnTo>
                  <a:pt x="389" y="1981"/>
                </a:lnTo>
                <a:lnTo>
                  <a:pt x="365" y="2089"/>
                </a:lnTo>
                <a:lnTo>
                  <a:pt x="344" y="2199"/>
                </a:lnTo>
                <a:lnTo>
                  <a:pt x="330" y="2309"/>
                </a:lnTo>
                <a:lnTo>
                  <a:pt x="322" y="2422"/>
                </a:lnTo>
                <a:lnTo>
                  <a:pt x="319" y="2536"/>
                </a:lnTo>
                <a:lnTo>
                  <a:pt x="322" y="2650"/>
                </a:lnTo>
                <a:lnTo>
                  <a:pt x="330" y="2763"/>
                </a:lnTo>
                <a:lnTo>
                  <a:pt x="344" y="2873"/>
                </a:lnTo>
                <a:lnTo>
                  <a:pt x="365" y="2983"/>
                </a:lnTo>
                <a:lnTo>
                  <a:pt x="389" y="3091"/>
                </a:lnTo>
                <a:lnTo>
                  <a:pt x="419" y="3195"/>
                </a:lnTo>
                <a:lnTo>
                  <a:pt x="454" y="3299"/>
                </a:lnTo>
                <a:lnTo>
                  <a:pt x="493" y="3399"/>
                </a:lnTo>
                <a:lnTo>
                  <a:pt x="537" y="3497"/>
                </a:lnTo>
                <a:lnTo>
                  <a:pt x="586" y="3593"/>
                </a:lnTo>
                <a:lnTo>
                  <a:pt x="640" y="3685"/>
                </a:lnTo>
                <a:lnTo>
                  <a:pt x="698" y="3776"/>
                </a:lnTo>
                <a:lnTo>
                  <a:pt x="760" y="3862"/>
                </a:lnTo>
                <a:lnTo>
                  <a:pt x="826" y="3946"/>
                </a:lnTo>
                <a:lnTo>
                  <a:pt x="895" y="4027"/>
                </a:lnTo>
                <a:lnTo>
                  <a:pt x="969" y="4104"/>
                </a:lnTo>
                <a:lnTo>
                  <a:pt x="1046" y="4178"/>
                </a:lnTo>
                <a:lnTo>
                  <a:pt x="1126" y="4247"/>
                </a:lnTo>
                <a:lnTo>
                  <a:pt x="1211" y="4312"/>
                </a:lnTo>
                <a:lnTo>
                  <a:pt x="1298" y="4375"/>
                </a:lnTo>
                <a:lnTo>
                  <a:pt x="1387" y="4433"/>
                </a:lnTo>
                <a:lnTo>
                  <a:pt x="1480" y="4486"/>
                </a:lnTo>
                <a:lnTo>
                  <a:pt x="1576" y="4535"/>
                </a:lnTo>
                <a:lnTo>
                  <a:pt x="1674" y="4579"/>
                </a:lnTo>
                <a:lnTo>
                  <a:pt x="1775" y="4619"/>
                </a:lnTo>
                <a:lnTo>
                  <a:pt x="1878" y="4653"/>
                </a:lnTo>
                <a:lnTo>
                  <a:pt x="1983" y="4683"/>
                </a:lnTo>
                <a:lnTo>
                  <a:pt x="2091" y="4708"/>
                </a:lnTo>
                <a:lnTo>
                  <a:pt x="2201" y="4728"/>
                </a:lnTo>
                <a:lnTo>
                  <a:pt x="2311" y="4742"/>
                </a:lnTo>
                <a:lnTo>
                  <a:pt x="2423" y="4750"/>
                </a:lnTo>
                <a:lnTo>
                  <a:pt x="2538" y="4753"/>
                </a:lnTo>
                <a:close/>
                <a:moveTo>
                  <a:pt x="2636" y="1207"/>
                </a:moveTo>
                <a:lnTo>
                  <a:pt x="1586" y="1813"/>
                </a:lnTo>
                <a:lnTo>
                  <a:pt x="2031" y="2070"/>
                </a:lnTo>
                <a:lnTo>
                  <a:pt x="3080" y="1463"/>
                </a:lnTo>
                <a:lnTo>
                  <a:pt x="2636" y="1207"/>
                </a:lnTo>
                <a:close/>
                <a:moveTo>
                  <a:pt x="3042" y="3004"/>
                </a:moveTo>
                <a:lnTo>
                  <a:pt x="1994" y="3609"/>
                </a:lnTo>
                <a:lnTo>
                  <a:pt x="2438" y="3865"/>
                </a:lnTo>
                <a:lnTo>
                  <a:pt x="3486" y="3261"/>
                </a:lnTo>
                <a:lnTo>
                  <a:pt x="3042" y="3004"/>
                </a:lnTo>
                <a:close/>
              </a:path>
            </a:pathLst>
          </a:custGeom>
          <a:solidFill>
            <a:srgbClr val="2BFC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590800" y="4813300"/>
            <a:ext cx="7010400" cy="944408"/>
          </a:xfrm>
        </p:spPr>
        <p:txBody>
          <a:bodyPr anchor="t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3113319" y="2548195"/>
            <a:ext cx="1819754" cy="1819754"/>
          </a:xfrm>
          <a:prstGeom prst="pie">
            <a:avLst>
              <a:gd name="adj1" fmla="val 18181223"/>
              <a:gd name="adj2" fmla="val 8553212"/>
            </a:avLst>
          </a:prstGeom>
          <a:solidFill>
            <a:srgbClr val="E6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66365" y="2701241"/>
            <a:ext cx="1513663" cy="1513663"/>
          </a:xfrm>
          <a:prstGeom prst="ellipse">
            <a:avLst/>
          </a:prstGeom>
          <a:solidFill>
            <a:srgbClr val="007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86119" y="2005013"/>
            <a:ext cx="4857981" cy="16430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6119" y="3675063"/>
            <a:ext cx="4857981" cy="1011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33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68599"/>
            <a:ext cx="5157787" cy="3421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33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68599"/>
            <a:ext cx="5183188" cy="34210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05300" y="2994025"/>
            <a:ext cx="3619500" cy="1325563"/>
          </a:xfrm>
        </p:spPr>
        <p:txBody>
          <a:bodyPr>
            <a:normAutofit/>
          </a:bodyPr>
          <a:lstStyle>
            <a:lvl1pPr algn="ctr">
              <a:defRPr sz="3800" b="1"/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137899" y="565839"/>
            <a:ext cx="2222500" cy="650068"/>
          </a:xfrm>
        </p:spPr>
        <p:txBody>
          <a:bodyPr anchor="ctr">
            <a:norm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A5-65B5-40CB-8E68-E9CA6BF86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7AE1-C34F-4C48-9340-CDADDA9205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F71B-6138-46BD-9E8E-F8F0D282C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9A04-8AC9-4D39-9BEB-6181DD03041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5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7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8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0.xml"/><Relationship Id="rId2" Type="http://schemas.openxmlformats.org/officeDocument/2006/relationships/image" Target="../media/image11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S7}NTH0QD$@V}7`)G`VN1{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8715" y="2385695"/>
            <a:ext cx="2427605" cy="242760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971550" y="1931974"/>
            <a:ext cx="4772025" cy="1781175"/>
          </a:xfrm>
          <a:custGeom>
            <a:avLst/>
            <a:gdLst>
              <a:gd name="connsiteX0" fmla="*/ 0 w 4772025"/>
              <a:gd name="connsiteY0" fmla="*/ 0 h 1781175"/>
              <a:gd name="connsiteX1" fmla="*/ 4772025 w 4772025"/>
              <a:gd name="connsiteY1" fmla="*/ 0 h 1781175"/>
              <a:gd name="connsiteX2" fmla="*/ 4772025 w 4772025"/>
              <a:gd name="connsiteY2" fmla="*/ 935978 h 1781175"/>
              <a:gd name="connsiteX3" fmla="*/ 4749860 w 4772025"/>
              <a:gd name="connsiteY3" fmla="*/ 941678 h 1781175"/>
              <a:gd name="connsiteX4" fmla="*/ 3963761 w 4772025"/>
              <a:gd name="connsiteY4" fmla="*/ 1654401 h 1781175"/>
              <a:gd name="connsiteX5" fmla="*/ 3924408 w 4772025"/>
              <a:gd name="connsiteY5" fmla="*/ 1781175 h 1781175"/>
              <a:gd name="connsiteX6" fmla="*/ 0 w 4772025"/>
              <a:gd name="connsiteY6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2025" h="1781175">
                <a:moveTo>
                  <a:pt x="0" y="0"/>
                </a:moveTo>
                <a:lnTo>
                  <a:pt x="4772025" y="0"/>
                </a:lnTo>
                <a:lnTo>
                  <a:pt x="4772025" y="935978"/>
                </a:lnTo>
                <a:lnTo>
                  <a:pt x="4749860" y="941678"/>
                </a:lnTo>
                <a:cubicBezTo>
                  <a:pt x="4394860" y="1052094"/>
                  <a:pt x="4107184" y="1315312"/>
                  <a:pt x="3963761" y="1654401"/>
                </a:cubicBezTo>
                <a:lnTo>
                  <a:pt x="3924408" y="1781175"/>
                </a:lnTo>
                <a:lnTo>
                  <a:pt x="0" y="1781175"/>
                </a:lnTo>
                <a:close/>
              </a:path>
            </a:pathLst>
          </a:custGeom>
          <a:solidFill>
            <a:srgbClr val="11C6FF">
              <a:alpha val="5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457950" y="1931974"/>
            <a:ext cx="4772025" cy="1781175"/>
          </a:xfrm>
          <a:custGeom>
            <a:avLst/>
            <a:gdLst>
              <a:gd name="connsiteX0" fmla="*/ 0 w 4772025"/>
              <a:gd name="connsiteY0" fmla="*/ 0 h 1781175"/>
              <a:gd name="connsiteX1" fmla="*/ 4772025 w 4772025"/>
              <a:gd name="connsiteY1" fmla="*/ 0 h 1781175"/>
              <a:gd name="connsiteX2" fmla="*/ 4772025 w 4772025"/>
              <a:gd name="connsiteY2" fmla="*/ 1781175 h 1781175"/>
              <a:gd name="connsiteX3" fmla="*/ 838092 w 4772025"/>
              <a:gd name="connsiteY3" fmla="*/ 1781175 h 1781175"/>
              <a:gd name="connsiteX4" fmla="*/ 798739 w 4772025"/>
              <a:gd name="connsiteY4" fmla="*/ 1654401 h 1781175"/>
              <a:gd name="connsiteX5" fmla="*/ 12641 w 4772025"/>
              <a:gd name="connsiteY5" fmla="*/ 941678 h 1781175"/>
              <a:gd name="connsiteX6" fmla="*/ 0 w 4772025"/>
              <a:gd name="connsiteY6" fmla="*/ 938428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2025" h="1781175">
                <a:moveTo>
                  <a:pt x="0" y="0"/>
                </a:moveTo>
                <a:lnTo>
                  <a:pt x="4772025" y="0"/>
                </a:lnTo>
                <a:lnTo>
                  <a:pt x="4772025" y="1781175"/>
                </a:lnTo>
                <a:lnTo>
                  <a:pt x="838092" y="1781175"/>
                </a:lnTo>
                <a:lnTo>
                  <a:pt x="798739" y="1654401"/>
                </a:lnTo>
                <a:cubicBezTo>
                  <a:pt x="655317" y="1315312"/>
                  <a:pt x="367640" y="1052094"/>
                  <a:pt x="12641" y="941678"/>
                </a:cubicBezTo>
                <a:lnTo>
                  <a:pt x="0" y="938428"/>
                </a:lnTo>
                <a:close/>
              </a:path>
            </a:pathLst>
          </a:custGeom>
          <a:solidFill>
            <a:srgbClr val="A8CA04">
              <a:alpha val="5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971550" y="4414825"/>
            <a:ext cx="4772025" cy="1781175"/>
          </a:xfrm>
          <a:custGeom>
            <a:avLst/>
            <a:gdLst>
              <a:gd name="connsiteX0" fmla="*/ 0 w 4772025"/>
              <a:gd name="connsiteY0" fmla="*/ 0 h 1781175"/>
              <a:gd name="connsiteX1" fmla="*/ 3916516 w 4772025"/>
              <a:gd name="connsiteY1" fmla="*/ 0 h 1781175"/>
              <a:gd name="connsiteX2" fmla="*/ 3963761 w 4772025"/>
              <a:gd name="connsiteY2" fmla="*/ 152200 h 1781175"/>
              <a:gd name="connsiteX3" fmla="*/ 4749860 w 4772025"/>
              <a:gd name="connsiteY3" fmla="*/ 864923 h 1781175"/>
              <a:gd name="connsiteX4" fmla="*/ 4772025 w 4772025"/>
              <a:gd name="connsiteY4" fmla="*/ 870623 h 1781175"/>
              <a:gd name="connsiteX5" fmla="*/ 4772025 w 4772025"/>
              <a:gd name="connsiteY5" fmla="*/ 1781175 h 1781175"/>
              <a:gd name="connsiteX6" fmla="*/ 0 w 4772025"/>
              <a:gd name="connsiteY6" fmla="*/ 1781175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2025" h="1781175">
                <a:moveTo>
                  <a:pt x="0" y="0"/>
                </a:moveTo>
                <a:lnTo>
                  <a:pt x="3916516" y="0"/>
                </a:lnTo>
                <a:lnTo>
                  <a:pt x="3963761" y="152200"/>
                </a:lnTo>
                <a:cubicBezTo>
                  <a:pt x="4107184" y="491289"/>
                  <a:pt x="4394860" y="754507"/>
                  <a:pt x="4749860" y="864923"/>
                </a:cubicBezTo>
                <a:lnTo>
                  <a:pt x="4772025" y="870623"/>
                </a:lnTo>
                <a:lnTo>
                  <a:pt x="4772025" y="1781175"/>
                </a:lnTo>
                <a:lnTo>
                  <a:pt x="0" y="1781175"/>
                </a:lnTo>
                <a:close/>
              </a:path>
            </a:pathLst>
          </a:custGeom>
          <a:solidFill>
            <a:srgbClr val="F7BC00">
              <a:alpha val="5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457950" y="4414825"/>
            <a:ext cx="4772025" cy="1781175"/>
          </a:xfrm>
          <a:custGeom>
            <a:avLst/>
            <a:gdLst>
              <a:gd name="connsiteX0" fmla="*/ 845985 w 4772025"/>
              <a:gd name="connsiteY0" fmla="*/ 0 h 1781175"/>
              <a:gd name="connsiteX1" fmla="*/ 4772025 w 4772025"/>
              <a:gd name="connsiteY1" fmla="*/ 0 h 1781175"/>
              <a:gd name="connsiteX2" fmla="*/ 4772025 w 4772025"/>
              <a:gd name="connsiteY2" fmla="*/ 1781175 h 1781175"/>
              <a:gd name="connsiteX3" fmla="*/ 0 w 4772025"/>
              <a:gd name="connsiteY3" fmla="*/ 1781175 h 1781175"/>
              <a:gd name="connsiteX4" fmla="*/ 0 w 4772025"/>
              <a:gd name="connsiteY4" fmla="*/ 868174 h 1781175"/>
              <a:gd name="connsiteX5" fmla="*/ 12641 w 4772025"/>
              <a:gd name="connsiteY5" fmla="*/ 864923 h 1781175"/>
              <a:gd name="connsiteX6" fmla="*/ 798739 w 4772025"/>
              <a:gd name="connsiteY6" fmla="*/ 152200 h 17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2025" h="1781175">
                <a:moveTo>
                  <a:pt x="845985" y="0"/>
                </a:moveTo>
                <a:lnTo>
                  <a:pt x="4772025" y="0"/>
                </a:lnTo>
                <a:lnTo>
                  <a:pt x="4772025" y="1781175"/>
                </a:lnTo>
                <a:lnTo>
                  <a:pt x="0" y="1781175"/>
                </a:lnTo>
                <a:lnTo>
                  <a:pt x="0" y="868174"/>
                </a:lnTo>
                <a:lnTo>
                  <a:pt x="12641" y="864923"/>
                </a:lnTo>
                <a:cubicBezTo>
                  <a:pt x="367640" y="754507"/>
                  <a:pt x="655317" y="491289"/>
                  <a:pt x="798739" y="152200"/>
                </a:cubicBezTo>
                <a:close/>
              </a:path>
            </a:pathLst>
          </a:custGeom>
          <a:solidFill>
            <a:srgbClr val="E42887">
              <a:alpha val="50000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45590" y="970915"/>
            <a:ext cx="362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400" b="1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总结</a:t>
            </a:r>
            <a:endParaRPr lang="zh-CN" sz="2400" b="1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16711" y="3099129"/>
            <a:ext cx="1958578" cy="1958578"/>
          </a:xfrm>
          <a:prstGeom prst="ellipse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450975" y="2293767"/>
            <a:ext cx="3731182" cy="316865"/>
          </a:xfrm>
          <a:prstGeom prst="rect">
            <a:avLst/>
          </a:prstGeom>
          <a:noFill/>
        </p:spPr>
        <p:txBody>
          <a:bodyPr wrap="square" lIns="36000" tIns="36000" rIns="0" bIns="36000" rtlCol="0">
            <a:spAutoFit/>
          </a:bodyPr>
          <a:lstStyle/>
          <a:p>
            <a:r>
              <a:rPr lang="zh-CN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项目制作过程中，每个人都得到了提升</a:t>
            </a:r>
            <a:endParaRPr lang="zh-CN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09843" y="2293767"/>
            <a:ext cx="3731182" cy="563245"/>
          </a:xfrm>
          <a:prstGeom prst="rect">
            <a:avLst/>
          </a:prstGeom>
          <a:noFill/>
        </p:spPr>
        <p:txBody>
          <a:bodyPr wrap="square" lIns="36000" tIns="36000" rIns="0" bIns="36000" rtlCol="0">
            <a:spAutoFit/>
          </a:bodyPr>
          <a:lstStyle/>
          <a:p>
            <a:pPr algn="l"/>
            <a:r>
              <a:rPr lang="zh-CN" altLang="en-US" sz="16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项目开发前期进度过慢，导致后期需要赶进度</a:t>
            </a:r>
            <a:endParaRPr lang="zh-CN" altLang="en-US" sz="1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50976" y="4661297"/>
            <a:ext cx="3134932" cy="316865"/>
          </a:xfrm>
          <a:prstGeom prst="rect">
            <a:avLst/>
          </a:prstGeom>
          <a:noFill/>
        </p:spPr>
        <p:txBody>
          <a:bodyPr wrap="square" lIns="36000" tIns="36000" rIns="0" bIns="36000" rtlCol="0">
            <a:spAutoFit/>
          </a:bodyPr>
          <a:lstStyle/>
          <a:p>
            <a:r>
              <a:rPr lang="zh-CN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学习了</a:t>
            </a:r>
            <a:r>
              <a:rPr lang="en-US" altLang="zh-CN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Java</a:t>
            </a:r>
            <a:r>
              <a:rPr lang="zh-CN" altLang="en-US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应用开发的相关知识</a:t>
            </a:r>
            <a:endParaRPr lang="zh-CN" altLang="en-US" sz="1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06091" y="4661297"/>
            <a:ext cx="3134933" cy="563245"/>
          </a:xfrm>
          <a:prstGeom prst="rect">
            <a:avLst/>
          </a:prstGeom>
          <a:noFill/>
        </p:spPr>
        <p:txBody>
          <a:bodyPr wrap="square" lIns="36000" tIns="36000" rIns="0" bIns="36000" rtlCol="0">
            <a:spAutoFit/>
          </a:bodyPr>
          <a:lstStyle/>
          <a:p>
            <a:pPr algn="l"/>
            <a:r>
              <a:rPr lang="zh-CN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掌握知识不足导致</a:t>
            </a:r>
            <a:r>
              <a:rPr lang="en-US" altLang="zh-CN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</a:t>
            </a:r>
            <a:r>
              <a:rPr lang="zh-CN" altLang="en-US" sz="160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功能不够完善，界面略简陋</a:t>
            </a:r>
            <a:endParaRPr lang="zh-CN" altLang="en-US" sz="1600" dirty="0" smtClean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5694040" y="3429956"/>
            <a:ext cx="803921" cy="1083939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rgbClr val="11C6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77605" y="97091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反思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25" grpId="0" animBg="1"/>
      <p:bldP spid="36" grpId="0" animBg="1"/>
      <p:bldP spid="19" grpId="0" animBg="1"/>
      <p:bldP spid="28" grpId="0"/>
      <p:bldP spid="24" grpId="0" animBg="1"/>
      <p:bldP spid="30" grpId="0"/>
      <p:bldP spid="22" grpId="0" animBg="1"/>
      <p:bldP spid="29" grpId="0"/>
      <p:bldP spid="26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THANKS</a:t>
            </a:r>
            <a:endParaRPr lang="zh-CN" altLang="en-US" sz="4400" dirty="0"/>
          </a:p>
        </p:txBody>
      </p: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8303107" y="4624214"/>
            <a:ext cx="2466646" cy="2023080"/>
          </a:xfrm>
          <a:custGeom>
            <a:avLst/>
            <a:gdLst>
              <a:gd name="connsiteX0" fmla="*/ 1773141 w 3300023"/>
              <a:gd name="connsiteY0" fmla="*/ 1153966 h 2706595"/>
              <a:gd name="connsiteX1" fmla="*/ 1766758 w 3300023"/>
              <a:gd name="connsiteY1" fmla="*/ 1159811 h 2706595"/>
              <a:gd name="connsiteX2" fmla="*/ 1761972 w 3300023"/>
              <a:gd name="connsiteY2" fmla="*/ 1164060 h 2706595"/>
              <a:gd name="connsiteX3" fmla="*/ 1756656 w 3300023"/>
              <a:gd name="connsiteY3" fmla="*/ 1167779 h 2706595"/>
              <a:gd name="connsiteX4" fmla="*/ 1751868 w 3300023"/>
              <a:gd name="connsiteY4" fmla="*/ 1170968 h 2706595"/>
              <a:gd name="connsiteX5" fmla="*/ 1746019 w 3300023"/>
              <a:gd name="connsiteY5" fmla="*/ 1173624 h 2706595"/>
              <a:gd name="connsiteX6" fmla="*/ 1740701 w 3300023"/>
              <a:gd name="connsiteY6" fmla="*/ 1176281 h 2706595"/>
              <a:gd name="connsiteX7" fmla="*/ 1726342 w 3300023"/>
              <a:gd name="connsiteY7" fmla="*/ 1181062 h 2706595"/>
              <a:gd name="connsiteX8" fmla="*/ 1713046 w 3300023"/>
              <a:gd name="connsiteY8" fmla="*/ 1184251 h 2706595"/>
              <a:gd name="connsiteX9" fmla="*/ 1707198 w 3300023"/>
              <a:gd name="connsiteY9" fmla="*/ 1185843 h 2706595"/>
              <a:gd name="connsiteX10" fmla="*/ 1701879 w 3300023"/>
              <a:gd name="connsiteY10" fmla="*/ 1188500 h 2706595"/>
              <a:gd name="connsiteX11" fmla="*/ 1697625 w 3300023"/>
              <a:gd name="connsiteY11" fmla="*/ 1190627 h 2706595"/>
              <a:gd name="connsiteX12" fmla="*/ 1692839 w 3300023"/>
              <a:gd name="connsiteY12" fmla="*/ 1193281 h 2706595"/>
              <a:gd name="connsiteX13" fmla="*/ 1689115 w 3300023"/>
              <a:gd name="connsiteY13" fmla="*/ 1195938 h 2706595"/>
              <a:gd name="connsiteX14" fmla="*/ 1685394 w 3300023"/>
              <a:gd name="connsiteY14" fmla="*/ 1199126 h 2706595"/>
              <a:gd name="connsiteX15" fmla="*/ 1682734 w 3300023"/>
              <a:gd name="connsiteY15" fmla="*/ 1202845 h 2706595"/>
              <a:gd name="connsiteX16" fmla="*/ 1680075 w 3300023"/>
              <a:gd name="connsiteY16" fmla="*/ 1207096 h 2706595"/>
              <a:gd name="connsiteX17" fmla="*/ 1678481 w 3300023"/>
              <a:gd name="connsiteY17" fmla="*/ 1211877 h 2706595"/>
              <a:gd name="connsiteX18" fmla="*/ 1676352 w 3300023"/>
              <a:gd name="connsiteY18" fmla="*/ 1216659 h 2706595"/>
              <a:gd name="connsiteX19" fmla="*/ 1675289 w 3300023"/>
              <a:gd name="connsiteY19" fmla="*/ 1221440 h 2706595"/>
              <a:gd name="connsiteX20" fmla="*/ 1674757 w 3300023"/>
              <a:gd name="connsiteY20" fmla="*/ 1227815 h 2706595"/>
              <a:gd name="connsiteX21" fmla="*/ 1674757 w 3300023"/>
              <a:gd name="connsiteY21" fmla="*/ 1234191 h 2706595"/>
              <a:gd name="connsiteX22" fmla="*/ 1674757 w 3300023"/>
              <a:gd name="connsiteY22" fmla="*/ 1241098 h 2706595"/>
              <a:gd name="connsiteX23" fmla="*/ 1665185 w 3300023"/>
              <a:gd name="connsiteY23" fmla="*/ 1280414 h 2706595"/>
              <a:gd name="connsiteX24" fmla="*/ 1661463 w 3300023"/>
              <a:gd name="connsiteY24" fmla="*/ 1294227 h 2706595"/>
              <a:gd name="connsiteX25" fmla="*/ 1657739 w 3300023"/>
              <a:gd name="connsiteY25" fmla="*/ 1302729 h 2706595"/>
              <a:gd name="connsiteX26" fmla="*/ 1656675 w 3300023"/>
              <a:gd name="connsiteY26" fmla="*/ 1304321 h 2706595"/>
              <a:gd name="connsiteX27" fmla="*/ 1656145 w 3300023"/>
              <a:gd name="connsiteY27" fmla="*/ 1304321 h 2706595"/>
              <a:gd name="connsiteX28" fmla="*/ 1655612 w 3300023"/>
              <a:gd name="connsiteY28" fmla="*/ 1301665 h 2706595"/>
              <a:gd name="connsiteX29" fmla="*/ 1655612 w 3300023"/>
              <a:gd name="connsiteY29" fmla="*/ 1296883 h 2706595"/>
              <a:gd name="connsiteX30" fmla="*/ 1656675 w 3300023"/>
              <a:gd name="connsiteY30" fmla="*/ 1280414 h 2706595"/>
              <a:gd name="connsiteX31" fmla="*/ 1659334 w 3300023"/>
              <a:gd name="connsiteY31" fmla="*/ 1252255 h 2706595"/>
              <a:gd name="connsiteX32" fmla="*/ 1658804 w 3300023"/>
              <a:gd name="connsiteY32" fmla="*/ 1244817 h 2706595"/>
              <a:gd name="connsiteX33" fmla="*/ 1656675 w 3300023"/>
              <a:gd name="connsiteY33" fmla="*/ 1238442 h 2706595"/>
              <a:gd name="connsiteX34" fmla="*/ 1655612 w 3300023"/>
              <a:gd name="connsiteY34" fmla="*/ 1232598 h 2706595"/>
              <a:gd name="connsiteX35" fmla="*/ 1653485 w 3300023"/>
              <a:gd name="connsiteY35" fmla="*/ 1227815 h 2706595"/>
              <a:gd name="connsiteX36" fmla="*/ 1651358 w 3300023"/>
              <a:gd name="connsiteY36" fmla="*/ 1223034 h 2706595"/>
              <a:gd name="connsiteX37" fmla="*/ 1649231 w 3300023"/>
              <a:gd name="connsiteY37" fmla="*/ 1218783 h 2706595"/>
              <a:gd name="connsiteX38" fmla="*/ 1646040 w 3300023"/>
              <a:gd name="connsiteY38" fmla="*/ 1215596 h 2706595"/>
              <a:gd name="connsiteX39" fmla="*/ 1642849 w 3300023"/>
              <a:gd name="connsiteY39" fmla="*/ 1212940 h 2706595"/>
              <a:gd name="connsiteX40" fmla="*/ 1638595 w 3300023"/>
              <a:gd name="connsiteY40" fmla="*/ 1210283 h 2706595"/>
              <a:gd name="connsiteX41" fmla="*/ 1634871 w 3300023"/>
              <a:gd name="connsiteY41" fmla="*/ 1208159 h 2706595"/>
              <a:gd name="connsiteX42" fmla="*/ 1630085 w 3300023"/>
              <a:gd name="connsiteY42" fmla="*/ 1206564 h 2706595"/>
              <a:gd name="connsiteX43" fmla="*/ 1625299 w 3300023"/>
              <a:gd name="connsiteY43" fmla="*/ 1204440 h 2706595"/>
              <a:gd name="connsiteX44" fmla="*/ 1613599 w 3300023"/>
              <a:gd name="connsiteY44" fmla="*/ 1201783 h 2706595"/>
              <a:gd name="connsiteX45" fmla="*/ 1600305 w 3300023"/>
              <a:gd name="connsiteY45" fmla="*/ 1199657 h 2706595"/>
              <a:gd name="connsiteX46" fmla="*/ 1585415 w 3300023"/>
              <a:gd name="connsiteY46" fmla="*/ 1195938 h 2706595"/>
              <a:gd name="connsiteX47" fmla="*/ 1569992 w 3300023"/>
              <a:gd name="connsiteY47" fmla="*/ 1192219 h 2706595"/>
              <a:gd name="connsiteX48" fmla="*/ 1554039 w 3300023"/>
              <a:gd name="connsiteY48" fmla="*/ 1189562 h 2706595"/>
              <a:gd name="connsiteX49" fmla="*/ 1538616 w 3300023"/>
              <a:gd name="connsiteY49" fmla="*/ 1185843 h 2706595"/>
              <a:gd name="connsiteX50" fmla="*/ 1553506 w 3300023"/>
              <a:gd name="connsiteY50" fmla="*/ 1193813 h 2706595"/>
              <a:gd name="connsiteX51" fmla="*/ 1565738 w 3300023"/>
              <a:gd name="connsiteY51" fmla="*/ 1200189 h 2706595"/>
              <a:gd name="connsiteX52" fmla="*/ 1576373 w 3300023"/>
              <a:gd name="connsiteY52" fmla="*/ 1207096 h 2706595"/>
              <a:gd name="connsiteX53" fmla="*/ 1584350 w 3300023"/>
              <a:gd name="connsiteY53" fmla="*/ 1212940 h 2706595"/>
              <a:gd name="connsiteX54" fmla="*/ 1590201 w 3300023"/>
              <a:gd name="connsiteY54" fmla="*/ 1218253 h 2706595"/>
              <a:gd name="connsiteX55" fmla="*/ 1592328 w 3300023"/>
              <a:gd name="connsiteY55" fmla="*/ 1220910 h 2706595"/>
              <a:gd name="connsiteX56" fmla="*/ 1594455 w 3300023"/>
              <a:gd name="connsiteY56" fmla="*/ 1224096 h 2706595"/>
              <a:gd name="connsiteX57" fmla="*/ 1595519 w 3300023"/>
              <a:gd name="connsiteY57" fmla="*/ 1227285 h 2706595"/>
              <a:gd name="connsiteX58" fmla="*/ 1596582 w 3300023"/>
              <a:gd name="connsiteY58" fmla="*/ 1229942 h 2706595"/>
              <a:gd name="connsiteX59" fmla="*/ 1597114 w 3300023"/>
              <a:gd name="connsiteY59" fmla="*/ 1233128 h 2706595"/>
              <a:gd name="connsiteX60" fmla="*/ 1597646 w 3300023"/>
              <a:gd name="connsiteY60" fmla="*/ 1236317 h 2706595"/>
              <a:gd name="connsiteX61" fmla="*/ 1597114 w 3300023"/>
              <a:gd name="connsiteY61" fmla="*/ 1243223 h 2706595"/>
              <a:gd name="connsiteX62" fmla="*/ 1596049 w 3300023"/>
              <a:gd name="connsiteY62" fmla="*/ 1250130 h 2706595"/>
              <a:gd name="connsiteX63" fmla="*/ 1593922 w 3300023"/>
              <a:gd name="connsiteY63" fmla="*/ 1258100 h 2706595"/>
              <a:gd name="connsiteX64" fmla="*/ 1590731 w 3300023"/>
              <a:gd name="connsiteY64" fmla="*/ 1267132 h 2706595"/>
              <a:gd name="connsiteX65" fmla="*/ 1583288 w 3300023"/>
              <a:gd name="connsiteY65" fmla="*/ 1288383 h 2706595"/>
              <a:gd name="connsiteX66" fmla="*/ 1579564 w 3300023"/>
              <a:gd name="connsiteY66" fmla="*/ 1301665 h 2706595"/>
              <a:gd name="connsiteX67" fmla="*/ 1575842 w 3300023"/>
              <a:gd name="connsiteY67" fmla="*/ 1315480 h 2706595"/>
              <a:gd name="connsiteX68" fmla="*/ 1555101 w 3300023"/>
              <a:gd name="connsiteY68" fmla="*/ 1378703 h 2706595"/>
              <a:gd name="connsiteX69" fmla="*/ 1534892 w 3300023"/>
              <a:gd name="connsiteY69" fmla="*/ 1439801 h 2706595"/>
              <a:gd name="connsiteX70" fmla="*/ 1525320 w 3300023"/>
              <a:gd name="connsiteY70" fmla="*/ 1474335 h 2706595"/>
              <a:gd name="connsiteX71" fmla="*/ 1516280 w 3300023"/>
              <a:gd name="connsiteY71" fmla="*/ 1508337 h 2706595"/>
              <a:gd name="connsiteX72" fmla="*/ 1498197 w 3300023"/>
              <a:gd name="connsiteY72" fmla="*/ 1577406 h 2706595"/>
              <a:gd name="connsiteX73" fmla="*/ 1489157 w 3300023"/>
              <a:gd name="connsiteY73" fmla="*/ 1611940 h 2706595"/>
              <a:gd name="connsiteX74" fmla="*/ 1480117 w 3300023"/>
              <a:gd name="connsiteY74" fmla="*/ 1645944 h 2706595"/>
              <a:gd name="connsiteX75" fmla="*/ 1469480 w 3300023"/>
              <a:gd name="connsiteY75" fmla="*/ 1679413 h 2706595"/>
              <a:gd name="connsiteX76" fmla="*/ 1459376 w 3300023"/>
              <a:gd name="connsiteY76" fmla="*/ 1713417 h 2706595"/>
              <a:gd name="connsiteX77" fmla="*/ 1450868 w 3300023"/>
              <a:gd name="connsiteY77" fmla="*/ 1735201 h 2706595"/>
              <a:gd name="connsiteX78" fmla="*/ 1443955 w 3300023"/>
              <a:gd name="connsiteY78" fmla="*/ 1758046 h 2706595"/>
              <a:gd name="connsiteX79" fmla="*/ 1437572 w 3300023"/>
              <a:gd name="connsiteY79" fmla="*/ 1780359 h 2706595"/>
              <a:gd name="connsiteX80" fmla="*/ 1432254 w 3300023"/>
              <a:gd name="connsiteY80" fmla="*/ 1802674 h 2706595"/>
              <a:gd name="connsiteX81" fmla="*/ 1427468 w 3300023"/>
              <a:gd name="connsiteY81" fmla="*/ 1825520 h 2706595"/>
              <a:gd name="connsiteX82" fmla="*/ 1423214 w 3300023"/>
              <a:gd name="connsiteY82" fmla="*/ 1848365 h 2706595"/>
              <a:gd name="connsiteX83" fmla="*/ 1418960 w 3300023"/>
              <a:gd name="connsiteY83" fmla="*/ 1870678 h 2706595"/>
              <a:gd name="connsiteX84" fmla="*/ 1415236 w 3300023"/>
              <a:gd name="connsiteY84" fmla="*/ 1892994 h 2706595"/>
              <a:gd name="connsiteX85" fmla="*/ 1408855 w 3300023"/>
              <a:gd name="connsiteY85" fmla="*/ 1938685 h 2706595"/>
              <a:gd name="connsiteX86" fmla="*/ 1402474 w 3300023"/>
              <a:gd name="connsiteY86" fmla="*/ 1983845 h 2706595"/>
              <a:gd name="connsiteX87" fmla="*/ 1394497 w 3300023"/>
              <a:gd name="connsiteY87" fmla="*/ 2030066 h 2706595"/>
              <a:gd name="connsiteX88" fmla="*/ 1390773 w 3300023"/>
              <a:gd name="connsiteY88" fmla="*/ 2052381 h 2706595"/>
              <a:gd name="connsiteX89" fmla="*/ 1386519 w 3300023"/>
              <a:gd name="connsiteY89" fmla="*/ 2075227 h 2706595"/>
              <a:gd name="connsiteX90" fmla="*/ 1373755 w 3300023"/>
              <a:gd name="connsiteY90" fmla="*/ 2123574 h 2706595"/>
              <a:gd name="connsiteX91" fmla="*/ 1366842 w 3300023"/>
              <a:gd name="connsiteY91" fmla="*/ 2149076 h 2706595"/>
              <a:gd name="connsiteX92" fmla="*/ 1359397 w 3300023"/>
              <a:gd name="connsiteY92" fmla="*/ 2174578 h 2706595"/>
              <a:gd name="connsiteX93" fmla="*/ 1351421 w 3300023"/>
              <a:gd name="connsiteY93" fmla="*/ 2201674 h 2706595"/>
              <a:gd name="connsiteX94" fmla="*/ 1342379 w 3300023"/>
              <a:gd name="connsiteY94" fmla="*/ 2228239 h 2706595"/>
              <a:gd name="connsiteX95" fmla="*/ 1333339 w 3300023"/>
              <a:gd name="connsiteY95" fmla="*/ 2255335 h 2706595"/>
              <a:gd name="connsiteX96" fmla="*/ 1323235 w 3300023"/>
              <a:gd name="connsiteY96" fmla="*/ 2281899 h 2706595"/>
              <a:gd name="connsiteX97" fmla="*/ 1316321 w 3300023"/>
              <a:gd name="connsiteY97" fmla="*/ 2298369 h 2706595"/>
              <a:gd name="connsiteX98" fmla="*/ 1308344 w 3300023"/>
              <a:gd name="connsiteY98" fmla="*/ 2314309 h 2706595"/>
              <a:gd name="connsiteX99" fmla="*/ 1292923 w 3300023"/>
              <a:gd name="connsiteY99" fmla="*/ 2346187 h 2706595"/>
              <a:gd name="connsiteX100" fmla="*/ 1284945 w 3300023"/>
              <a:gd name="connsiteY100" fmla="*/ 2361594 h 2706595"/>
              <a:gd name="connsiteX101" fmla="*/ 1279095 w 3300023"/>
              <a:gd name="connsiteY101" fmla="*/ 2376469 h 2706595"/>
              <a:gd name="connsiteX102" fmla="*/ 1276435 w 3300023"/>
              <a:gd name="connsiteY102" fmla="*/ 2383907 h 2706595"/>
              <a:gd name="connsiteX103" fmla="*/ 1274841 w 3300023"/>
              <a:gd name="connsiteY103" fmla="*/ 2390815 h 2706595"/>
              <a:gd name="connsiteX104" fmla="*/ 1273246 w 3300023"/>
              <a:gd name="connsiteY104" fmla="*/ 2397720 h 2706595"/>
              <a:gd name="connsiteX105" fmla="*/ 1272182 w 3300023"/>
              <a:gd name="connsiteY105" fmla="*/ 2404628 h 2706595"/>
              <a:gd name="connsiteX106" fmla="*/ 1272182 w 3300023"/>
              <a:gd name="connsiteY106" fmla="*/ 2406222 h 2706595"/>
              <a:gd name="connsiteX107" fmla="*/ 1273246 w 3300023"/>
              <a:gd name="connsiteY107" fmla="*/ 2407815 h 2706595"/>
              <a:gd name="connsiteX108" fmla="*/ 1274841 w 3300023"/>
              <a:gd name="connsiteY108" fmla="*/ 2409409 h 2706595"/>
              <a:gd name="connsiteX109" fmla="*/ 1276435 w 3300023"/>
              <a:gd name="connsiteY109" fmla="*/ 2410471 h 2706595"/>
              <a:gd name="connsiteX110" fmla="*/ 1281222 w 3300023"/>
              <a:gd name="connsiteY110" fmla="*/ 2412066 h 2706595"/>
              <a:gd name="connsiteX111" fmla="*/ 1287072 w 3300023"/>
              <a:gd name="connsiteY111" fmla="*/ 2414190 h 2706595"/>
              <a:gd name="connsiteX112" fmla="*/ 1303558 w 3300023"/>
              <a:gd name="connsiteY112" fmla="*/ 2417379 h 2706595"/>
              <a:gd name="connsiteX113" fmla="*/ 1313130 w 3300023"/>
              <a:gd name="connsiteY113" fmla="*/ 2418973 h 2706595"/>
              <a:gd name="connsiteX114" fmla="*/ 1322172 w 3300023"/>
              <a:gd name="connsiteY114" fmla="*/ 2421630 h 2706595"/>
              <a:gd name="connsiteX115" fmla="*/ 1358865 w 3300023"/>
              <a:gd name="connsiteY115" fmla="*/ 2435443 h 2706595"/>
              <a:gd name="connsiteX116" fmla="*/ 1395559 w 3300023"/>
              <a:gd name="connsiteY116" fmla="*/ 2447662 h 2706595"/>
              <a:gd name="connsiteX117" fmla="*/ 1413641 w 3300023"/>
              <a:gd name="connsiteY117" fmla="*/ 2454038 h 2706595"/>
              <a:gd name="connsiteX118" fmla="*/ 1432254 w 3300023"/>
              <a:gd name="connsiteY118" fmla="*/ 2459883 h 2706595"/>
              <a:gd name="connsiteX119" fmla="*/ 1450868 w 3300023"/>
              <a:gd name="connsiteY119" fmla="*/ 2464664 h 2706595"/>
              <a:gd name="connsiteX120" fmla="*/ 1469480 w 3300023"/>
              <a:gd name="connsiteY120" fmla="*/ 2469977 h 2706595"/>
              <a:gd name="connsiteX121" fmla="*/ 1488095 w 3300023"/>
              <a:gd name="connsiteY121" fmla="*/ 2474759 h 2706595"/>
              <a:gd name="connsiteX122" fmla="*/ 1507239 w 3300023"/>
              <a:gd name="connsiteY122" fmla="*/ 2478477 h 2706595"/>
              <a:gd name="connsiteX123" fmla="*/ 1526384 w 3300023"/>
              <a:gd name="connsiteY123" fmla="*/ 2481664 h 2706595"/>
              <a:gd name="connsiteX124" fmla="*/ 1545529 w 3300023"/>
              <a:gd name="connsiteY124" fmla="*/ 2484321 h 2706595"/>
              <a:gd name="connsiteX125" fmla="*/ 1564673 w 3300023"/>
              <a:gd name="connsiteY125" fmla="*/ 2486977 h 2706595"/>
              <a:gd name="connsiteX126" fmla="*/ 1584350 w 3300023"/>
              <a:gd name="connsiteY126" fmla="*/ 2488572 h 2706595"/>
              <a:gd name="connsiteX127" fmla="*/ 1605092 w 3300023"/>
              <a:gd name="connsiteY127" fmla="*/ 2489634 h 2706595"/>
              <a:gd name="connsiteX128" fmla="*/ 1625299 w 3300023"/>
              <a:gd name="connsiteY128" fmla="*/ 2489634 h 2706595"/>
              <a:gd name="connsiteX129" fmla="*/ 1675289 w 3300023"/>
              <a:gd name="connsiteY129" fmla="*/ 2488572 h 2706595"/>
              <a:gd name="connsiteX130" fmla="*/ 1694434 w 3300023"/>
              <a:gd name="connsiteY130" fmla="*/ 2488572 h 2706595"/>
              <a:gd name="connsiteX131" fmla="*/ 1713046 w 3300023"/>
              <a:gd name="connsiteY131" fmla="*/ 2488040 h 2706595"/>
              <a:gd name="connsiteX132" fmla="*/ 1731128 w 3300023"/>
              <a:gd name="connsiteY132" fmla="*/ 2486977 h 2706595"/>
              <a:gd name="connsiteX133" fmla="*/ 1749210 w 3300023"/>
              <a:gd name="connsiteY133" fmla="*/ 2484853 h 2706595"/>
              <a:gd name="connsiteX134" fmla="*/ 1766758 w 3300023"/>
              <a:gd name="connsiteY134" fmla="*/ 2482728 h 2706595"/>
              <a:gd name="connsiteX135" fmla="*/ 1783776 w 3300023"/>
              <a:gd name="connsiteY135" fmla="*/ 2480072 h 2706595"/>
              <a:gd name="connsiteX136" fmla="*/ 1801326 w 3300023"/>
              <a:gd name="connsiteY136" fmla="*/ 2477415 h 2706595"/>
              <a:gd name="connsiteX137" fmla="*/ 1818344 w 3300023"/>
              <a:gd name="connsiteY137" fmla="*/ 2473696 h 2706595"/>
              <a:gd name="connsiteX138" fmla="*/ 1835361 w 3300023"/>
              <a:gd name="connsiteY138" fmla="*/ 2469977 h 2706595"/>
              <a:gd name="connsiteX139" fmla="*/ 1852379 w 3300023"/>
              <a:gd name="connsiteY139" fmla="*/ 2464664 h 2706595"/>
              <a:gd name="connsiteX140" fmla="*/ 1869397 w 3300023"/>
              <a:gd name="connsiteY140" fmla="*/ 2459883 h 2706595"/>
              <a:gd name="connsiteX141" fmla="*/ 1886414 w 3300023"/>
              <a:gd name="connsiteY141" fmla="*/ 2454570 h 2706595"/>
              <a:gd name="connsiteX142" fmla="*/ 1921514 w 3300023"/>
              <a:gd name="connsiteY142" fmla="*/ 2442349 h 2706595"/>
              <a:gd name="connsiteX143" fmla="*/ 1957676 w 3300023"/>
              <a:gd name="connsiteY143" fmla="*/ 2428536 h 2706595"/>
              <a:gd name="connsiteX144" fmla="*/ 1962462 w 3300023"/>
              <a:gd name="connsiteY144" fmla="*/ 2426411 h 2706595"/>
              <a:gd name="connsiteX145" fmla="*/ 1966716 w 3300023"/>
              <a:gd name="connsiteY145" fmla="*/ 2424285 h 2706595"/>
              <a:gd name="connsiteX146" fmla="*/ 1974162 w 3300023"/>
              <a:gd name="connsiteY146" fmla="*/ 2421630 h 2706595"/>
              <a:gd name="connsiteX147" fmla="*/ 1976821 w 3300023"/>
              <a:gd name="connsiteY147" fmla="*/ 2420566 h 2706595"/>
              <a:gd name="connsiteX148" fmla="*/ 1978948 w 3300023"/>
              <a:gd name="connsiteY148" fmla="*/ 2418973 h 2706595"/>
              <a:gd name="connsiteX149" fmla="*/ 1979480 w 3300023"/>
              <a:gd name="connsiteY149" fmla="*/ 2417379 h 2706595"/>
              <a:gd name="connsiteX150" fmla="*/ 1980012 w 3300023"/>
              <a:gd name="connsiteY150" fmla="*/ 2415255 h 2706595"/>
              <a:gd name="connsiteX151" fmla="*/ 1978418 w 3300023"/>
              <a:gd name="connsiteY151" fmla="*/ 2405690 h 2706595"/>
              <a:gd name="connsiteX152" fmla="*/ 1976291 w 3300023"/>
              <a:gd name="connsiteY152" fmla="*/ 2393471 h 2706595"/>
              <a:gd name="connsiteX153" fmla="*/ 1974162 w 3300023"/>
              <a:gd name="connsiteY153" fmla="*/ 2379126 h 2706595"/>
              <a:gd name="connsiteX154" fmla="*/ 1969376 w 3300023"/>
              <a:gd name="connsiteY154" fmla="*/ 2360530 h 2706595"/>
              <a:gd name="connsiteX155" fmla="*/ 1966186 w 3300023"/>
              <a:gd name="connsiteY155" fmla="*/ 2336092 h 2706595"/>
              <a:gd name="connsiteX156" fmla="*/ 1962995 w 3300023"/>
              <a:gd name="connsiteY156" fmla="*/ 2312714 h 2706595"/>
              <a:gd name="connsiteX157" fmla="*/ 1960868 w 3300023"/>
              <a:gd name="connsiteY157" fmla="*/ 2289337 h 2706595"/>
              <a:gd name="connsiteX158" fmla="*/ 1958741 w 3300023"/>
              <a:gd name="connsiteY158" fmla="*/ 2265962 h 2706595"/>
              <a:gd name="connsiteX159" fmla="*/ 1956082 w 3300023"/>
              <a:gd name="connsiteY159" fmla="*/ 2221333 h 2706595"/>
              <a:gd name="connsiteX160" fmla="*/ 1954485 w 3300023"/>
              <a:gd name="connsiteY160" fmla="*/ 2178297 h 2706595"/>
              <a:gd name="connsiteX161" fmla="*/ 1953422 w 3300023"/>
              <a:gd name="connsiteY161" fmla="*/ 2135795 h 2706595"/>
              <a:gd name="connsiteX162" fmla="*/ 1953422 w 3300023"/>
              <a:gd name="connsiteY162" fmla="*/ 2094885 h 2706595"/>
              <a:gd name="connsiteX163" fmla="*/ 1953955 w 3300023"/>
              <a:gd name="connsiteY163" fmla="*/ 2017315 h 2706595"/>
              <a:gd name="connsiteX164" fmla="*/ 1947040 w 3300023"/>
              <a:gd name="connsiteY164" fmla="*/ 1948249 h 2706595"/>
              <a:gd name="connsiteX165" fmla="*/ 1943850 w 3300023"/>
              <a:gd name="connsiteY165" fmla="*/ 1914245 h 2706595"/>
              <a:gd name="connsiteX166" fmla="*/ 1939596 w 3300023"/>
              <a:gd name="connsiteY166" fmla="*/ 1879711 h 2706595"/>
              <a:gd name="connsiteX167" fmla="*/ 1937467 w 3300023"/>
              <a:gd name="connsiteY167" fmla="*/ 1862711 h 2706595"/>
              <a:gd name="connsiteX168" fmla="*/ 1934810 w 3300023"/>
              <a:gd name="connsiteY168" fmla="*/ 1845709 h 2706595"/>
              <a:gd name="connsiteX169" fmla="*/ 1931086 w 3300023"/>
              <a:gd name="connsiteY169" fmla="*/ 1829769 h 2706595"/>
              <a:gd name="connsiteX170" fmla="*/ 1927895 w 3300023"/>
              <a:gd name="connsiteY170" fmla="*/ 1812769 h 2706595"/>
              <a:gd name="connsiteX171" fmla="*/ 1923641 w 3300023"/>
              <a:gd name="connsiteY171" fmla="*/ 1795767 h 2706595"/>
              <a:gd name="connsiteX172" fmla="*/ 1919387 w 3300023"/>
              <a:gd name="connsiteY172" fmla="*/ 1779297 h 2706595"/>
              <a:gd name="connsiteX173" fmla="*/ 1913536 w 3300023"/>
              <a:gd name="connsiteY173" fmla="*/ 1762827 h 2706595"/>
              <a:gd name="connsiteX174" fmla="*/ 1908218 w 3300023"/>
              <a:gd name="connsiteY174" fmla="*/ 1746357 h 2706595"/>
              <a:gd name="connsiteX175" fmla="*/ 1880566 w 3300023"/>
              <a:gd name="connsiteY175" fmla="*/ 1651255 h 2706595"/>
              <a:gd name="connsiteX176" fmla="*/ 1851316 w 3300023"/>
              <a:gd name="connsiteY176" fmla="*/ 1556154 h 2706595"/>
              <a:gd name="connsiteX177" fmla="*/ 1836958 w 3300023"/>
              <a:gd name="connsiteY177" fmla="*/ 1508869 h 2706595"/>
              <a:gd name="connsiteX178" fmla="*/ 1821535 w 3300023"/>
              <a:gd name="connsiteY178" fmla="*/ 1461054 h 2706595"/>
              <a:gd name="connsiteX179" fmla="*/ 1806644 w 3300023"/>
              <a:gd name="connsiteY179" fmla="*/ 1414299 h 2706595"/>
              <a:gd name="connsiteX180" fmla="*/ 1790691 w 3300023"/>
              <a:gd name="connsiteY180" fmla="*/ 1367014 h 2706595"/>
              <a:gd name="connsiteX181" fmla="*/ 1778990 w 3300023"/>
              <a:gd name="connsiteY181" fmla="*/ 1337793 h 2706595"/>
              <a:gd name="connsiteX182" fmla="*/ 1774204 w 3300023"/>
              <a:gd name="connsiteY182" fmla="*/ 1324512 h 2706595"/>
              <a:gd name="connsiteX183" fmla="*/ 1769950 w 3300023"/>
              <a:gd name="connsiteY183" fmla="*/ 1311761 h 2706595"/>
              <a:gd name="connsiteX184" fmla="*/ 1766228 w 3300023"/>
              <a:gd name="connsiteY184" fmla="*/ 1300602 h 2706595"/>
              <a:gd name="connsiteX185" fmla="*/ 1763569 w 3300023"/>
              <a:gd name="connsiteY185" fmla="*/ 1289978 h 2706595"/>
              <a:gd name="connsiteX186" fmla="*/ 1761972 w 3300023"/>
              <a:gd name="connsiteY186" fmla="*/ 1279883 h 2706595"/>
              <a:gd name="connsiteX187" fmla="*/ 1760910 w 3300023"/>
              <a:gd name="connsiteY187" fmla="*/ 1269257 h 2706595"/>
              <a:gd name="connsiteX188" fmla="*/ 1760377 w 3300023"/>
              <a:gd name="connsiteY188" fmla="*/ 1259163 h 2706595"/>
              <a:gd name="connsiteX189" fmla="*/ 1760910 w 3300023"/>
              <a:gd name="connsiteY189" fmla="*/ 1249598 h 2706595"/>
              <a:gd name="connsiteX190" fmla="*/ 1761972 w 3300023"/>
              <a:gd name="connsiteY190" fmla="*/ 1239504 h 2706595"/>
              <a:gd name="connsiteX191" fmla="*/ 1764099 w 3300023"/>
              <a:gd name="connsiteY191" fmla="*/ 1229410 h 2706595"/>
              <a:gd name="connsiteX192" fmla="*/ 1767291 w 3300023"/>
              <a:gd name="connsiteY192" fmla="*/ 1218253 h 2706595"/>
              <a:gd name="connsiteX193" fmla="*/ 1771544 w 3300023"/>
              <a:gd name="connsiteY193" fmla="*/ 1206564 h 2706595"/>
              <a:gd name="connsiteX194" fmla="*/ 1775800 w 3300023"/>
              <a:gd name="connsiteY194" fmla="*/ 1194345 h 2706595"/>
              <a:gd name="connsiteX195" fmla="*/ 1781649 w 3300023"/>
              <a:gd name="connsiteY195" fmla="*/ 1180530 h 2706595"/>
              <a:gd name="connsiteX196" fmla="*/ 1783246 w 3300023"/>
              <a:gd name="connsiteY196" fmla="*/ 1174687 h 2706595"/>
              <a:gd name="connsiteX197" fmla="*/ 1784308 w 3300023"/>
              <a:gd name="connsiteY197" fmla="*/ 1168843 h 2706595"/>
              <a:gd name="connsiteX198" fmla="*/ 1783776 w 3300023"/>
              <a:gd name="connsiteY198" fmla="*/ 1164060 h 2706595"/>
              <a:gd name="connsiteX199" fmla="*/ 1782181 w 3300023"/>
              <a:gd name="connsiteY199" fmla="*/ 1159811 h 2706595"/>
              <a:gd name="connsiteX200" fmla="*/ 1780587 w 3300023"/>
              <a:gd name="connsiteY200" fmla="*/ 1157155 h 2706595"/>
              <a:gd name="connsiteX201" fmla="*/ 1777927 w 3300023"/>
              <a:gd name="connsiteY201" fmla="*/ 1155028 h 2706595"/>
              <a:gd name="connsiteX202" fmla="*/ 1775268 w 3300023"/>
              <a:gd name="connsiteY202" fmla="*/ 1153966 h 2706595"/>
              <a:gd name="connsiteX203" fmla="*/ 1774204 w 3300023"/>
              <a:gd name="connsiteY203" fmla="*/ 1153966 h 2706595"/>
              <a:gd name="connsiteX204" fmla="*/ 2888649 w 3300023"/>
              <a:gd name="connsiteY204" fmla="*/ 444823 h 2706595"/>
              <a:gd name="connsiteX205" fmla="*/ 2888649 w 3300023"/>
              <a:gd name="connsiteY205" fmla="*/ 445799 h 2706595"/>
              <a:gd name="connsiteX206" fmla="*/ 2888500 w 3300023"/>
              <a:gd name="connsiteY206" fmla="*/ 446319 h 2706595"/>
              <a:gd name="connsiteX207" fmla="*/ 384489 w 3300023"/>
              <a:gd name="connsiteY207" fmla="*/ 443410 h 2706595"/>
              <a:gd name="connsiteX208" fmla="*/ 385257 w 3300023"/>
              <a:gd name="connsiteY208" fmla="*/ 446115 h 2706595"/>
              <a:gd name="connsiteX209" fmla="*/ 388428 w 3300023"/>
              <a:gd name="connsiteY209" fmla="*/ 453038 h 2706595"/>
              <a:gd name="connsiteX210" fmla="*/ 391810 w 3300023"/>
              <a:gd name="connsiteY210" fmla="*/ 459851 h 2706595"/>
              <a:gd name="connsiteX211" fmla="*/ 390645 w 3300023"/>
              <a:gd name="connsiteY211" fmla="*/ 458020 h 2706595"/>
              <a:gd name="connsiteX212" fmla="*/ 386926 w 3300023"/>
              <a:gd name="connsiteY212" fmla="*/ 451113 h 2706595"/>
              <a:gd name="connsiteX213" fmla="*/ 384799 w 3300023"/>
              <a:gd name="connsiteY213" fmla="*/ 445269 h 2706595"/>
              <a:gd name="connsiteX214" fmla="*/ 2887888 w 3300023"/>
              <a:gd name="connsiteY214" fmla="*/ 434713 h 2706595"/>
              <a:gd name="connsiteX215" fmla="*/ 2888119 w 3300023"/>
              <a:gd name="connsiteY215" fmla="*/ 435173 h 2706595"/>
              <a:gd name="connsiteX216" fmla="*/ 2888649 w 3300023"/>
              <a:gd name="connsiteY216" fmla="*/ 438362 h 2706595"/>
              <a:gd name="connsiteX217" fmla="*/ 2888649 w 3300023"/>
              <a:gd name="connsiteY217" fmla="*/ 438934 h 2706595"/>
              <a:gd name="connsiteX218" fmla="*/ 2704754 w 3300023"/>
              <a:gd name="connsiteY218" fmla="*/ 367693 h 2706595"/>
              <a:gd name="connsiteX219" fmla="*/ 2705817 w 3300023"/>
              <a:gd name="connsiteY219" fmla="*/ 367693 h 2706595"/>
              <a:gd name="connsiteX220" fmla="*/ 2706879 w 3300023"/>
              <a:gd name="connsiteY220" fmla="*/ 368223 h 2706595"/>
              <a:gd name="connsiteX221" fmla="*/ 2707094 w 3300023"/>
              <a:gd name="connsiteY221" fmla="*/ 368438 h 2706595"/>
              <a:gd name="connsiteX222" fmla="*/ 2706974 w 3300023"/>
              <a:gd name="connsiteY222" fmla="*/ 368679 h 2706595"/>
              <a:gd name="connsiteX223" fmla="*/ 2706974 w 3300023"/>
              <a:gd name="connsiteY223" fmla="*/ 370835 h 2706595"/>
              <a:gd name="connsiteX224" fmla="*/ 2706974 w 3300023"/>
              <a:gd name="connsiteY224" fmla="*/ 372452 h 2706595"/>
              <a:gd name="connsiteX225" fmla="*/ 2706974 w 3300023"/>
              <a:gd name="connsiteY225" fmla="*/ 374609 h 2706595"/>
              <a:gd name="connsiteX226" fmla="*/ 2708042 w 3300023"/>
              <a:gd name="connsiteY226" fmla="*/ 376227 h 2706595"/>
              <a:gd name="connsiteX227" fmla="*/ 2709113 w 3300023"/>
              <a:gd name="connsiteY227" fmla="*/ 378384 h 2706595"/>
              <a:gd name="connsiteX228" fmla="*/ 2712854 w 3300023"/>
              <a:gd name="connsiteY228" fmla="*/ 382157 h 2706595"/>
              <a:gd name="connsiteX229" fmla="*/ 2718199 w 3300023"/>
              <a:gd name="connsiteY229" fmla="*/ 387548 h 2706595"/>
              <a:gd name="connsiteX230" fmla="*/ 2727285 w 3300023"/>
              <a:gd name="connsiteY230" fmla="*/ 396713 h 2706595"/>
              <a:gd name="connsiteX231" fmla="*/ 2735839 w 3300023"/>
              <a:gd name="connsiteY231" fmla="*/ 405337 h 2706595"/>
              <a:gd name="connsiteX232" fmla="*/ 2745460 w 3300023"/>
              <a:gd name="connsiteY232" fmla="*/ 412886 h 2706595"/>
              <a:gd name="connsiteX233" fmla="*/ 2754548 w 3300023"/>
              <a:gd name="connsiteY233" fmla="*/ 419894 h 2706595"/>
              <a:gd name="connsiteX234" fmla="*/ 2764703 w 3300023"/>
              <a:gd name="connsiteY234" fmla="*/ 427442 h 2706595"/>
              <a:gd name="connsiteX235" fmla="*/ 2774860 w 3300023"/>
              <a:gd name="connsiteY235" fmla="*/ 433910 h 2706595"/>
              <a:gd name="connsiteX236" fmla="*/ 2796242 w 3300023"/>
              <a:gd name="connsiteY236" fmla="*/ 446309 h 2706595"/>
              <a:gd name="connsiteX237" fmla="*/ 2835262 w 3300023"/>
              <a:gd name="connsiteY237" fmla="*/ 468952 h 2706595"/>
              <a:gd name="connsiteX238" fmla="*/ 2848090 w 3300023"/>
              <a:gd name="connsiteY238" fmla="*/ 473803 h 2706595"/>
              <a:gd name="connsiteX239" fmla="*/ 2859849 w 3300023"/>
              <a:gd name="connsiteY239" fmla="*/ 479195 h 2706595"/>
              <a:gd name="connsiteX240" fmla="*/ 2864662 w 3300023"/>
              <a:gd name="connsiteY240" fmla="*/ 480273 h 2706595"/>
              <a:gd name="connsiteX241" fmla="*/ 2869472 w 3300023"/>
              <a:gd name="connsiteY241" fmla="*/ 481351 h 2706595"/>
              <a:gd name="connsiteX242" fmla="*/ 2871609 w 3300023"/>
              <a:gd name="connsiteY242" fmla="*/ 480813 h 2706595"/>
              <a:gd name="connsiteX243" fmla="*/ 2873214 w 3300023"/>
              <a:gd name="connsiteY243" fmla="*/ 480813 h 2706595"/>
              <a:gd name="connsiteX244" fmla="*/ 2874282 w 3300023"/>
              <a:gd name="connsiteY244" fmla="*/ 479735 h 2706595"/>
              <a:gd name="connsiteX245" fmla="*/ 2875351 w 3300023"/>
              <a:gd name="connsiteY245" fmla="*/ 478657 h 2706595"/>
              <a:gd name="connsiteX246" fmla="*/ 2877610 w 3300023"/>
              <a:gd name="connsiteY246" fmla="*/ 475617 h 2706595"/>
              <a:gd name="connsiteX247" fmla="*/ 2880677 w 3300023"/>
              <a:gd name="connsiteY247" fmla="*/ 477149 h 2706595"/>
              <a:gd name="connsiteX248" fmla="*/ 2883867 w 3300023"/>
              <a:gd name="connsiteY248" fmla="*/ 478213 h 2706595"/>
              <a:gd name="connsiteX249" fmla="*/ 2886524 w 3300023"/>
              <a:gd name="connsiteY249" fmla="*/ 479275 h 2706595"/>
              <a:gd name="connsiteX250" fmla="*/ 2889181 w 3300023"/>
              <a:gd name="connsiteY250" fmla="*/ 480337 h 2706595"/>
              <a:gd name="connsiteX251" fmla="*/ 2890776 w 3300023"/>
              <a:gd name="connsiteY251" fmla="*/ 481932 h 2706595"/>
              <a:gd name="connsiteX252" fmla="*/ 2891838 w 3300023"/>
              <a:gd name="connsiteY252" fmla="*/ 484056 h 2706595"/>
              <a:gd name="connsiteX253" fmla="*/ 2892903 w 3300023"/>
              <a:gd name="connsiteY253" fmla="*/ 485651 h 2706595"/>
              <a:gd name="connsiteX254" fmla="*/ 2893433 w 3300023"/>
              <a:gd name="connsiteY254" fmla="*/ 487777 h 2706595"/>
              <a:gd name="connsiteX255" fmla="*/ 2893433 w 3300023"/>
              <a:gd name="connsiteY255" fmla="*/ 489902 h 2706595"/>
              <a:gd name="connsiteX256" fmla="*/ 2893433 w 3300023"/>
              <a:gd name="connsiteY256" fmla="*/ 492026 h 2706595"/>
              <a:gd name="connsiteX257" fmla="*/ 2891838 w 3300023"/>
              <a:gd name="connsiteY257" fmla="*/ 497872 h 2706595"/>
              <a:gd name="connsiteX258" fmla="*/ 2889713 w 3300023"/>
              <a:gd name="connsiteY258" fmla="*/ 503185 h 2706595"/>
              <a:gd name="connsiteX259" fmla="*/ 2885992 w 3300023"/>
              <a:gd name="connsiteY259" fmla="*/ 509030 h 2706595"/>
              <a:gd name="connsiteX260" fmla="*/ 2881740 w 3300023"/>
              <a:gd name="connsiteY260" fmla="*/ 515406 h 2706595"/>
              <a:gd name="connsiteX261" fmla="*/ 2877488 w 3300023"/>
              <a:gd name="connsiteY261" fmla="*/ 522313 h 2706595"/>
              <a:gd name="connsiteX262" fmla="*/ 2866859 w 3300023"/>
              <a:gd name="connsiteY262" fmla="*/ 536129 h 2706595"/>
              <a:gd name="connsiteX263" fmla="*/ 2856760 w 3300023"/>
              <a:gd name="connsiteY263" fmla="*/ 549944 h 2706595"/>
              <a:gd name="connsiteX264" fmla="*/ 2851976 w 3300023"/>
              <a:gd name="connsiteY264" fmla="*/ 556319 h 2706595"/>
              <a:gd name="connsiteX265" fmla="*/ 2847194 w 3300023"/>
              <a:gd name="connsiteY265" fmla="*/ 563227 h 2706595"/>
              <a:gd name="connsiteX266" fmla="*/ 2751525 w 3300023"/>
              <a:gd name="connsiteY266" fmla="*/ 702972 h 2706595"/>
              <a:gd name="connsiteX267" fmla="*/ 2717510 w 3300023"/>
              <a:gd name="connsiteY267" fmla="*/ 756637 h 2706595"/>
              <a:gd name="connsiteX268" fmla="*/ 2701035 w 3300023"/>
              <a:gd name="connsiteY268" fmla="*/ 782673 h 2706595"/>
              <a:gd name="connsiteX269" fmla="*/ 2685620 w 3300023"/>
              <a:gd name="connsiteY269" fmla="*/ 809771 h 2706595"/>
              <a:gd name="connsiteX270" fmla="*/ 2670207 w 3300023"/>
              <a:gd name="connsiteY270" fmla="*/ 836871 h 2706595"/>
              <a:gd name="connsiteX271" fmla="*/ 2654794 w 3300023"/>
              <a:gd name="connsiteY271" fmla="*/ 864500 h 2706595"/>
              <a:gd name="connsiteX272" fmla="*/ 2640444 w 3300023"/>
              <a:gd name="connsiteY272" fmla="*/ 891600 h 2706595"/>
              <a:gd name="connsiteX273" fmla="*/ 2626625 w 3300023"/>
              <a:gd name="connsiteY273" fmla="*/ 920293 h 2706595"/>
              <a:gd name="connsiteX274" fmla="*/ 2620246 w 3300023"/>
              <a:gd name="connsiteY274" fmla="*/ 939422 h 2706595"/>
              <a:gd name="connsiteX275" fmla="*/ 2613870 w 3300023"/>
              <a:gd name="connsiteY275" fmla="*/ 956424 h 2706595"/>
              <a:gd name="connsiteX276" fmla="*/ 2606428 w 3300023"/>
              <a:gd name="connsiteY276" fmla="*/ 971301 h 2706595"/>
              <a:gd name="connsiteX277" fmla="*/ 2598987 w 3300023"/>
              <a:gd name="connsiteY277" fmla="*/ 984054 h 2706595"/>
              <a:gd name="connsiteX278" fmla="*/ 2590483 w 3300023"/>
              <a:gd name="connsiteY278" fmla="*/ 996805 h 2706595"/>
              <a:gd name="connsiteX279" fmla="*/ 2580917 w 3300023"/>
              <a:gd name="connsiteY279" fmla="*/ 1009558 h 2706595"/>
              <a:gd name="connsiteX280" fmla="*/ 2569756 w 3300023"/>
              <a:gd name="connsiteY280" fmla="*/ 1021779 h 2706595"/>
              <a:gd name="connsiteX281" fmla="*/ 2557530 w 3300023"/>
              <a:gd name="connsiteY281" fmla="*/ 1035594 h 2706595"/>
              <a:gd name="connsiteX282" fmla="*/ 2546902 w 3300023"/>
              <a:gd name="connsiteY282" fmla="*/ 1042502 h 2706595"/>
              <a:gd name="connsiteX283" fmla="*/ 2537335 w 3300023"/>
              <a:gd name="connsiteY283" fmla="*/ 1047815 h 2706595"/>
              <a:gd name="connsiteX284" fmla="*/ 2529362 w 3300023"/>
              <a:gd name="connsiteY284" fmla="*/ 1051534 h 2706595"/>
              <a:gd name="connsiteX285" fmla="*/ 2520858 w 3300023"/>
              <a:gd name="connsiteY285" fmla="*/ 1055785 h 2706595"/>
              <a:gd name="connsiteX286" fmla="*/ 2516076 w 3300023"/>
              <a:gd name="connsiteY286" fmla="*/ 1058442 h 2706595"/>
              <a:gd name="connsiteX287" fmla="*/ 2511824 w 3300023"/>
              <a:gd name="connsiteY287" fmla="*/ 1062693 h 2706595"/>
              <a:gd name="connsiteX288" fmla="*/ 2507572 w 3300023"/>
              <a:gd name="connsiteY288" fmla="*/ 1066412 h 2706595"/>
              <a:gd name="connsiteX289" fmla="*/ 2503850 w 3300023"/>
              <a:gd name="connsiteY289" fmla="*/ 1070663 h 2706595"/>
              <a:gd name="connsiteX290" fmla="*/ 2495879 w 3300023"/>
              <a:gd name="connsiteY290" fmla="*/ 1080227 h 2706595"/>
              <a:gd name="connsiteX291" fmla="*/ 2488970 w 3300023"/>
              <a:gd name="connsiteY291" fmla="*/ 1090853 h 2706595"/>
              <a:gd name="connsiteX292" fmla="*/ 2474619 w 3300023"/>
              <a:gd name="connsiteY292" fmla="*/ 1113171 h 2706595"/>
              <a:gd name="connsiteX293" fmla="*/ 2467710 w 3300023"/>
              <a:gd name="connsiteY293" fmla="*/ 1124861 h 2706595"/>
              <a:gd name="connsiteX294" fmla="*/ 2460269 w 3300023"/>
              <a:gd name="connsiteY294" fmla="*/ 1136018 h 2706595"/>
              <a:gd name="connsiteX295" fmla="*/ 2451765 w 3300023"/>
              <a:gd name="connsiteY295" fmla="*/ 1156741 h 2706595"/>
              <a:gd name="connsiteX296" fmla="*/ 2443261 w 3300023"/>
              <a:gd name="connsiteY296" fmla="*/ 1175339 h 2706595"/>
              <a:gd name="connsiteX297" fmla="*/ 2435288 w 3300023"/>
              <a:gd name="connsiteY297" fmla="*/ 1193404 h 2706595"/>
              <a:gd name="connsiteX298" fmla="*/ 2426254 w 3300023"/>
              <a:gd name="connsiteY298" fmla="*/ 1209875 h 2706595"/>
              <a:gd name="connsiteX299" fmla="*/ 2416685 w 3300023"/>
              <a:gd name="connsiteY299" fmla="*/ 1224753 h 2706595"/>
              <a:gd name="connsiteX300" fmla="*/ 2411903 w 3300023"/>
              <a:gd name="connsiteY300" fmla="*/ 1232723 h 2706595"/>
              <a:gd name="connsiteX301" fmla="*/ 2406056 w 3300023"/>
              <a:gd name="connsiteY301" fmla="*/ 1240163 h 2706595"/>
              <a:gd name="connsiteX302" fmla="*/ 2400210 w 3300023"/>
              <a:gd name="connsiteY302" fmla="*/ 1247602 h 2706595"/>
              <a:gd name="connsiteX303" fmla="*/ 2393833 w 3300023"/>
              <a:gd name="connsiteY303" fmla="*/ 1254510 h 2706595"/>
              <a:gd name="connsiteX304" fmla="*/ 2386924 w 3300023"/>
              <a:gd name="connsiteY304" fmla="*/ 1261416 h 2706595"/>
              <a:gd name="connsiteX305" fmla="*/ 2380013 w 3300023"/>
              <a:gd name="connsiteY305" fmla="*/ 1268855 h 2706595"/>
              <a:gd name="connsiteX306" fmla="*/ 2360348 w 3300023"/>
              <a:gd name="connsiteY306" fmla="*/ 1283733 h 2706595"/>
              <a:gd name="connsiteX307" fmla="*/ 2341746 w 3300023"/>
              <a:gd name="connsiteY307" fmla="*/ 1298080 h 2706595"/>
              <a:gd name="connsiteX308" fmla="*/ 2324738 w 3300023"/>
              <a:gd name="connsiteY308" fmla="*/ 1312958 h 2706595"/>
              <a:gd name="connsiteX309" fmla="*/ 2308795 w 3300023"/>
              <a:gd name="connsiteY309" fmla="*/ 1328365 h 2706595"/>
              <a:gd name="connsiteX310" fmla="*/ 2301354 w 3300023"/>
              <a:gd name="connsiteY310" fmla="*/ 1336337 h 2706595"/>
              <a:gd name="connsiteX311" fmla="*/ 2293912 w 3300023"/>
              <a:gd name="connsiteY311" fmla="*/ 1344307 h 2706595"/>
              <a:gd name="connsiteX312" fmla="*/ 2287003 w 3300023"/>
              <a:gd name="connsiteY312" fmla="*/ 1352277 h 2706595"/>
              <a:gd name="connsiteX313" fmla="*/ 2279562 w 3300023"/>
              <a:gd name="connsiteY313" fmla="*/ 1361309 h 2706595"/>
              <a:gd name="connsiteX314" fmla="*/ 2273185 w 3300023"/>
              <a:gd name="connsiteY314" fmla="*/ 1370343 h 2706595"/>
              <a:gd name="connsiteX315" fmla="*/ 2266806 w 3300023"/>
              <a:gd name="connsiteY315" fmla="*/ 1379908 h 2706595"/>
              <a:gd name="connsiteX316" fmla="*/ 2260427 w 3300023"/>
              <a:gd name="connsiteY316" fmla="*/ 1389472 h 2706595"/>
              <a:gd name="connsiteX317" fmla="*/ 2254583 w 3300023"/>
              <a:gd name="connsiteY317" fmla="*/ 1400098 h 2706595"/>
              <a:gd name="connsiteX318" fmla="*/ 2199838 w 3300023"/>
              <a:gd name="connsiteY318" fmla="*/ 1456952 h 2706595"/>
              <a:gd name="connsiteX319" fmla="*/ 2196649 w 3300023"/>
              <a:gd name="connsiteY319" fmla="*/ 1461735 h 2706595"/>
              <a:gd name="connsiteX320" fmla="*/ 2194524 w 3300023"/>
              <a:gd name="connsiteY320" fmla="*/ 1466516 h 2706595"/>
              <a:gd name="connsiteX321" fmla="*/ 2192929 w 3300023"/>
              <a:gd name="connsiteY321" fmla="*/ 1470767 h 2706595"/>
              <a:gd name="connsiteX322" fmla="*/ 2191866 w 3300023"/>
              <a:gd name="connsiteY322" fmla="*/ 1474486 h 2706595"/>
              <a:gd name="connsiteX323" fmla="*/ 2190802 w 3300023"/>
              <a:gd name="connsiteY323" fmla="*/ 1478207 h 2706595"/>
              <a:gd name="connsiteX324" fmla="*/ 2190802 w 3300023"/>
              <a:gd name="connsiteY324" fmla="*/ 1482988 h 2706595"/>
              <a:gd name="connsiteX325" fmla="*/ 2190272 w 3300023"/>
              <a:gd name="connsiteY325" fmla="*/ 1494146 h 2706595"/>
              <a:gd name="connsiteX326" fmla="*/ 2196118 w 3300023"/>
              <a:gd name="connsiteY326" fmla="*/ 1540905 h 2706595"/>
              <a:gd name="connsiteX327" fmla="*/ 2202495 w 3300023"/>
              <a:gd name="connsiteY327" fmla="*/ 1587132 h 2706595"/>
              <a:gd name="connsiteX328" fmla="*/ 2209404 w 3300023"/>
              <a:gd name="connsiteY328" fmla="*/ 1633889 h 2706595"/>
              <a:gd name="connsiteX329" fmla="*/ 2216313 w 3300023"/>
              <a:gd name="connsiteY329" fmla="*/ 1680116 h 2706595"/>
              <a:gd name="connsiteX330" fmla="*/ 2223755 w 3300023"/>
              <a:gd name="connsiteY330" fmla="*/ 1726345 h 2706595"/>
              <a:gd name="connsiteX331" fmla="*/ 2232259 w 3300023"/>
              <a:gd name="connsiteY331" fmla="*/ 1772040 h 2706595"/>
              <a:gd name="connsiteX332" fmla="*/ 2240232 w 3300023"/>
              <a:gd name="connsiteY332" fmla="*/ 1818267 h 2706595"/>
              <a:gd name="connsiteX333" fmla="*/ 2249266 w 3300023"/>
              <a:gd name="connsiteY333" fmla="*/ 1863432 h 2706595"/>
              <a:gd name="connsiteX334" fmla="*/ 2258302 w 3300023"/>
              <a:gd name="connsiteY334" fmla="*/ 1909658 h 2706595"/>
              <a:gd name="connsiteX335" fmla="*/ 2268401 w 3300023"/>
              <a:gd name="connsiteY335" fmla="*/ 1954823 h 2706595"/>
              <a:gd name="connsiteX336" fmla="*/ 2278499 w 3300023"/>
              <a:gd name="connsiteY336" fmla="*/ 2000520 h 2706595"/>
              <a:gd name="connsiteX337" fmla="*/ 2289128 w 3300023"/>
              <a:gd name="connsiteY337" fmla="*/ 2045682 h 2706595"/>
              <a:gd name="connsiteX338" fmla="*/ 2300821 w 3300023"/>
              <a:gd name="connsiteY338" fmla="*/ 2091379 h 2706595"/>
              <a:gd name="connsiteX339" fmla="*/ 2311982 w 3300023"/>
              <a:gd name="connsiteY339" fmla="*/ 2136012 h 2706595"/>
              <a:gd name="connsiteX340" fmla="*/ 2324738 w 3300023"/>
              <a:gd name="connsiteY340" fmla="*/ 2181708 h 2706595"/>
              <a:gd name="connsiteX341" fmla="*/ 2337494 w 3300023"/>
              <a:gd name="connsiteY341" fmla="*/ 2226873 h 2706595"/>
              <a:gd name="connsiteX342" fmla="*/ 2407119 w 3300023"/>
              <a:gd name="connsiteY342" fmla="*/ 2491484 h 2706595"/>
              <a:gd name="connsiteX343" fmla="*/ 2415623 w 3300023"/>
              <a:gd name="connsiteY343" fmla="*/ 2526552 h 2706595"/>
              <a:gd name="connsiteX344" fmla="*/ 2423064 w 3300023"/>
              <a:gd name="connsiteY344" fmla="*/ 2555775 h 2706595"/>
              <a:gd name="connsiteX345" fmla="*/ 2429973 w 3300023"/>
              <a:gd name="connsiteY345" fmla="*/ 2581281 h 2706595"/>
              <a:gd name="connsiteX346" fmla="*/ 2432100 w 3300023"/>
              <a:gd name="connsiteY346" fmla="*/ 2591907 h 2706595"/>
              <a:gd name="connsiteX347" fmla="*/ 2433695 w 3300023"/>
              <a:gd name="connsiteY347" fmla="*/ 2602004 h 2706595"/>
              <a:gd name="connsiteX348" fmla="*/ 2434757 w 3300023"/>
              <a:gd name="connsiteY348" fmla="*/ 2610504 h 2706595"/>
              <a:gd name="connsiteX349" fmla="*/ 2435288 w 3300023"/>
              <a:gd name="connsiteY349" fmla="*/ 2619006 h 2706595"/>
              <a:gd name="connsiteX350" fmla="*/ 2435288 w 3300023"/>
              <a:gd name="connsiteY350" fmla="*/ 2626445 h 2706595"/>
              <a:gd name="connsiteX351" fmla="*/ 2433695 w 3300023"/>
              <a:gd name="connsiteY351" fmla="*/ 2632821 h 2706595"/>
              <a:gd name="connsiteX352" fmla="*/ 2432100 w 3300023"/>
              <a:gd name="connsiteY352" fmla="*/ 2639728 h 2706595"/>
              <a:gd name="connsiteX353" fmla="*/ 2428911 w 3300023"/>
              <a:gd name="connsiteY353" fmla="*/ 2645042 h 2706595"/>
              <a:gd name="connsiteX354" fmla="*/ 2424659 w 3300023"/>
              <a:gd name="connsiteY354" fmla="*/ 2650355 h 2706595"/>
              <a:gd name="connsiteX355" fmla="*/ 2419344 w 3300023"/>
              <a:gd name="connsiteY355" fmla="*/ 2655668 h 2706595"/>
              <a:gd name="connsiteX356" fmla="*/ 2417217 w 3300023"/>
              <a:gd name="connsiteY356" fmla="*/ 2657263 h 2706595"/>
              <a:gd name="connsiteX357" fmla="*/ 2414560 w 3300023"/>
              <a:gd name="connsiteY357" fmla="*/ 2658325 h 2706595"/>
              <a:gd name="connsiteX358" fmla="*/ 2408181 w 3300023"/>
              <a:gd name="connsiteY358" fmla="*/ 2660981 h 2706595"/>
              <a:gd name="connsiteX359" fmla="*/ 2397020 w 3300023"/>
              <a:gd name="connsiteY359" fmla="*/ 2667359 h 2706595"/>
              <a:gd name="connsiteX360" fmla="*/ 2383202 w 3300023"/>
              <a:gd name="connsiteY360" fmla="*/ 2674267 h 2706595"/>
              <a:gd name="connsiteX361" fmla="*/ 2366195 w 3300023"/>
              <a:gd name="connsiteY361" fmla="*/ 2681174 h 2706595"/>
              <a:gd name="connsiteX362" fmla="*/ 2345998 w 3300023"/>
              <a:gd name="connsiteY362" fmla="*/ 2688080 h 2706595"/>
              <a:gd name="connsiteX363" fmla="*/ 2304888 w 3300023"/>
              <a:gd name="connsiteY363" fmla="*/ 2706595 h 2706595"/>
              <a:gd name="connsiteX364" fmla="*/ 2114437 w 3300023"/>
              <a:gd name="connsiteY364" fmla="*/ 2706595 h 2706595"/>
              <a:gd name="connsiteX365" fmla="*/ 2104701 w 3300023"/>
              <a:gd name="connsiteY365" fmla="*/ 2695520 h 2706595"/>
              <a:gd name="connsiteX366" fmla="*/ 2074406 w 3300023"/>
              <a:gd name="connsiteY366" fmla="*/ 2649293 h 2706595"/>
              <a:gd name="connsiteX367" fmla="*/ 2054211 w 3300023"/>
              <a:gd name="connsiteY367" fmla="*/ 2615287 h 2706595"/>
              <a:gd name="connsiteX368" fmla="*/ 2056868 w 3300023"/>
              <a:gd name="connsiteY368" fmla="*/ 2622194 h 2706595"/>
              <a:gd name="connsiteX369" fmla="*/ 2058993 w 3300023"/>
              <a:gd name="connsiteY369" fmla="*/ 2629102 h 2706595"/>
              <a:gd name="connsiteX370" fmla="*/ 2063245 w 3300023"/>
              <a:gd name="connsiteY370" fmla="*/ 2645042 h 2706595"/>
              <a:gd name="connsiteX371" fmla="*/ 2066967 w 3300023"/>
              <a:gd name="connsiteY371" fmla="*/ 2660981 h 2706595"/>
              <a:gd name="connsiteX372" fmla="*/ 2069624 w 3300023"/>
              <a:gd name="connsiteY372" fmla="*/ 2677453 h 2706595"/>
              <a:gd name="connsiteX373" fmla="*/ 2073343 w 3300023"/>
              <a:gd name="connsiteY373" fmla="*/ 2693925 h 2706595"/>
              <a:gd name="connsiteX374" fmla="*/ 2076402 w 3300023"/>
              <a:gd name="connsiteY374" fmla="*/ 2706595 h 2706595"/>
              <a:gd name="connsiteX375" fmla="*/ 1179781 w 3300023"/>
              <a:gd name="connsiteY375" fmla="*/ 2706595 h 2706595"/>
              <a:gd name="connsiteX376" fmla="*/ 1178314 w 3300023"/>
              <a:gd name="connsiteY376" fmla="*/ 2693395 h 2706595"/>
              <a:gd name="connsiteX377" fmla="*/ 1177782 w 3300023"/>
              <a:gd name="connsiteY377" fmla="*/ 2685423 h 2706595"/>
              <a:gd name="connsiteX378" fmla="*/ 1177782 w 3300023"/>
              <a:gd name="connsiteY378" fmla="*/ 2678516 h 2706595"/>
              <a:gd name="connsiteX379" fmla="*/ 1178845 w 3300023"/>
              <a:gd name="connsiteY379" fmla="*/ 2672140 h 2706595"/>
              <a:gd name="connsiteX380" fmla="*/ 1180971 w 3300023"/>
              <a:gd name="connsiteY380" fmla="*/ 2664702 h 2706595"/>
              <a:gd name="connsiteX381" fmla="*/ 1183629 w 3300023"/>
              <a:gd name="connsiteY381" fmla="*/ 2656730 h 2706595"/>
              <a:gd name="connsiteX382" fmla="*/ 1187350 w 3300023"/>
              <a:gd name="connsiteY382" fmla="*/ 2646636 h 2706595"/>
              <a:gd name="connsiteX383" fmla="*/ 1133138 w 3300023"/>
              <a:gd name="connsiteY383" fmla="*/ 2628040 h 2706595"/>
              <a:gd name="connsiteX384" fmla="*/ 1121445 w 3300023"/>
              <a:gd name="connsiteY384" fmla="*/ 2646104 h 2706595"/>
              <a:gd name="connsiteX385" fmla="*/ 1110814 w 3300023"/>
              <a:gd name="connsiteY385" fmla="*/ 2663638 h 2706595"/>
              <a:gd name="connsiteX386" fmla="*/ 1092212 w 3300023"/>
              <a:gd name="connsiteY386" fmla="*/ 2694457 h 2706595"/>
              <a:gd name="connsiteX387" fmla="*/ 1083239 w 3300023"/>
              <a:gd name="connsiteY387" fmla="*/ 2706595 h 2706595"/>
              <a:gd name="connsiteX388" fmla="*/ 984048 w 3300023"/>
              <a:gd name="connsiteY388" fmla="*/ 2706595 h 2706595"/>
              <a:gd name="connsiteX389" fmla="*/ 971564 w 3300023"/>
              <a:gd name="connsiteY389" fmla="*/ 2692331 h 2706595"/>
              <a:gd name="connsiteX390" fmla="*/ 914694 w 3300023"/>
              <a:gd name="connsiteY390" fmla="*/ 2625381 h 2706595"/>
              <a:gd name="connsiteX391" fmla="*/ 909912 w 3300023"/>
              <a:gd name="connsiteY391" fmla="*/ 2623257 h 2706595"/>
              <a:gd name="connsiteX392" fmla="*/ 905660 w 3300023"/>
              <a:gd name="connsiteY392" fmla="*/ 2620600 h 2706595"/>
              <a:gd name="connsiteX393" fmla="*/ 900876 w 3300023"/>
              <a:gd name="connsiteY393" fmla="*/ 2617943 h 2706595"/>
              <a:gd name="connsiteX394" fmla="*/ 897687 w 3300023"/>
              <a:gd name="connsiteY394" fmla="*/ 2614755 h 2706595"/>
              <a:gd name="connsiteX395" fmla="*/ 895029 w 3300023"/>
              <a:gd name="connsiteY395" fmla="*/ 2612098 h 2706595"/>
              <a:gd name="connsiteX396" fmla="*/ 892372 w 3300023"/>
              <a:gd name="connsiteY396" fmla="*/ 2608911 h 2706595"/>
              <a:gd name="connsiteX397" fmla="*/ 890247 w 3300023"/>
              <a:gd name="connsiteY397" fmla="*/ 2605722 h 2706595"/>
              <a:gd name="connsiteX398" fmla="*/ 888652 w 3300023"/>
              <a:gd name="connsiteY398" fmla="*/ 2602004 h 2706595"/>
              <a:gd name="connsiteX399" fmla="*/ 887058 w 3300023"/>
              <a:gd name="connsiteY399" fmla="*/ 2598815 h 2706595"/>
              <a:gd name="connsiteX400" fmla="*/ 885995 w 3300023"/>
              <a:gd name="connsiteY400" fmla="*/ 2594564 h 2706595"/>
              <a:gd name="connsiteX401" fmla="*/ 884931 w 3300023"/>
              <a:gd name="connsiteY401" fmla="*/ 2590313 h 2706595"/>
              <a:gd name="connsiteX402" fmla="*/ 884401 w 3300023"/>
              <a:gd name="connsiteY402" fmla="*/ 2586594 h 2706595"/>
              <a:gd name="connsiteX403" fmla="*/ 884401 w 3300023"/>
              <a:gd name="connsiteY403" fmla="*/ 2577562 h 2706595"/>
              <a:gd name="connsiteX404" fmla="*/ 885995 w 3300023"/>
              <a:gd name="connsiteY404" fmla="*/ 2567998 h 2706595"/>
              <a:gd name="connsiteX405" fmla="*/ 888120 w 3300023"/>
              <a:gd name="connsiteY405" fmla="*/ 2557901 h 2706595"/>
              <a:gd name="connsiteX406" fmla="*/ 890247 w 3300023"/>
              <a:gd name="connsiteY406" fmla="*/ 2547275 h 2706595"/>
              <a:gd name="connsiteX407" fmla="*/ 896624 w 3300023"/>
              <a:gd name="connsiteY407" fmla="*/ 2523895 h 2706595"/>
              <a:gd name="connsiteX408" fmla="*/ 903533 w 3300023"/>
              <a:gd name="connsiteY408" fmla="*/ 2498391 h 2706595"/>
              <a:gd name="connsiteX409" fmla="*/ 907785 w 3300023"/>
              <a:gd name="connsiteY409" fmla="*/ 2485106 h 2706595"/>
              <a:gd name="connsiteX410" fmla="*/ 910442 w 3300023"/>
              <a:gd name="connsiteY410" fmla="*/ 2471291 h 2706595"/>
              <a:gd name="connsiteX411" fmla="*/ 968906 w 3300023"/>
              <a:gd name="connsiteY411" fmla="*/ 2210931 h 2706595"/>
              <a:gd name="connsiteX412" fmla="*/ 983257 w 3300023"/>
              <a:gd name="connsiteY412" fmla="*/ 2165237 h 2706595"/>
              <a:gd name="connsiteX413" fmla="*/ 984319 w 3300023"/>
              <a:gd name="connsiteY413" fmla="*/ 2153016 h 2706595"/>
              <a:gd name="connsiteX414" fmla="*/ 985384 w 3300023"/>
              <a:gd name="connsiteY414" fmla="*/ 2140795 h 2706595"/>
              <a:gd name="connsiteX415" fmla="*/ 986979 w 3300023"/>
              <a:gd name="connsiteY415" fmla="*/ 2128574 h 2706595"/>
              <a:gd name="connsiteX416" fmla="*/ 989636 w 3300023"/>
              <a:gd name="connsiteY416" fmla="*/ 2115821 h 2706595"/>
              <a:gd name="connsiteX417" fmla="*/ 991761 w 3300023"/>
              <a:gd name="connsiteY417" fmla="*/ 2104132 h 2706595"/>
              <a:gd name="connsiteX418" fmla="*/ 994950 w 3300023"/>
              <a:gd name="connsiteY418" fmla="*/ 2091911 h 2706595"/>
              <a:gd name="connsiteX419" fmla="*/ 1001859 w 3300023"/>
              <a:gd name="connsiteY419" fmla="*/ 2067470 h 2706595"/>
              <a:gd name="connsiteX420" fmla="*/ 1009301 w 3300023"/>
              <a:gd name="connsiteY420" fmla="*/ 2043026 h 2706595"/>
              <a:gd name="connsiteX421" fmla="*/ 1017804 w 3300023"/>
              <a:gd name="connsiteY421" fmla="*/ 2019648 h 2706595"/>
              <a:gd name="connsiteX422" fmla="*/ 1034812 w 3300023"/>
              <a:gd name="connsiteY422" fmla="*/ 1972357 h 2706595"/>
              <a:gd name="connsiteX423" fmla="*/ 1046505 w 3300023"/>
              <a:gd name="connsiteY423" fmla="*/ 1912315 h 2706595"/>
              <a:gd name="connsiteX424" fmla="*/ 1059791 w 3300023"/>
              <a:gd name="connsiteY424" fmla="*/ 1839522 h 2706595"/>
              <a:gd name="connsiteX425" fmla="*/ 1066170 w 3300023"/>
              <a:gd name="connsiteY425" fmla="*/ 1800201 h 2706595"/>
              <a:gd name="connsiteX426" fmla="*/ 1073079 w 3300023"/>
              <a:gd name="connsiteY426" fmla="*/ 1759819 h 2706595"/>
              <a:gd name="connsiteX427" fmla="*/ 1078926 w 3300023"/>
              <a:gd name="connsiteY427" fmla="*/ 1718905 h 2706595"/>
              <a:gd name="connsiteX428" fmla="*/ 1084240 w 3300023"/>
              <a:gd name="connsiteY428" fmla="*/ 1679054 h 2706595"/>
              <a:gd name="connsiteX429" fmla="*/ 1100185 w 3300023"/>
              <a:gd name="connsiteY429" fmla="*/ 1563221 h 2706595"/>
              <a:gd name="connsiteX430" fmla="*/ 1102310 w 3300023"/>
              <a:gd name="connsiteY430" fmla="*/ 1544624 h 2706595"/>
              <a:gd name="connsiteX431" fmla="*/ 1103905 w 3300023"/>
              <a:gd name="connsiteY431" fmla="*/ 1529215 h 2706595"/>
              <a:gd name="connsiteX432" fmla="*/ 1104437 w 3300023"/>
              <a:gd name="connsiteY432" fmla="*/ 1515932 h 2706595"/>
              <a:gd name="connsiteX433" fmla="*/ 1104437 w 3300023"/>
              <a:gd name="connsiteY433" fmla="*/ 1505835 h 2706595"/>
              <a:gd name="connsiteX434" fmla="*/ 1103905 w 3300023"/>
              <a:gd name="connsiteY434" fmla="*/ 1496803 h 2706595"/>
              <a:gd name="connsiteX435" fmla="*/ 1102842 w 3300023"/>
              <a:gd name="connsiteY435" fmla="*/ 1489363 h 2706595"/>
              <a:gd name="connsiteX436" fmla="*/ 1100716 w 3300023"/>
              <a:gd name="connsiteY436" fmla="*/ 1482988 h 2706595"/>
              <a:gd name="connsiteX437" fmla="*/ 1097528 w 3300023"/>
              <a:gd name="connsiteY437" fmla="*/ 1476612 h 2706595"/>
              <a:gd name="connsiteX438" fmla="*/ 1093806 w 3300023"/>
              <a:gd name="connsiteY438" fmla="*/ 1470767 h 2706595"/>
              <a:gd name="connsiteX439" fmla="*/ 1089554 w 3300023"/>
              <a:gd name="connsiteY439" fmla="*/ 1463859 h 2706595"/>
              <a:gd name="connsiteX440" fmla="*/ 1077331 w 3300023"/>
              <a:gd name="connsiteY440" fmla="*/ 1447387 h 2706595"/>
              <a:gd name="connsiteX441" fmla="*/ 1043848 w 3300023"/>
              <a:gd name="connsiteY441" fmla="*/ 1409663 h 2706595"/>
              <a:gd name="connsiteX442" fmla="*/ 1007174 w 3300023"/>
              <a:gd name="connsiteY442" fmla="*/ 1367687 h 2706595"/>
              <a:gd name="connsiteX443" fmla="*/ 969439 w 3300023"/>
              <a:gd name="connsiteY443" fmla="*/ 1324646 h 2706595"/>
              <a:gd name="connsiteX444" fmla="*/ 931702 w 3300023"/>
              <a:gd name="connsiteY444" fmla="*/ 1283201 h 2706595"/>
              <a:gd name="connsiteX445" fmla="*/ 906723 w 3300023"/>
              <a:gd name="connsiteY445" fmla="*/ 1254510 h 2706595"/>
              <a:gd name="connsiteX446" fmla="*/ 882274 w 3300023"/>
              <a:gd name="connsiteY446" fmla="*/ 1226879 h 2706595"/>
              <a:gd name="connsiteX447" fmla="*/ 871113 w 3300023"/>
              <a:gd name="connsiteY447" fmla="*/ 1213064 h 2706595"/>
              <a:gd name="connsiteX448" fmla="*/ 860484 w 3300023"/>
              <a:gd name="connsiteY448" fmla="*/ 1198717 h 2706595"/>
              <a:gd name="connsiteX449" fmla="*/ 850385 w 3300023"/>
              <a:gd name="connsiteY449" fmla="*/ 1184371 h 2706595"/>
              <a:gd name="connsiteX450" fmla="*/ 840817 w 3300023"/>
              <a:gd name="connsiteY450" fmla="*/ 1170024 h 2706595"/>
              <a:gd name="connsiteX451" fmla="*/ 832313 w 3300023"/>
              <a:gd name="connsiteY451" fmla="*/ 1156211 h 2706595"/>
              <a:gd name="connsiteX452" fmla="*/ 823809 w 3300023"/>
              <a:gd name="connsiteY452" fmla="*/ 1141331 h 2706595"/>
              <a:gd name="connsiteX453" fmla="*/ 816900 w 3300023"/>
              <a:gd name="connsiteY453" fmla="*/ 1126454 h 2706595"/>
              <a:gd name="connsiteX454" fmla="*/ 810523 w 3300023"/>
              <a:gd name="connsiteY454" fmla="*/ 1111576 h 2706595"/>
              <a:gd name="connsiteX455" fmla="*/ 805207 w 3300023"/>
              <a:gd name="connsiteY455" fmla="*/ 1095636 h 2706595"/>
              <a:gd name="connsiteX456" fmla="*/ 801487 w 3300023"/>
              <a:gd name="connsiteY456" fmla="*/ 1080227 h 2706595"/>
              <a:gd name="connsiteX457" fmla="*/ 798298 w 3300023"/>
              <a:gd name="connsiteY457" fmla="*/ 1064287 h 2706595"/>
              <a:gd name="connsiteX458" fmla="*/ 796173 w 3300023"/>
              <a:gd name="connsiteY458" fmla="*/ 1047283 h 2706595"/>
              <a:gd name="connsiteX459" fmla="*/ 765877 w 3300023"/>
              <a:gd name="connsiteY459" fmla="*/ 1041440 h 2706595"/>
              <a:gd name="connsiteX460" fmla="*/ 761093 w 3300023"/>
              <a:gd name="connsiteY460" fmla="*/ 1040377 h 2706595"/>
              <a:gd name="connsiteX461" fmla="*/ 755779 w 3300023"/>
              <a:gd name="connsiteY461" fmla="*/ 1039313 h 2706595"/>
              <a:gd name="connsiteX462" fmla="*/ 750997 w 3300023"/>
              <a:gd name="connsiteY462" fmla="*/ 1037719 h 2706595"/>
              <a:gd name="connsiteX463" fmla="*/ 746745 w 3300023"/>
              <a:gd name="connsiteY463" fmla="*/ 1036126 h 2706595"/>
              <a:gd name="connsiteX464" fmla="*/ 741961 w 3300023"/>
              <a:gd name="connsiteY464" fmla="*/ 1034000 h 2706595"/>
              <a:gd name="connsiteX465" fmla="*/ 737709 w 3300023"/>
              <a:gd name="connsiteY465" fmla="*/ 1031343 h 2706595"/>
              <a:gd name="connsiteX466" fmla="*/ 729737 w 3300023"/>
              <a:gd name="connsiteY466" fmla="*/ 1026030 h 2706595"/>
              <a:gd name="connsiteX467" fmla="*/ 722296 w 3300023"/>
              <a:gd name="connsiteY467" fmla="*/ 1019122 h 2706595"/>
              <a:gd name="connsiteX468" fmla="*/ 714855 w 3300023"/>
              <a:gd name="connsiteY468" fmla="*/ 1011685 h 2706595"/>
              <a:gd name="connsiteX469" fmla="*/ 709008 w 3300023"/>
              <a:gd name="connsiteY469" fmla="*/ 1003183 h 2706595"/>
              <a:gd name="connsiteX470" fmla="*/ 702631 w 3300023"/>
              <a:gd name="connsiteY470" fmla="*/ 994681 h 2706595"/>
              <a:gd name="connsiteX471" fmla="*/ 696785 w 3300023"/>
              <a:gd name="connsiteY471" fmla="*/ 985116 h 2706595"/>
              <a:gd name="connsiteX472" fmla="*/ 690938 w 3300023"/>
              <a:gd name="connsiteY472" fmla="*/ 976084 h 2706595"/>
              <a:gd name="connsiteX473" fmla="*/ 680307 w 3300023"/>
              <a:gd name="connsiteY473" fmla="*/ 956424 h 2706595"/>
              <a:gd name="connsiteX474" fmla="*/ 670209 w 3300023"/>
              <a:gd name="connsiteY474" fmla="*/ 937295 h 2706595"/>
              <a:gd name="connsiteX475" fmla="*/ 664364 w 3300023"/>
              <a:gd name="connsiteY475" fmla="*/ 927731 h 2706595"/>
              <a:gd name="connsiteX476" fmla="*/ 659048 w 3300023"/>
              <a:gd name="connsiteY476" fmla="*/ 918699 h 2706595"/>
              <a:gd name="connsiteX477" fmla="*/ 613339 w 3300023"/>
              <a:gd name="connsiteY477" fmla="*/ 840058 h 2706595"/>
              <a:gd name="connsiteX478" fmla="*/ 567633 w 3300023"/>
              <a:gd name="connsiteY478" fmla="*/ 761420 h 2706595"/>
              <a:gd name="connsiteX479" fmla="*/ 522454 w 3300023"/>
              <a:gd name="connsiteY479" fmla="*/ 682781 h 2706595"/>
              <a:gd name="connsiteX480" fmla="*/ 477278 w 3300023"/>
              <a:gd name="connsiteY480" fmla="*/ 603078 h 2706595"/>
              <a:gd name="connsiteX481" fmla="*/ 469307 w 3300023"/>
              <a:gd name="connsiteY481" fmla="*/ 591920 h 2706595"/>
              <a:gd name="connsiteX482" fmla="*/ 458146 w 3300023"/>
              <a:gd name="connsiteY482" fmla="*/ 578637 h 2706595"/>
              <a:gd name="connsiteX483" fmla="*/ 446983 w 3300023"/>
              <a:gd name="connsiteY483" fmla="*/ 564289 h 2706595"/>
              <a:gd name="connsiteX484" fmla="*/ 435822 w 3300023"/>
              <a:gd name="connsiteY484" fmla="*/ 550476 h 2706595"/>
              <a:gd name="connsiteX485" fmla="*/ 431039 w 3300023"/>
              <a:gd name="connsiteY485" fmla="*/ 543568 h 2706595"/>
              <a:gd name="connsiteX486" fmla="*/ 427318 w 3300023"/>
              <a:gd name="connsiteY486" fmla="*/ 536661 h 2706595"/>
              <a:gd name="connsiteX487" fmla="*/ 423598 w 3300023"/>
              <a:gd name="connsiteY487" fmla="*/ 530283 h 2706595"/>
              <a:gd name="connsiteX488" fmla="*/ 422003 w 3300023"/>
              <a:gd name="connsiteY488" fmla="*/ 524440 h 2706595"/>
              <a:gd name="connsiteX489" fmla="*/ 421471 w 3300023"/>
              <a:gd name="connsiteY489" fmla="*/ 522313 h 2706595"/>
              <a:gd name="connsiteX490" fmla="*/ 420941 w 3300023"/>
              <a:gd name="connsiteY490" fmla="*/ 519657 h 2706595"/>
              <a:gd name="connsiteX491" fmla="*/ 421471 w 3300023"/>
              <a:gd name="connsiteY491" fmla="*/ 517532 h 2706595"/>
              <a:gd name="connsiteX492" fmla="*/ 422003 w 3300023"/>
              <a:gd name="connsiteY492" fmla="*/ 515406 h 2706595"/>
              <a:gd name="connsiteX493" fmla="*/ 423066 w 3300023"/>
              <a:gd name="connsiteY493" fmla="*/ 513281 h 2706595"/>
              <a:gd name="connsiteX494" fmla="*/ 424661 w 3300023"/>
              <a:gd name="connsiteY494" fmla="*/ 511155 h 2706595"/>
              <a:gd name="connsiteX495" fmla="*/ 426788 w 3300023"/>
              <a:gd name="connsiteY495" fmla="*/ 510092 h 2706595"/>
              <a:gd name="connsiteX496" fmla="*/ 429445 w 3300023"/>
              <a:gd name="connsiteY496" fmla="*/ 508498 h 2706595"/>
              <a:gd name="connsiteX497" fmla="*/ 424747 w 3300023"/>
              <a:gd name="connsiteY497" fmla="*/ 502488 h 2706595"/>
              <a:gd name="connsiteX498" fmla="*/ 436555 w 3300023"/>
              <a:gd name="connsiteY498" fmla="*/ 513229 h 2706595"/>
              <a:gd name="connsiteX499" fmla="*/ 448718 w 3300023"/>
              <a:gd name="connsiteY499" fmla="*/ 510566 h 2706595"/>
              <a:gd name="connsiteX500" fmla="*/ 486796 w 3300023"/>
              <a:gd name="connsiteY500" fmla="*/ 488727 h 2706595"/>
              <a:gd name="connsiteX501" fmla="*/ 524344 w 3300023"/>
              <a:gd name="connsiteY501" fmla="*/ 466888 h 2706595"/>
              <a:gd name="connsiteX502" fmla="*/ 561892 w 3300023"/>
              <a:gd name="connsiteY502" fmla="*/ 443450 h 2706595"/>
              <a:gd name="connsiteX503" fmla="*/ 580931 w 3300023"/>
              <a:gd name="connsiteY503" fmla="*/ 431199 h 2706595"/>
              <a:gd name="connsiteX504" fmla="*/ 599441 w 3300023"/>
              <a:gd name="connsiteY504" fmla="*/ 418416 h 2706595"/>
              <a:gd name="connsiteX505" fmla="*/ 601555 w 3300023"/>
              <a:gd name="connsiteY505" fmla="*/ 414687 h 2706595"/>
              <a:gd name="connsiteX506" fmla="*/ 602614 w 3300023"/>
              <a:gd name="connsiteY506" fmla="*/ 410426 h 2706595"/>
              <a:gd name="connsiteX507" fmla="*/ 602614 w 3300023"/>
              <a:gd name="connsiteY507" fmla="*/ 405633 h 2706595"/>
              <a:gd name="connsiteX508" fmla="*/ 601555 w 3300023"/>
              <a:gd name="connsiteY508" fmla="*/ 400837 h 2706595"/>
              <a:gd name="connsiteX509" fmla="*/ 599969 w 3300023"/>
              <a:gd name="connsiteY509" fmla="*/ 396044 h 2706595"/>
              <a:gd name="connsiteX510" fmla="*/ 598189 w 3300023"/>
              <a:gd name="connsiteY510" fmla="*/ 392817 h 2706595"/>
              <a:gd name="connsiteX511" fmla="*/ 600583 w 3300023"/>
              <a:gd name="connsiteY511" fmla="*/ 395853 h 2706595"/>
              <a:gd name="connsiteX512" fmla="*/ 603243 w 3300023"/>
              <a:gd name="connsiteY512" fmla="*/ 395853 h 2706595"/>
              <a:gd name="connsiteX513" fmla="*/ 605368 w 3300023"/>
              <a:gd name="connsiteY513" fmla="*/ 395853 h 2706595"/>
              <a:gd name="connsiteX514" fmla="*/ 608025 w 3300023"/>
              <a:gd name="connsiteY514" fmla="*/ 396386 h 2706595"/>
              <a:gd name="connsiteX515" fmla="*/ 611214 w 3300023"/>
              <a:gd name="connsiteY515" fmla="*/ 396916 h 2706595"/>
              <a:gd name="connsiteX516" fmla="*/ 616529 w 3300023"/>
              <a:gd name="connsiteY516" fmla="*/ 400105 h 2706595"/>
              <a:gd name="connsiteX517" fmla="*/ 621843 w 3300023"/>
              <a:gd name="connsiteY517" fmla="*/ 404886 h 2706595"/>
              <a:gd name="connsiteX518" fmla="*/ 626627 w 3300023"/>
              <a:gd name="connsiteY518" fmla="*/ 409669 h 2706595"/>
              <a:gd name="connsiteX519" fmla="*/ 632474 w 3300023"/>
              <a:gd name="connsiteY519" fmla="*/ 416044 h 2706595"/>
              <a:gd name="connsiteX520" fmla="*/ 637788 w 3300023"/>
              <a:gd name="connsiteY520" fmla="*/ 423484 h 2706595"/>
              <a:gd name="connsiteX521" fmla="*/ 643104 w 3300023"/>
              <a:gd name="connsiteY521" fmla="*/ 430922 h 2706595"/>
              <a:gd name="connsiteX522" fmla="*/ 654265 w 3300023"/>
              <a:gd name="connsiteY522" fmla="*/ 447926 h 2706595"/>
              <a:gd name="connsiteX523" fmla="*/ 664894 w 3300023"/>
              <a:gd name="connsiteY523" fmla="*/ 465460 h 2706595"/>
              <a:gd name="connsiteX524" fmla="*/ 676055 w 3300023"/>
              <a:gd name="connsiteY524" fmla="*/ 482462 h 2706595"/>
              <a:gd name="connsiteX525" fmla="*/ 681902 w 3300023"/>
              <a:gd name="connsiteY525" fmla="*/ 489902 h 2706595"/>
              <a:gd name="connsiteX526" fmla="*/ 687748 w 3300023"/>
              <a:gd name="connsiteY526" fmla="*/ 497872 h 2706595"/>
              <a:gd name="connsiteX527" fmla="*/ 770129 w 3300023"/>
              <a:gd name="connsiteY527" fmla="*/ 603078 h 2706595"/>
              <a:gd name="connsiteX528" fmla="*/ 828061 w 3300023"/>
              <a:gd name="connsiteY528" fmla="*/ 680655 h 2706595"/>
              <a:gd name="connsiteX529" fmla="*/ 857294 w 3300023"/>
              <a:gd name="connsiteY529" fmla="*/ 718380 h 2706595"/>
              <a:gd name="connsiteX530" fmla="*/ 887058 w 3300023"/>
              <a:gd name="connsiteY530" fmla="*/ 756106 h 2706595"/>
              <a:gd name="connsiteX531" fmla="*/ 917353 w 3300023"/>
              <a:gd name="connsiteY531" fmla="*/ 793301 h 2706595"/>
              <a:gd name="connsiteX532" fmla="*/ 948709 w 3300023"/>
              <a:gd name="connsiteY532" fmla="*/ 829964 h 2706595"/>
              <a:gd name="connsiteX533" fmla="*/ 964655 w 3300023"/>
              <a:gd name="connsiteY533" fmla="*/ 848028 h 2706595"/>
              <a:gd name="connsiteX534" fmla="*/ 981132 w 3300023"/>
              <a:gd name="connsiteY534" fmla="*/ 866094 h 2706595"/>
              <a:gd name="connsiteX535" fmla="*/ 997607 w 3300023"/>
              <a:gd name="connsiteY535" fmla="*/ 884161 h 2706595"/>
              <a:gd name="connsiteX536" fmla="*/ 1015147 w 3300023"/>
              <a:gd name="connsiteY536" fmla="*/ 901695 h 2706595"/>
              <a:gd name="connsiteX537" fmla="*/ 1037469 w 3300023"/>
              <a:gd name="connsiteY537" fmla="*/ 918167 h 2706595"/>
              <a:gd name="connsiteX538" fmla="*/ 1058196 w 3300023"/>
              <a:gd name="connsiteY538" fmla="*/ 934106 h 2706595"/>
              <a:gd name="connsiteX539" fmla="*/ 1067232 w 3300023"/>
              <a:gd name="connsiteY539" fmla="*/ 942078 h 2706595"/>
              <a:gd name="connsiteX540" fmla="*/ 1077331 w 3300023"/>
              <a:gd name="connsiteY540" fmla="*/ 950578 h 2706595"/>
              <a:gd name="connsiteX541" fmla="*/ 1085835 w 3300023"/>
              <a:gd name="connsiteY541" fmla="*/ 959612 h 2706595"/>
              <a:gd name="connsiteX542" fmla="*/ 1094871 w 3300023"/>
              <a:gd name="connsiteY542" fmla="*/ 968112 h 2706595"/>
              <a:gd name="connsiteX543" fmla="*/ 1102842 w 3300023"/>
              <a:gd name="connsiteY543" fmla="*/ 977677 h 2706595"/>
              <a:gd name="connsiteX544" fmla="*/ 1111346 w 3300023"/>
              <a:gd name="connsiteY544" fmla="*/ 987241 h 2706595"/>
              <a:gd name="connsiteX545" fmla="*/ 1118788 w 3300023"/>
              <a:gd name="connsiteY545" fmla="*/ 997869 h 2706595"/>
              <a:gd name="connsiteX546" fmla="*/ 1126229 w 3300023"/>
              <a:gd name="connsiteY546" fmla="*/ 1009558 h 2706595"/>
              <a:gd name="connsiteX547" fmla="*/ 1133138 w 3300023"/>
              <a:gd name="connsiteY547" fmla="*/ 1020717 h 2706595"/>
              <a:gd name="connsiteX548" fmla="*/ 1140047 w 3300023"/>
              <a:gd name="connsiteY548" fmla="*/ 1033470 h 2706595"/>
              <a:gd name="connsiteX549" fmla="*/ 1146956 w 3300023"/>
              <a:gd name="connsiteY549" fmla="*/ 1047283 h 2706595"/>
              <a:gd name="connsiteX550" fmla="*/ 1153333 w 3300023"/>
              <a:gd name="connsiteY550" fmla="*/ 1061630 h 2706595"/>
              <a:gd name="connsiteX551" fmla="*/ 1158649 w 3300023"/>
              <a:gd name="connsiteY551" fmla="*/ 1072789 h 2706595"/>
              <a:gd name="connsiteX552" fmla="*/ 1161837 w 3300023"/>
              <a:gd name="connsiteY552" fmla="*/ 1077040 h 2706595"/>
              <a:gd name="connsiteX553" fmla="*/ 1164496 w 3300023"/>
              <a:gd name="connsiteY553" fmla="*/ 1081289 h 2706595"/>
              <a:gd name="connsiteX554" fmla="*/ 1166621 w 3300023"/>
              <a:gd name="connsiteY554" fmla="*/ 1083948 h 2706595"/>
              <a:gd name="connsiteX555" fmla="*/ 1168748 w 3300023"/>
              <a:gd name="connsiteY555" fmla="*/ 1086072 h 2706595"/>
              <a:gd name="connsiteX556" fmla="*/ 1171405 w 3300023"/>
              <a:gd name="connsiteY556" fmla="*/ 1087667 h 2706595"/>
              <a:gd name="connsiteX557" fmla="*/ 1173530 w 3300023"/>
              <a:gd name="connsiteY557" fmla="*/ 1088729 h 2706595"/>
              <a:gd name="connsiteX558" fmla="*/ 1175657 w 3300023"/>
              <a:gd name="connsiteY558" fmla="*/ 1088729 h 2706595"/>
              <a:gd name="connsiteX559" fmla="*/ 1177782 w 3300023"/>
              <a:gd name="connsiteY559" fmla="*/ 1088729 h 2706595"/>
              <a:gd name="connsiteX560" fmla="*/ 1180439 w 3300023"/>
              <a:gd name="connsiteY560" fmla="*/ 1088197 h 2706595"/>
              <a:gd name="connsiteX561" fmla="*/ 1182034 w 3300023"/>
              <a:gd name="connsiteY561" fmla="*/ 1087134 h 2706595"/>
              <a:gd name="connsiteX562" fmla="*/ 1186286 w 3300023"/>
              <a:gd name="connsiteY562" fmla="*/ 1083416 h 2706595"/>
              <a:gd name="connsiteX563" fmla="*/ 1190538 w 3300023"/>
              <a:gd name="connsiteY563" fmla="*/ 1078102 h 2706595"/>
              <a:gd name="connsiteX564" fmla="*/ 1194259 w 3300023"/>
              <a:gd name="connsiteY564" fmla="*/ 1072257 h 2706595"/>
              <a:gd name="connsiteX565" fmla="*/ 1199574 w 3300023"/>
              <a:gd name="connsiteY565" fmla="*/ 1065349 h 2706595"/>
              <a:gd name="connsiteX566" fmla="*/ 1209140 w 3300023"/>
              <a:gd name="connsiteY566" fmla="*/ 1049940 h 2706595"/>
              <a:gd name="connsiteX567" fmla="*/ 1214454 w 3300023"/>
              <a:gd name="connsiteY567" fmla="*/ 1041970 h 2706595"/>
              <a:gd name="connsiteX568" fmla="*/ 1220833 w 3300023"/>
              <a:gd name="connsiteY568" fmla="*/ 1034532 h 2706595"/>
              <a:gd name="connsiteX569" fmla="*/ 1227212 w 3300023"/>
              <a:gd name="connsiteY569" fmla="*/ 1027624 h 2706595"/>
              <a:gd name="connsiteX570" fmla="*/ 1234652 w 3300023"/>
              <a:gd name="connsiteY570" fmla="*/ 1021249 h 2706595"/>
              <a:gd name="connsiteX571" fmla="*/ 1239966 w 3300023"/>
              <a:gd name="connsiteY571" fmla="*/ 1019122 h 2706595"/>
              <a:gd name="connsiteX572" fmla="*/ 1245282 w 3300023"/>
              <a:gd name="connsiteY572" fmla="*/ 1017528 h 2706595"/>
              <a:gd name="connsiteX573" fmla="*/ 1250597 w 3300023"/>
              <a:gd name="connsiteY573" fmla="*/ 1016466 h 2706595"/>
              <a:gd name="connsiteX574" fmla="*/ 1256976 w 3300023"/>
              <a:gd name="connsiteY574" fmla="*/ 1015404 h 2706595"/>
              <a:gd name="connsiteX575" fmla="*/ 1262820 w 3300023"/>
              <a:gd name="connsiteY575" fmla="*/ 1015404 h 2706595"/>
              <a:gd name="connsiteX576" fmla="*/ 1268667 w 3300023"/>
              <a:gd name="connsiteY576" fmla="*/ 1015934 h 2706595"/>
              <a:gd name="connsiteX577" fmla="*/ 1275576 w 3300023"/>
              <a:gd name="connsiteY577" fmla="*/ 1016466 h 2706595"/>
              <a:gd name="connsiteX578" fmla="*/ 1281955 w 3300023"/>
              <a:gd name="connsiteY578" fmla="*/ 1017528 h 2706595"/>
              <a:gd name="connsiteX579" fmla="*/ 1288334 w 3300023"/>
              <a:gd name="connsiteY579" fmla="*/ 1019122 h 2706595"/>
              <a:gd name="connsiteX580" fmla="*/ 1295243 w 3300023"/>
              <a:gd name="connsiteY580" fmla="*/ 1021249 h 2706595"/>
              <a:gd name="connsiteX581" fmla="*/ 1308529 w 3300023"/>
              <a:gd name="connsiteY581" fmla="*/ 1026562 h 2706595"/>
              <a:gd name="connsiteX582" fmla="*/ 1321817 w 3300023"/>
              <a:gd name="connsiteY582" fmla="*/ 1032938 h 2706595"/>
              <a:gd name="connsiteX583" fmla="*/ 1335635 w 3300023"/>
              <a:gd name="connsiteY583" fmla="*/ 1039845 h 2706595"/>
              <a:gd name="connsiteX584" fmla="*/ 1348923 w 3300023"/>
              <a:gd name="connsiteY584" fmla="*/ 1048347 h 2706595"/>
              <a:gd name="connsiteX585" fmla="*/ 1361678 w 3300023"/>
              <a:gd name="connsiteY585" fmla="*/ 1056847 h 2706595"/>
              <a:gd name="connsiteX586" fmla="*/ 1374434 w 3300023"/>
              <a:gd name="connsiteY586" fmla="*/ 1065881 h 2706595"/>
              <a:gd name="connsiteX587" fmla="*/ 1386658 w 3300023"/>
              <a:gd name="connsiteY587" fmla="*/ 1074914 h 2706595"/>
              <a:gd name="connsiteX588" fmla="*/ 1397288 w 3300023"/>
              <a:gd name="connsiteY588" fmla="*/ 1083948 h 2706595"/>
              <a:gd name="connsiteX589" fmla="*/ 1407917 w 3300023"/>
              <a:gd name="connsiteY589" fmla="*/ 1092448 h 2706595"/>
              <a:gd name="connsiteX590" fmla="*/ 1416421 w 3300023"/>
              <a:gd name="connsiteY590" fmla="*/ 1101482 h 2706595"/>
              <a:gd name="connsiteX591" fmla="*/ 1424925 w 3300023"/>
              <a:gd name="connsiteY591" fmla="*/ 1108390 h 2706595"/>
              <a:gd name="connsiteX592" fmla="*/ 1431834 w 3300023"/>
              <a:gd name="connsiteY592" fmla="*/ 1117954 h 2706595"/>
              <a:gd name="connsiteX593" fmla="*/ 1438745 w 3300023"/>
              <a:gd name="connsiteY593" fmla="*/ 1125392 h 2706595"/>
              <a:gd name="connsiteX594" fmla="*/ 1444592 w 3300023"/>
              <a:gd name="connsiteY594" fmla="*/ 1131767 h 2706595"/>
              <a:gd name="connsiteX595" fmla="*/ 1449906 w 3300023"/>
              <a:gd name="connsiteY595" fmla="*/ 1137082 h 2706595"/>
              <a:gd name="connsiteX596" fmla="*/ 1454158 w 3300023"/>
              <a:gd name="connsiteY596" fmla="*/ 1141331 h 2706595"/>
              <a:gd name="connsiteX597" fmla="*/ 1458940 w 3300023"/>
              <a:gd name="connsiteY597" fmla="*/ 1144520 h 2706595"/>
              <a:gd name="connsiteX598" fmla="*/ 1462662 w 3300023"/>
              <a:gd name="connsiteY598" fmla="*/ 1146647 h 2706595"/>
              <a:gd name="connsiteX599" fmla="*/ 1465851 w 3300023"/>
              <a:gd name="connsiteY599" fmla="*/ 1147709 h 2706595"/>
              <a:gd name="connsiteX600" fmla="*/ 1468508 w 3300023"/>
              <a:gd name="connsiteY600" fmla="*/ 1147709 h 2706595"/>
              <a:gd name="connsiteX601" fmla="*/ 1470633 w 3300023"/>
              <a:gd name="connsiteY601" fmla="*/ 1147177 h 2706595"/>
              <a:gd name="connsiteX602" fmla="*/ 1472760 w 3300023"/>
              <a:gd name="connsiteY602" fmla="*/ 1146114 h 2706595"/>
              <a:gd name="connsiteX603" fmla="*/ 1474885 w 3300023"/>
              <a:gd name="connsiteY603" fmla="*/ 1143990 h 2706595"/>
              <a:gd name="connsiteX604" fmla="*/ 1475948 w 3300023"/>
              <a:gd name="connsiteY604" fmla="*/ 1141331 h 2706595"/>
              <a:gd name="connsiteX605" fmla="*/ 1476480 w 3300023"/>
              <a:gd name="connsiteY605" fmla="*/ 1138145 h 2706595"/>
              <a:gd name="connsiteX606" fmla="*/ 1477012 w 3300023"/>
              <a:gd name="connsiteY606" fmla="*/ 1133361 h 2706595"/>
              <a:gd name="connsiteX607" fmla="*/ 1477012 w 3300023"/>
              <a:gd name="connsiteY607" fmla="*/ 1129643 h 2706595"/>
              <a:gd name="connsiteX608" fmla="*/ 1475948 w 3300023"/>
              <a:gd name="connsiteY608" fmla="*/ 1119546 h 2706595"/>
              <a:gd name="connsiteX609" fmla="*/ 1474355 w 3300023"/>
              <a:gd name="connsiteY609" fmla="*/ 1108390 h 2706595"/>
              <a:gd name="connsiteX610" fmla="*/ 1471166 w 3300023"/>
              <a:gd name="connsiteY610" fmla="*/ 1096169 h 2706595"/>
              <a:gd name="connsiteX611" fmla="*/ 1467976 w 3300023"/>
              <a:gd name="connsiteY611" fmla="*/ 1083948 h 2706595"/>
              <a:gd name="connsiteX612" fmla="*/ 1464256 w 3300023"/>
              <a:gd name="connsiteY612" fmla="*/ 1071727 h 2706595"/>
              <a:gd name="connsiteX613" fmla="*/ 1460535 w 3300023"/>
              <a:gd name="connsiteY613" fmla="*/ 1059504 h 2706595"/>
              <a:gd name="connsiteX614" fmla="*/ 1456283 w 3300023"/>
              <a:gd name="connsiteY614" fmla="*/ 1049410 h 2706595"/>
              <a:gd name="connsiteX615" fmla="*/ 1451501 w 3300023"/>
              <a:gd name="connsiteY615" fmla="*/ 1039845 h 2706595"/>
              <a:gd name="connsiteX616" fmla="*/ 1445122 w 3300023"/>
              <a:gd name="connsiteY616" fmla="*/ 1046753 h 2706595"/>
              <a:gd name="connsiteX617" fmla="*/ 1439275 w 3300023"/>
              <a:gd name="connsiteY617" fmla="*/ 1051534 h 2706595"/>
              <a:gd name="connsiteX618" fmla="*/ 1433429 w 3300023"/>
              <a:gd name="connsiteY618" fmla="*/ 1055255 h 2706595"/>
              <a:gd name="connsiteX619" fmla="*/ 1429177 w 3300023"/>
              <a:gd name="connsiteY619" fmla="*/ 1057912 h 2706595"/>
              <a:gd name="connsiteX620" fmla="*/ 1425457 w 3300023"/>
              <a:gd name="connsiteY620" fmla="*/ 1059504 h 2706595"/>
              <a:gd name="connsiteX621" fmla="*/ 1422800 w 3300023"/>
              <a:gd name="connsiteY621" fmla="*/ 1060036 h 2706595"/>
              <a:gd name="connsiteX622" fmla="*/ 1420143 w 3300023"/>
              <a:gd name="connsiteY622" fmla="*/ 1059504 h 2706595"/>
              <a:gd name="connsiteX623" fmla="*/ 1418548 w 3300023"/>
              <a:gd name="connsiteY623" fmla="*/ 1057912 h 2706595"/>
              <a:gd name="connsiteX624" fmla="*/ 1416421 w 3300023"/>
              <a:gd name="connsiteY624" fmla="*/ 1055255 h 2706595"/>
              <a:gd name="connsiteX625" fmla="*/ 1415359 w 3300023"/>
              <a:gd name="connsiteY625" fmla="*/ 1052066 h 2706595"/>
              <a:gd name="connsiteX626" fmla="*/ 1414826 w 3300023"/>
              <a:gd name="connsiteY626" fmla="*/ 1048347 h 2706595"/>
              <a:gd name="connsiteX627" fmla="*/ 1414296 w 3300023"/>
              <a:gd name="connsiteY627" fmla="*/ 1043564 h 2706595"/>
              <a:gd name="connsiteX628" fmla="*/ 1414296 w 3300023"/>
              <a:gd name="connsiteY628" fmla="*/ 1031343 h 2706595"/>
              <a:gd name="connsiteX629" fmla="*/ 1414296 w 3300023"/>
              <a:gd name="connsiteY629" fmla="*/ 1016998 h 2706595"/>
              <a:gd name="connsiteX630" fmla="*/ 1412701 w 3300023"/>
              <a:gd name="connsiteY630" fmla="*/ 1009558 h 2706595"/>
              <a:gd name="connsiteX631" fmla="*/ 1410576 w 3300023"/>
              <a:gd name="connsiteY631" fmla="*/ 999994 h 2706595"/>
              <a:gd name="connsiteX632" fmla="*/ 1408449 w 3300023"/>
              <a:gd name="connsiteY632" fmla="*/ 990962 h 2706595"/>
              <a:gd name="connsiteX633" fmla="*/ 1407387 w 3300023"/>
              <a:gd name="connsiteY633" fmla="*/ 981398 h 2706595"/>
              <a:gd name="connsiteX634" fmla="*/ 1407387 w 3300023"/>
              <a:gd name="connsiteY634" fmla="*/ 977147 h 2706595"/>
              <a:gd name="connsiteX635" fmla="*/ 1407917 w 3300023"/>
              <a:gd name="connsiteY635" fmla="*/ 973428 h 2706595"/>
              <a:gd name="connsiteX636" fmla="*/ 1408982 w 3300023"/>
              <a:gd name="connsiteY636" fmla="*/ 969177 h 2706595"/>
              <a:gd name="connsiteX637" fmla="*/ 1410576 w 3300023"/>
              <a:gd name="connsiteY637" fmla="*/ 965988 h 2706595"/>
              <a:gd name="connsiteX638" fmla="*/ 1413234 w 3300023"/>
              <a:gd name="connsiteY638" fmla="*/ 963863 h 2706595"/>
              <a:gd name="connsiteX639" fmla="*/ 1416421 w 3300023"/>
              <a:gd name="connsiteY639" fmla="*/ 961737 h 2706595"/>
              <a:gd name="connsiteX640" fmla="*/ 1421205 w 3300023"/>
              <a:gd name="connsiteY640" fmla="*/ 960675 h 2706595"/>
              <a:gd name="connsiteX641" fmla="*/ 1425989 w 3300023"/>
              <a:gd name="connsiteY641" fmla="*/ 960143 h 2706595"/>
              <a:gd name="connsiteX642" fmla="*/ 1426520 w 3300023"/>
              <a:gd name="connsiteY642" fmla="*/ 943141 h 2706595"/>
              <a:gd name="connsiteX643" fmla="*/ 1427052 w 3300023"/>
              <a:gd name="connsiteY643" fmla="*/ 925606 h 2706595"/>
              <a:gd name="connsiteX644" fmla="*/ 1427052 w 3300023"/>
              <a:gd name="connsiteY644" fmla="*/ 890006 h 2706595"/>
              <a:gd name="connsiteX645" fmla="*/ 1427052 w 3300023"/>
              <a:gd name="connsiteY645" fmla="*/ 853873 h 2706595"/>
              <a:gd name="connsiteX646" fmla="*/ 1427584 w 3300023"/>
              <a:gd name="connsiteY646" fmla="*/ 836339 h 2706595"/>
              <a:gd name="connsiteX647" fmla="*/ 1428114 w 3300023"/>
              <a:gd name="connsiteY647" fmla="*/ 819335 h 2706595"/>
              <a:gd name="connsiteX648" fmla="*/ 1429709 w 3300023"/>
              <a:gd name="connsiteY648" fmla="*/ 802333 h 2706595"/>
              <a:gd name="connsiteX649" fmla="*/ 1431834 w 3300023"/>
              <a:gd name="connsiteY649" fmla="*/ 785861 h 2706595"/>
              <a:gd name="connsiteX650" fmla="*/ 1434493 w 3300023"/>
              <a:gd name="connsiteY650" fmla="*/ 770452 h 2706595"/>
              <a:gd name="connsiteX651" fmla="*/ 1438745 w 3300023"/>
              <a:gd name="connsiteY651" fmla="*/ 755574 h 2706595"/>
              <a:gd name="connsiteX652" fmla="*/ 1440870 w 3300023"/>
              <a:gd name="connsiteY652" fmla="*/ 748137 h 2706595"/>
              <a:gd name="connsiteX653" fmla="*/ 1443527 w 3300023"/>
              <a:gd name="connsiteY653" fmla="*/ 741229 h 2706595"/>
              <a:gd name="connsiteX654" fmla="*/ 1446184 w 3300023"/>
              <a:gd name="connsiteY654" fmla="*/ 734321 h 2706595"/>
              <a:gd name="connsiteX655" fmla="*/ 1449374 w 3300023"/>
              <a:gd name="connsiteY655" fmla="*/ 727944 h 2706595"/>
              <a:gd name="connsiteX656" fmla="*/ 1453095 w 3300023"/>
              <a:gd name="connsiteY656" fmla="*/ 721568 h 2706595"/>
              <a:gd name="connsiteX657" fmla="*/ 1457347 w 3300023"/>
              <a:gd name="connsiteY657" fmla="*/ 715723 h 2706595"/>
              <a:gd name="connsiteX658" fmla="*/ 1461599 w 3300023"/>
              <a:gd name="connsiteY658" fmla="*/ 709880 h 2706595"/>
              <a:gd name="connsiteX659" fmla="*/ 1465851 w 3300023"/>
              <a:gd name="connsiteY659" fmla="*/ 704566 h 2706595"/>
              <a:gd name="connsiteX660" fmla="*/ 1474885 w 3300023"/>
              <a:gd name="connsiteY660" fmla="*/ 674279 h 2706595"/>
              <a:gd name="connsiteX661" fmla="*/ 1488173 w 3300023"/>
              <a:gd name="connsiteY661" fmla="*/ 658337 h 2706595"/>
              <a:gd name="connsiteX662" fmla="*/ 1496145 w 3300023"/>
              <a:gd name="connsiteY662" fmla="*/ 650367 h 2706595"/>
              <a:gd name="connsiteX663" fmla="*/ 1503586 w 3300023"/>
              <a:gd name="connsiteY663" fmla="*/ 642930 h 2706595"/>
              <a:gd name="connsiteX664" fmla="*/ 1512090 w 3300023"/>
              <a:gd name="connsiteY664" fmla="*/ 634960 h 2706595"/>
              <a:gd name="connsiteX665" fmla="*/ 1520594 w 3300023"/>
              <a:gd name="connsiteY665" fmla="*/ 627520 h 2706595"/>
              <a:gd name="connsiteX666" fmla="*/ 1530160 w 3300023"/>
              <a:gd name="connsiteY666" fmla="*/ 620082 h 2706595"/>
              <a:gd name="connsiteX667" fmla="*/ 1539196 w 3300023"/>
              <a:gd name="connsiteY667" fmla="*/ 613705 h 2706595"/>
              <a:gd name="connsiteX668" fmla="*/ 1549295 w 3300023"/>
              <a:gd name="connsiteY668" fmla="*/ 607329 h 2706595"/>
              <a:gd name="connsiteX669" fmla="*/ 1559393 w 3300023"/>
              <a:gd name="connsiteY669" fmla="*/ 601484 h 2706595"/>
              <a:gd name="connsiteX670" fmla="*/ 1570022 w 3300023"/>
              <a:gd name="connsiteY670" fmla="*/ 596703 h 2706595"/>
              <a:gd name="connsiteX671" fmla="*/ 1580653 w 3300023"/>
              <a:gd name="connsiteY671" fmla="*/ 592452 h 2706595"/>
              <a:gd name="connsiteX672" fmla="*/ 1592346 w 3300023"/>
              <a:gd name="connsiteY672" fmla="*/ 589263 h 2706595"/>
              <a:gd name="connsiteX673" fmla="*/ 1604037 w 3300023"/>
              <a:gd name="connsiteY673" fmla="*/ 586606 h 2706595"/>
              <a:gd name="connsiteX674" fmla="*/ 1616263 w 3300023"/>
              <a:gd name="connsiteY674" fmla="*/ 584482 h 2706595"/>
              <a:gd name="connsiteX675" fmla="*/ 1628486 w 3300023"/>
              <a:gd name="connsiteY675" fmla="*/ 583950 h 2706595"/>
              <a:gd name="connsiteX676" fmla="*/ 1642304 w 3300023"/>
              <a:gd name="connsiteY676" fmla="*/ 583950 h 2706595"/>
              <a:gd name="connsiteX677" fmla="*/ 1654530 w 3300023"/>
              <a:gd name="connsiteY677" fmla="*/ 586074 h 2706595"/>
              <a:gd name="connsiteX678" fmla="*/ 1666753 w 3300023"/>
              <a:gd name="connsiteY678" fmla="*/ 588201 h 2706595"/>
              <a:gd name="connsiteX679" fmla="*/ 1678446 w 3300023"/>
              <a:gd name="connsiteY679" fmla="*/ 591390 h 2706595"/>
              <a:gd name="connsiteX680" fmla="*/ 1689077 w 3300023"/>
              <a:gd name="connsiteY680" fmla="*/ 595108 h 2706595"/>
              <a:gd name="connsiteX681" fmla="*/ 1700238 w 3300023"/>
              <a:gd name="connsiteY681" fmla="*/ 599890 h 2706595"/>
              <a:gd name="connsiteX682" fmla="*/ 1709272 w 3300023"/>
              <a:gd name="connsiteY682" fmla="*/ 605203 h 2706595"/>
              <a:gd name="connsiteX683" fmla="*/ 1718841 w 3300023"/>
              <a:gd name="connsiteY683" fmla="*/ 610518 h 2706595"/>
              <a:gd name="connsiteX684" fmla="*/ 1724685 w 3300023"/>
              <a:gd name="connsiteY684" fmla="*/ 614237 h 2706595"/>
              <a:gd name="connsiteX685" fmla="*/ 1730532 w 3300023"/>
              <a:gd name="connsiteY685" fmla="*/ 618488 h 2706595"/>
              <a:gd name="connsiteX686" fmla="*/ 1735316 w 3300023"/>
              <a:gd name="connsiteY686" fmla="*/ 623269 h 2706595"/>
              <a:gd name="connsiteX687" fmla="*/ 1740100 w 3300023"/>
              <a:gd name="connsiteY687" fmla="*/ 628052 h 2706595"/>
              <a:gd name="connsiteX688" fmla="*/ 1743820 w 3300023"/>
              <a:gd name="connsiteY688" fmla="*/ 633365 h 2706595"/>
              <a:gd name="connsiteX689" fmla="*/ 1744882 w 3300023"/>
              <a:gd name="connsiteY689" fmla="*/ 636552 h 2706595"/>
              <a:gd name="connsiteX690" fmla="*/ 1745945 w 3300023"/>
              <a:gd name="connsiteY690" fmla="*/ 639741 h 2706595"/>
              <a:gd name="connsiteX691" fmla="*/ 1747009 w 3300023"/>
              <a:gd name="connsiteY691" fmla="*/ 643460 h 2706595"/>
              <a:gd name="connsiteX692" fmla="*/ 1747539 w 3300023"/>
              <a:gd name="connsiteY692" fmla="*/ 646649 h 2706595"/>
              <a:gd name="connsiteX693" fmla="*/ 1747539 w 3300023"/>
              <a:gd name="connsiteY693" fmla="*/ 650367 h 2706595"/>
              <a:gd name="connsiteX694" fmla="*/ 1747009 w 3300023"/>
              <a:gd name="connsiteY694" fmla="*/ 654618 h 2706595"/>
              <a:gd name="connsiteX695" fmla="*/ 1767206 w 3300023"/>
              <a:gd name="connsiteY695" fmla="*/ 673217 h 2706595"/>
              <a:gd name="connsiteX696" fmla="*/ 1785807 w 3300023"/>
              <a:gd name="connsiteY696" fmla="*/ 692345 h 2706595"/>
              <a:gd name="connsiteX697" fmla="*/ 1794310 w 3300023"/>
              <a:gd name="connsiteY697" fmla="*/ 702440 h 2706595"/>
              <a:gd name="connsiteX698" fmla="*/ 1802816 w 3300023"/>
              <a:gd name="connsiteY698" fmla="*/ 712004 h 2706595"/>
              <a:gd name="connsiteX699" fmla="*/ 1811320 w 3300023"/>
              <a:gd name="connsiteY699" fmla="*/ 722631 h 2706595"/>
              <a:gd name="connsiteX700" fmla="*/ 1819292 w 3300023"/>
              <a:gd name="connsiteY700" fmla="*/ 733259 h 2706595"/>
              <a:gd name="connsiteX701" fmla="*/ 1826733 w 3300023"/>
              <a:gd name="connsiteY701" fmla="*/ 743886 h 2706595"/>
              <a:gd name="connsiteX702" fmla="*/ 1833642 w 3300023"/>
              <a:gd name="connsiteY702" fmla="*/ 755044 h 2706595"/>
              <a:gd name="connsiteX703" fmla="*/ 1839489 w 3300023"/>
              <a:gd name="connsiteY703" fmla="*/ 766201 h 2706595"/>
              <a:gd name="connsiteX704" fmla="*/ 1845865 w 3300023"/>
              <a:gd name="connsiteY704" fmla="*/ 777892 h 2706595"/>
              <a:gd name="connsiteX705" fmla="*/ 1850650 w 3300023"/>
              <a:gd name="connsiteY705" fmla="*/ 790643 h 2706595"/>
              <a:gd name="connsiteX706" fmla="*/ 1854369 w 3300023"/>
              <a:gd name="connsiteY706" fmla="*/ 802333 h 2706595"/>
              <a:gd name="connsiteX707" fmla="*/ 1857559 w 3300023"/>
              <a:gd name="connsiteY707" fmla="*/ 815616 h 2706595"/>
              <a:gd name="connsiteX708" fmla="*/ 1860748 w 3300023"/>
              <a:gd name="connsiteY708" fmla="*/ 828900 h 2706595"/>
              <a:gd name="connsiteX709" fmla="*/ 1861278 w 3300023"/>
              <a:gd name="connsiteY709" fmla="*/ 849092 h 2706595"/>
              <a:gd name="connsiteX710" fmla="*/ 1861278 w 3300023"/>
              <a:gd name="connsiteY710" fmla="*/ 868751 h 2706595"/>
              <a:gd name="connsiteX711" fmla="*/ 1861278 w 3300023"/>
              <a:gd name="connsiteY711" fmla="*/ 888412 h 2706595"/>
              <a:gd name="connsiteX712" fmla="*/ 1860748 w 3300023"/>
              <a:gd name="connsiteY712" fmla="*/ 908602 h 2706595"/>
              <a:gd name="connsiteX713" fmla="*/ 1863405 w 3300023"/>
              <a:gd name="connsiteY713" fmla="*/ 911259 h 2706595"/>
              <a:gd name="connsiteX714" fmla="*/ 1866595 w 3300023"/>
              <a:gd name="connsiteY714" fmla="*/ 913916 h 2706595"/>
              <a:gd name="connsiteX715" fmla="*/ 1869252 w 3300023"/>
              <a:gd name="connsiteY715" fmla="*/ 917634 h 2706595"/>
              <a:gd name="connsiteX716" fmla="*/ 1871377 w 3300023"/>
              <a:gd name="connsiteY716" fmla="*/ 920823 h 2706595"/>
              <a:gd name="connsiteX717" fmla="*/ 1875099 w 3300023"/>
              <a:gd name="connsiteY717" fmla="*/ 927731 h 2706595"/>
              <a:gd name="connsiteX718" fmla="*/ 1878286 w 3300023"/>
              <a:gd name="connsiteY718" fmla="*/ 935701 h 2706595"/>
              <a:gd name="connsiteX719" fmla="*/ 1880413 w 3300023"/>
              <a:gd name="connsiteY719" fmla="*/ 943141 h 2706595"/>
              <a:gd name="connsiteX720" fmla="*/ 1880945 w 3300023"/>
              <a:gd name="connsiteY720" fmla="*/ 951110 h 2706595"/>
              <a:gd name="connsiteX721" fmla="*/ 1880413 w 3300023"/>
              <a:gd name="connsiteY721" fmla="*/ 959612 h 2706595"/>
              <a:gd name="connsiteX722" fmla="*/ 1879350 w 3300023"/>
              <a:gd name="connsiteY722" fmla="*/ 968112 h 2706595"/>
              <a:gd name="connsiteX723" fmla="*/ 1876161 w 3300023"/>
              <a:gd name="connsiteY723" fmla="*/ 976614 h 2706595"/>
              <a:gd name="connsiteX724" fmla="*/ 1872972 w 3300023"/>
              <a:gd name="connsiteY724" fmla="*/ 984584 h 2706595"/>
              <a:gd name="connsiteX725" fmla="*/ 1868720 w 3300023"/>
              <a:gd name="connsiteY725" fmla="*/ 992556 h 2706595"/>
              <a:gd name="connsiteX726" fmla="*/ 1863938 w 3300023"/>
              <a:gd name="connsiteY726" fmla="*/ 999994 h 2706595"/>
              <a:gd name="connsiteX727" fmla="*/ 1857559 w 3300023"/>
              <a:gd name="connsiteY727" fmla="*/ 1007434 h 2706595"/>
              <a:gd name="connsiteX728" fmla="*/ 1850650 w 3300023"/>
              <a:gd name="connsiteY728" fmla="*/ 1013277 h 2706595"/>
              <a:gd name="connsiteX729" fmla="*/ 1842676 w 3300023"/>
              <a:gd name="connsiteY729" fmla="*/ 1018590 h 2706595"/>
              <a:gd name="connsiteX730" fmla="*/ 1833642 w 3300023"/>
              <a:gd name="connsiteY730" fmla="*/ 1023373 h 2706595"/>
              <a:gd name="connsiteX731" fmla="*/ 1829920 w 3300023"/>
              <a:gd name="connsiteY731" fmla="*/ 1037189 h 2706595"/>
              <a:gd name="connsiteX732" fmla="*/ 1826733 w 3300023"/>
              <a:gd name="connsiteY732" fmla="*/ 1048877 h 2706595"/>
              <a:gd name="connsiteX733" fmla="*/ 1823543 w 3300023"/>
              <a:gd name="connsiteY733" fmla="*/ 1058442 h 2706595"/>
              <a:gd name="connsiteX734" fmla="*/ 1820886 w 3300023"/>
              <a:gd name="connsiteY734" fmla="*/ 1063755 h 2706595"/>
              <a:gd name="connsiteX735" fmla="*/ 1818759 w 3300023"/>
              <a:gd name="connsiteY735" fmla="*/ 1067476 h 2706595"/>
              <a:gd name="connsiteX736" fmla="*/ 1816102 w 3300023"/>
              <a:gd name="connsiteY736" fmla="*/ 1071195 h 2706595"/>
              <a:gd name="connsiteX737" fmla="*/ 1813445 w 3300023"/>
              <a:gd name="connsiteY737" fmla="*/ 1075446 h 2706595"/>
              <a:gd name="connsiteX738" fmla="*/ 1809725 w 3300023"/>
              <a:gd name="connsiteY738" fmla="*/ 1078632 h 2706595"/>
              <a:gd name="connsiteX739" fmla="*/ 1806004 w 3300023"/>
              <a:gd name="connsiteY739" fmla="*/ 1082883 h 2706595"/>
              <a:gd name="connsiteX740" fmla="*/ 1801221 w 3300023"/>
              <a:gd name="connsiteY740" fmla="*/ 1086604 h 2706595"/>
              <a:gd name="connsiteX741" fmla="*/ 1795905 w 3300023"/>
              <a:gd name="connsiteY741" fmla="*/ 1090323 h 2706595"/>
              <a:gd name="connsiteX742" fmla="*/ 1782619 w 3300023"/>
              <a:gd name="connsiteY742" fmla="*/ 1098825 h 2706595"/>
              <a:gd name="connsiteX743" fmla="*/ 1774646 w 3300023"/>
              <a:gd name="connsiteY743" fmla="*/ 1144520 h 2706595"/>
              <a:gd name="connsiteX744" fmla="*/ 1777303 w 3300023"/>
              <a:gd name="connsiteY744" fmla="*/ 1140269 h 2706595"/>
              <a:gd name="connsiteX745" fmla="*/ 1779962 w 3300023"/>
              <a:gd name="connsiteY745" fmla="*/ 1137082 h 2706595"/>
              <a:gd name="connsiteX746" fmla="*/ 1782087 w 3300023"/>
              <a:gd name="connsiteY746" fmla="*/ 1134956 h 2706595"/>
              <a:gd name="connsiteX747" fmla="*/ 1784214 w 3300023"/>
              <a:gd name="connsiteY747" fmla="*/ 1132831 h 2706595"/>
              <a:gd name="connsiteX748" fmla="*/ 1786871 w 3300023"/>
              <a:gd name="connsiteY748" fmla="*/ 1132299 h 2706595"/>
              <a:gd name="connsiteX749" fmla="*/ 1788996 w 3300023"/>
              <a:gd name="connsiteY749" fmla="*/ 1132831 h 2706595"/>
              <a:gd name="connsiteX750" fmla="*/ 1790591 w 3300023"/>
              <a:gd name="connsiteY750" fmla="*/ 1133361 h 2706595"/>
              <a:gd name="connsiteX751" fmla="*/ 1792718 w 3300023"/>
              <a:gd name="connsiteY751" fmla="*/ 1135488 h 2706595"/>
              <a:gd name="connsiteX752" fmla="*/ 1796437 w 3300023"/>
              <a:gd name="connsiteY752" fmla="*/ 1140269 h 2706595"/>
              <a:gd name="connsiteX753" fmla="*/ 1801221 w 3300023"/>
              <a:gd name="connsiteY753" fmla="*/ 1146114 h 2706595"/>
              <a:gd name="connsiteX754" fmla="*/ 1808131 w 3300023"/>
              <a:gd name="connsiteY754" fmla="*/ 1153554 h 2706595"/>
              <a:gd name="connsiteX755" fmla="*/ 1811850 w 3300023"/>
              <a:gd name="connsiteY755" fmla="*/ 1156741 h 2706595"/>
              <a:gd name="connsiteX756" fmla="*/ 1815570 w 3300023"/>
              <a:gd name="connsiteY756" fmla="*/ 1159930 h 2706595"/>
              <a:gd name="connsiteX757" fmla="*/ 1834172 w 3300023"/>
              <a:gd name="connsiteY757" fmla="*/ 1136018 h 2706595"/>
              <a:gd name="connsiteX758" fmla="*/ 1844271 w 3300023"/>
              <a:gd name="connsiteY758" fmla="*/ 1123797 h 2706595"/>
              <a:gd name="connsiteX759" fmla="*/ 1854369 w 3300023"/>
              <a:gd name="connsiteY759" fmla="*/ 1111576 h 2706595"/>
              <a:gd name="connsiteX760" fmla="*/ 1865000 w 3300023"/>
              <a:gd name="connsiteY760" fmla="*/ 1100418 h 2706595"/>
              <a:gd name="connsiteX761" fmla="*/ 1875099 w 3300023"/>
              <a:gd name="connsiteY761" fmla="*/ 1088729 h 2706595"/>
              <a:gd name="connsiteX762" fmla="*/ 1886260 w 3300023"/>
              <a:gd name="connsiteY762" fmla="*/ 1077570 h 2706595"/>
              <a:gd name="connsiteX763" fmla="*/ 1897421 w 3300023"/>
              <a:gd name="connsiteY763" fmla="*/ 1067476 h 2706595"/>
              <a:gd name="connsiteX764" fmla="*/ 1908582 w 3300023"/>
              <a:gd name="connsiteY764" fmla="*/ 1057379 h 2706595"/>
              <a:gd name="connsiteX765" fmla="*/ 1919743 w 3300023"/>
              <a:gd name="connsiteY765" fmla="*/ 1048347 h 2706595"/>
              <a:gd name="connsiteX766" fmla="*/ 1931436 w 3300023"/>
              <a:gd name="connsiteY766" fmla="*/ 1039313 h 2706595"/>
              <a:gd name="connsiteX767" fmla="*/ 1943129 w 3300023"/>
              <a:gd name="connsiteY767" fmla="*/ 1031875 h 2706595"/>
              <a:gd name="connsiteX768" fmla="*/ 1955353 w 3300023"/>
              <a:gd name="connsiteY768" fmla="*/ 1024968 h 2706595"/>
              <a:gd name="connsiteX769" fmla="*/ 1967046 w 3300023"/>
              <a:gd name="connsiteY769" fmla="*/ 1018590 h 2706595"/>
              <a:gd name="connsiteX770" fmla="*/ 1979269 w 3300023"/>
              <a:gd name="connsiteY770" fmla="*/ 1013809 h 2706595"/>
              <a:gd name="connsiteX771" fmla="*/ 1991495 w 3300023"/>
              <a:gd name="connsiteY771" fmla="*/ 1010090 h 2706595"/>
              <a:gd name="connsiteX772" fmla="*/ 1994152 w 3300023"/>
              <a:gd name="connsiteY772" fmla="*/ 1009558 h 2706595"/>
              <a:gd name="connsiteX773" fmla="*/ 1996277 w 3300023"/>
              <a:gd name="connsiteY773" fmla="*/ 1009558 h 2706595"/>
              <a:gd name="connsiteX774" fmla="*/ 2001593 w 3300023"/>
              <a:gd name="connsiteY774" fmla="*/ 1010090 h 2706595"/>
              <a:gd name="connsiteX775" fmla="*/ 2006908 w 3300023"/>
              <a:gd name="connsiteY775" fmla="*/ 1011685 h 2706595"/>
              <a:gd name="connsiteX776" fmla="*/ 2011692 w 3300023"/>
              <a:gd name="connsiteY776" fmla="*/ 1014871 h 2706595"/>
              <a:gd name="connsiteX777" fmla="*/ 2016474 w 3300023"/>
              <a:gd name="connsiteY777" fmla="*/ 1018590 h 2706595"/>
              <a:gd name="connsiteX778" fmla="*/ 2021258 w 3300023"/>
              <a:gd name="connsiteY778" fmla="*/ 1022841 h 2706595"/>
              <a:gd name="connsiteX779" fmla="*/ 2026572 w 3300023"/>
              <a:gd name="connsiteY779" fmla="*/ 1028687 h 2706595"/>
              <a:gd name="connsiteX780" fmla="*/ 2031357 w 3300023"/>
              <a:gd name="connsiteY780" fmla="*/ 1034532 h 2706595"/>
              <a:gd name="connsiteX781" fmla="*/ 2039328 w 3300023"/>
              <a:gd name="connsiteY781" fmla="*/ 1046753 h 2706595"/>
              <a:gd name="connsiteX782" fmla="*/ 2047300 w 3300023"/>
              <a:gd name="connsiteY782" fmla="*/ 1058974 h 2706595"/>
              <a:gd name="connsiteX783" fmla="*/ 2053679 w 3300023"/>
              <a:gd name="connsiteY783" fmla="*/ 1070663 h 2706595"/>
              <a:gd name="connsiteX784" fmla="*/ 2058463 w 3300023"/>
              <a:gd name="connsiteY784" fmla="*/ 1080227 h 2706595"/>
              <a:gd name="connsiteX785" fmla="*/ 2066434 w 3300023"/>
              <a:gd name="connsiteY785" fmla="*/ 1094042 h 2706595"/>
              <a:gd name="connsiteX786" fmla="*/ 2072281 w 3300023"/>
              <a:gd name="connsiteY786" fmla="*/ 1104139 h 2706595"/>
              <a:gd name="connsiteX787" fmla="*/ 2075470 w 3300023"/>
              <a:gd name="connsiteY787" fmla="*/ 1107857 h 2706595"/>
              <a:gd name="connsiteX788" fmla="*/ 2078128 w 3300023"/>
              <a:gd name="connsiteY788" fmla="*/ 1111046 h 2706595"/>
              <a:gd name="connsiteX789" fmla="*/ 2080785 w 3300023"/>
              <a:gd name="connsiteY789" fmla="*/ 1113171 h 2706595"/>
              <a:gd name="connsiteX790" fmla="*/ 2083442 w 3300023"/>
              <a:gd name="connsiteY790" fmla="*/ 1115297 h 2706595"/>
              <a:gd name="connsiteX791" fmla="*/ 2085567 w 3300023"/>
              <a:gd name="connsiteY791" fmla="*/ 1116890 h 2706595"/>
              <a:gd name="connsiteX792" fmla="*/ 2087694 w 3300023"/>
              <a:gd name="connsiteY792" fmla="*/ 1117422 h 2706595"/>
              <a:gd name="connsiteX793" fmla="*/ 2089821 w 3300023"/>
              <a:gd name="connsiteY793" fmla="*/ 1117422 h 2706595"/>
              <a:gd name="connsiteX794" fmla="*/ 2091946 w 3300023"/>
              <a:gd name="connsiteY794" fmla="*/ 1116890 h 2706595"/>
              <a:gd name="connsiteX795" fmla="*/ 2094073 w 3300023"/>
              <a:gd name="connsiteY795" fmla="*/ 1115297 h 2706595"/>
              <a:gd name="connsiteX796" fmla="*/ 2096198 w 3300023"/>
              <a:gd name="connsiteY796" fmla="*/ 1114233 h 2706595"/>
              <a:gd name="connsiteX797" fmla="*/ 2100982 w 3300023"/>
              <a:gd name="connsiteY797" fmla="*/ 1111046 h 2706595"/>
              <a:gd name="connsiteX798" fmla="*/ 2110548 w 3300023"/>
              <a:gd name="connsiteY798" fmla="*/ 1102012 h 2706595"/>
              <a:gd name="connsiteX799" fmla="*/ 2116395 w 3300023"/>
              <a:gd name="connsiteY799" fmla="*/ 1096699 h 2706595"/>
              <a:gd name="connsiteX800" fmla="*/ 2122772 w 3300023"/>
              <a:gd name="connsiteY800" fmla="*/ 1091918 h 2706595"/>
              <a:gd name="connsiteX801" fmla="*/ 2130213 w 3300023"/>
              <a:gd name="connsiteY801" fmla="*/ 1088197 h 2706595"/>
              <a:gd name="connsiteX802" fmla="*/ 2134465 w 3300023"/>
              <a:gd name="connsiteY802" fmla="*/ 1086072 h 2706595"/>
              <a:gd name="connsiteX803" fmla="*/ 2138717 w 3300023"/>
              <a:gd name="connsiteY803" fmla="*/ 1085010 h 2706595"/>
              <a:gd name="connsiteX804" fmla="*/ 2143501 w 3300023"/>
              <a:gd name="connsiteY804" fmla="*/ 1083948 h 2706595"/>
              <a:gd name="connsiteX805" fmla="*/ 2148815 w 3300023"/>
              <a:gd name="connsiteY805" fmla="*/ 1083416 h 2706595"/>
              <a:gd name="connsiteX806" fmla="*/ 2154662 w 3300023"/>
              <a:gd name="connsiteY806" fmla="*/ 1082883 h 2706595"/>
              <a:gd name="connsiteX807" fmla="*/ 2159976 w 3300023"/>
              <a:gd name="connsiteY807" fmla="*/ 1082883 h 2706595"/>
              <a:gd name="connsiteX808" fmla="*/ 2160508 w 3300023"/>
              <a:gd name="connsiteY808" fmla="*/ 1075446 h 2706595"/>
              <a:gd name="connsiteX809" fmla="*/ 2161039 w 3300023"/>
              <a:gd name="connsiteY809" fmla="*/ 1066944 h 2706595"/>
              <a:gd name="connsiteX810" fmla="*/ 2162103 w 3300023"/>
              <a:gd name="connsiteY810" fmla="*/ 1056847 h 2706595"/>
              <a:gd name="connsiteX811" fmla="*/ 2164228 w 3300023"/>
              <a:gd name="connsiteY811" fmla="*/ 1046753 h 2706595"/>
              <a:gd name="connsiteX812" fmla="*/ 2166355 w 3300023"/>
              <a:gd name="connsiteY812" fmla="*/ 1036126 h 2706595"/>
              <a:gd name="connsiteX813" fmla="*/ 2169544 w 3300023"/>
              <a:gd name="connsiteY813" fmla="*/ 1025498 h 2706595"/>
              <a:gd name="connsiteX814" fmla="*/ 2173794 w 3300023"/>
              <a:gd name="connsiteY814" fmla="*/ 1014341 h 2706595"/>
              <a:gd name="connsiteX815" fmla="*/ 2178579 w 3300023"/>
              <a:gd name="connsiteY815" fmla="*/ 1003183 h 2706595"/>
              <a:gd name="connsiteX816" fmla="*/ 2183363 w 3300023"/>
              <a:gd name="connsiteY816" fmla="*/ 993618 h 2706595"/>
              <a:gd name="connsiteX817" fmla="*/ 2189740 w 3300023"/>
              <a:gd name="connsiteY817" fmla="*/ 984584 h 2706595"/>
              <a:gd name="connsiteX818" fmla="*/ 2192929 w 3300023"/>
              <a:gd name="connsiteY818" fmla="*/ 980335 h 2706595"/>
              <a:gd name="connsiteX819" fmla="*/ 2196649 w 3300023"/>
              <a:gd name="connsiteY819" fmla="*/ 976614 h 2706595"/>
              <a:gd name="connsiteX820" fmla="*/ 2200370 w 3300023"/>
              <a:gd name="connsiteY820" fmla="*/ 973428 h 2706595"/>
              <a:gd name="connsiteX821" fmla="*/ 2204090 w 3300023"/>
              <a:gd name="connsiteY821" fmla="*/ 970239 h 2706595"/>
              <a:gd name="connsiteX822" fmla="*/ 2208874 w 3300023"/>
              <a:gd name="connsiteY822" fmla="*/ 967050 h 2706595"/>
              <a:gd name="connsiteX823" fmla="*/ 2213126 w 3300023"/>
              <a:gd name="connsiteY823" fmla="*/ 964926 h 2706595"/>
              <a:gd name="connsiteX824" fmla="*/ 2217378 w 3300023"/>
              <a:gd name="connsiteY824" fmla="*/ 963331 h 2706595"/>
              <a:gd name="connsiteX825" fmla="*/ 2222160 w 3300023"/>
              <a:gd name="connsiteY825" fmla="*/ 962269 h 2706595"/>
              <a:gd name="connsiteX826" fmla="*/ 2228007 w 3300023"/>
              <a:gd name="connsiteY826" fmla="*/ 961737 h 2706595"/>
              <a:gd name="connsiteX827" fmla="*/ 2233323 w 3300023"/>
              <a:gd name="connsiteY827" fmla="*/ 961207 h 2706595"/>
              <a:gd name="connsiteX828" fmla="*/ 2238637 w 3300023"/>
              <a:gd name="connsiteY828" fmla="*/ 961737 h 2706595"/>
              <a:gd name="connsiteX829" fmla="*/ 2245014 w 3300023"/>
              <a:gd name="connsiteY829" fmla="*/ 962799 h 2706595"/>
              <a:gd name="connsiteX830" fmla="*/ 2249266 w 3300023"/>
              <a:gd name="connsiteY830" fmla="*/ 946859 h 2706595"/>
              <a:gd name="connsiteX831" fmla="*/ 2254050 w 3300023"/>
              <a:gd name="connsiteY831" fmla="*/ 931982 h 2706595"/>
              <a:gd name="connsiteX832" fmla="*/ 2259365 w 3300023"/>
              <a:gd name="connsiteY832" fmla="*/ 918699 h 2706595"/>
              <a:gd name="connsiteX833" fmla="*/ 2265744 w 3300023"/>
              <a:gd name="connsiteY833" fmla="*/ 905946 h 2706595"/>
              <a:gd name="connsiteX834" fmla="*/ 2272120 w 3300023"/>
              <a:gd name="connsiteY834" fmla="*/ 893725 h 2706595"/>
              <a:gd name="connsiteX835" fmla="*/ 2279030 w 3300023"/>
              <a:gd name="connsiteY835" fmla="*/ 883098 h 2706595"/>
              <a:gd name="connsiteX836" fmla="*/ 2287003 w 3300023"/>
              <a:gd name="connsiteY836" fmla="*/ 872472 h 2706595"/>
              <a:gd name="connsiteX837" fmla="*/ 2294975 w 3300023"/>
              <a:gd name="connsiteY837" fmla="*/ 862908 h 2706595"/>
              <a:gd name="connsiteX838" fmla="*/ 2304011 w 3300023"/>
              <a:gd name="connsiteY838" fmla="*/ 852811 h 2706595"/>
              <a:gd name="connsiteX839" fmla="*/ 2313045 w 3300023"/>
              <a:gd name="connsiteY839" fmla="*/ 844309 h 2706595"/>
              <a:gd name="connsiteX840" fmla="*/ 2323143 w 3300023"/>
              <a:gd name="connsiteY840" fmla="*/ 834745 h 2706595"/>
              <a:gd name="connsiteX841" fmla="*/ 2333242 w 3300023"/>
              <a:gd name="connsiteY841" fmla="*/ 826243 h 2706595"/>
              <a:gd name="connsiteX842" fmla="*/ 2344403 w 3300023"/>
              <a:gd name="connsiteY842" fmla="*/ 817211 h 2706595"/>
              <a:gd name="connsiteX843" fmla="*/ 2356628 w 3300023"/>
              <a:gd name="connsiteY843" fmla="*/ 808709 h 2706595"/>
              <a:gd name="connsiteX844" fmla="*/ 2381608 w 3300023"/>
              <a:gd name="connsiteY844" fmla="*/ 790112 h 2706595"/>
              <a:gd name="connsiteX845" fmla="*/ 2412966 w 3300023"/>
              <a:gd name="connsiteY845" fmla="*/ 747072 h 2706595"/>
              <a:gd name="connsiteX846" fmla="*/ 2443791 w 3300023"/>
              <a:gd name="connsiteY846" fmla="*/ 704034 h 2706595"/>
              <a:gd name="connsiteX847" fmla="*/ 2506507 w 3300023"/>
              <a:gd name="connsiteY847" fmla="*/ 618488 h 2706595"/>
              <a:gd name="connsiteX848" fmla="*/ 2537335 w 3300023"/>
              <a:gd name="connsiteY848" fmla="*/ 575980 h 2706595"/>
              <a:gd name="connsiteX849" fmla="*/ 2569224 w 3300023"/>
              <a:gd name="connsiteY849" fmla="*/ 534004 h 2706595"/>
              <a:gd name="connsiteX850" fmla="*/ 2602176 w 3300023"/>
              <a:gd name="connsiteY850" fmla="*/ 491496 h 2706595"/>
              <a:gd name="connsiteX851" fmla="*/ 2635659 w 3300023"/>
              <a:gd name="connsiteY851" fmla="*/ 450050 h 2706595"/>
              <a:gd name="connsiteX852" fmla="*/ 2644163 w 3300023"/>
              <a:gd name="connsiteY852" fmla="*/ 438892 h 2706595"/>
              <a:gd name="connsiteX853" fmla="*/ 2654794 w 3300023"/>
              <a:gd name="connsiteY853" fmla="*/ 425609 h 2706595"/>
              <a:gd name="connsiteX854" fmla="*/ 2665425 w 3300023"/>
              <a:gd name="connsiteY854" fmla="*/ 410199 h 2706595"/>
              <a:gd name="connsiteX855" fmla="*/ 2677116 w 3300023"/>
              <a:gd name="connsiteY855" fmla="*/ 394791 h 2706595"/>
              <a:gd name="connsiteX856" fmla="*/ 2688277 w 3300023"/>
              <a:gd name="connsiteY856" fmla="*/ 381506 h 2706595"/>
              <a:gd name="connsiteX857" fmla="*/ 2693061 w 3300023"/>
              <a:gd name="connsiteY857" fmla="*/ 376193 h 2706595"/>
              <a:gd name="connsiteX858" fmla="*/ 2697313 w 3300023"/>
              <a:gd name="connsiteY858" fmla="*/ 371942 h 2706595"/>
              <a:gd name="connsiteX859" fmla="*/ 2701035 w 3300023"/>
              <a:gd name="connsiteY859" fmla="*/ 369285 h 2706595"/>
              <a:gd name="connsiteX860" fmla="*/ 561358 w 3300023"/>
              <a:gd name="connsiteY860" fmla="*/ 346349 h 2706595"/>
              <a:gd name="connsiteX861" fmla="*/ 564973 w 3300023"/>
              <a:gd name="connsiteY861" fmla="*/ 350689 h 2706595"/>
              <a:gd name="connsiteX862" fmla="*/ 565295 w 3300023"/>
              <a:gd name="connsiteY862" fmla="*/ 351096 h 2706595"/>
              <a:gd name="connsiteX863" fmla="*/ 562951 w 3300023"/>
              <a:gd name="connsiteY863" fmla="*/ 348637 h 2706595"/>
              <a:gd name="connsiteX864" fmla="*/ 538464 w 3300023"/>
              <a:gd name="connsiteY864" fmla="*/ 312404 h 2706595"/>
              <a:gd name="connsiteX865" fmla="*/ 538932 w 3300023"/>
              <a:gd name="connsiteY865" fmla="*/ 312964 h 2706595"/>
              <a:gd name="connsiteX866" fmla="*/ 543184 w 3300023"/>
              <a:gd name="connsiteY866" fmla="*/ 319339 h 2706595"/>
              <a:gd name="connsiteX867" fmla="*/ 548498 w 3300023"/>
              <a:gd name="connsiteY867" fmla="*/ 327841 h 2706595"/>
              <a:gd name="connsiteX868" fmla="*/ 555939 w 3300023"/>
              <a:gd name="connsiteY868" fmla="*/ 338468 h 2706595"/>
              <a:gd name="connsiteX869" fmla="*/ 556723 w 3300023"/>
              <a:gd name="connsiteY869" fmla="*/ 339699 h 2706595"/>
              <a:gd name="connsiteX870" fmla="*/ 541796 w 3300023"/>
              <a:gd name="connsiteY870" fmla="*/ 318275 h 2706595"/>
              <a:gd name="connsiteX871" fmla="*/ 539681 w 3300023"/>
              <a:gd name="connsiteY871" fmla="*/ 314546 h 2706595"/>
              <a:gd name="connsiteX872" fmla="*/ 536224 w 3300023"/>
              <a:gd name="connsiteY872" fmla="*/ 309737 h 2706595"/>
              <a:gd name="connsiteX873" fmla="*/ 536275 w 3300023"/>
              <a:gd name="connsiteY873" fmla="*/ 309775 h 2706595"/>
              <a:gd name="connsiteX874" fmla="*/ 536283 w 3300023"/>
              <a:gd name="connsiteY874" fmla="*/ 309783 h 2706595"/>
              <a:gd name="connsiteX875" fmla="*/ 528699 w 3300023"/>
              <a:gd name="connsiteY875" fmla="*/ 306056 h 2706595"/>
              <a:gd name="connsiteX876" fmla="*/ 529896 w 3300023"/>
              <a:gd name="connsiteY876" fmla="*/ 306056 h 2706595"/>
              <a:gd name="connsiteX877" fmla="*/ 532023 w 3300023"/>
              <a:gd name="connsiteY877" fmla="*/ 306586 h 2706595"/>
              <a:gd name="connsiteX878" fmla="*/ 534148 w 3300023"/>
              <a:gd name="connsiteY878" fmla="*/ 308181 h 2706595"/>
              <a:gd name="connsiteX879" fmla="*/ 534624 w 3300023"/>
              <a:gd name="connsiteY879" fmla="*/ 308538 h 2706595"/>
              <a:gd name="connsiteX880" fmla="*/ 532806 w 3300023"/>
              <a:gd name="connsiteY880" fmla="*/ 307623 h 2706595"/>
              <a:gd name="connsiteX881" fmla="*/ 530691 w 3300023"/>
              <a:gd name="connsiteY881" fmla="*/ 306556 h 2706595"/>
              <a:gd name="connsiteX882" fmla="*/ 3147485 w 3300023"/>
              <a:gd name="connsiteY882" fmla="*/ 68544 h 2706595"/>
              <a:gd name="connsiteX883" fmla="*/ 3151737 w 3300023"/>
              <a:gd name="connsiteY883" fmla="*/ 69074 h 2706595"/>
              <a:gd name="connsiteX884" fmla="*/ 3154926 w 3300023"/>
              <a:gd name="connsiteY884" fmla="*/ 70669 h 2706595"/>
              <a:gd name="connsiteX885" fmla="*/ 3156521 w 3300023"/>
              <a:gd name="connsiteY885" fmla="*/ 71733 h 2706595"/>
              <a:gd name="connsiteX886" fmla="*/ 3157583 w 3300023"/>
              <a:gd name="connsiteY886" fmla="*/ 73858 h 2706595"/>
              <a:gd name="connsiteX887" fmla="*/ 3158646 w 3300023"/>
              <a:gd name="connsiteY887" fmla="*/ 75452 h 2706595"/>
              <a:gd name="connsiteX888" fmla="*/ 3159178 w 3300023"/>
              <a:gd name="connsiteY888" fmla="*/ 77576 h 2706595"/>
              <a:gd name="connsiteX889" fmla="*/ 3159710 w 3300023"/>
              <a:gd name="connsiteY889" fmla="*/ 79703 h 2706595"/>
              <a:gd name="connsiteX890" fmla="*/ 3159710 w 3300023"/>
              <a:gd name="connsiteY890" fmla="*/ 82360 h 2706595"/>
              <a:gd name="connsiteX891" fmla="*/ 3159178 w 3300023"/>
              <a:gd name="connsiteY891" fmla="*/ 85016 h 2706595"/>
              <a:gd name="connsiteX892" fmla="*/ 3158646 w 3300023"/>
              <a:gd name="connsiteY892" fmla="*/ 87673 h 2706595"/>
              <a:gd name="connsiteX893" fmla="*/ 3157583 w 3300023"/>
              <a:gd name="connsiteY893" fmla="*/ 90862 h 2706595"/>
              <a:gd name="connsiteX894" fmla="*/ 3155458 w 3300023"/>
              <a:gd name="connsiteY894" fmla="*/ 95110 h 2706595"/>
              <a:gd name="connsiteX895" fmla="*/ 3128882 w 3300023"/>
              <a:gd name="connsiteY895" fmla="*/ 119022 h 2706595"/>
              <a:gd name="connsiteX896" fmla="*/ 3116659 w 3300023"/>
              <a:gd name="connsiteY896" fmla="*/ 131243 h 2706595"/>
              <a:gd name="connsiteX897" fmla="*/ 3114002 w 3300023"/>
              <a:gd name="connsiteY897" fmla="*/ 134432 h 2706595"/>
              <a:gd name="connsiteX898" fmla="*/ 3113469 w 3300023"/>
              <a:gd name="connsiteY898" fmla="*/ 135494 h 2706595"/>
              <a:gd name="connsiteX899" fmla="*/ 3113469 w 3300023"/>
              <a:gd name="connsiteY899" fmla="*/ 136024 h 2706595"/>
              <a:gd name="connsiteX900" fmla="*/ 3114002 w 3300023"/>
              <a:gd name="connsiteY900" fmla="*/ 136024 h 2706595"/>
              <a:gd name="connsiteX901" fmla="*/ 3115064 w 3300023"/>
              <a:gd name="connsiteY901" fmla="*/ 136556 h 2706595"/>
              <a:gd name="connsiteX902" fmla="*/ 3119316 w 3300023"/>
              <a:gd name="connsiteY902" fmla="*/ 135494 h 2706595"/>
              <a:gd name="connsiteX903" fmla="*/ 3135793 w 3300023"/>
              <a:gd name="connsiteY903" fmla="*/ 132305 h 2706595"/>
              <a:gd name="connsiteX904" fmla="*/ 3157583 w 3300023"/>
              <a:gd name="connsiteY904" fmla="*/ 117960 h 2706595"/>
              <a:gd name="connsiteX905" fmla="*/ 3168214 w 3300023"/>
              <a:gd name="connsiteY905" fmla="*/ 111582 h 2706595"/>
              <a:gd name="connsiteX906" fmla="*/ 3179907 w 3300023"/>
              <a:gd name="connsiteY906" fmla="*/ 105207 h 2706595"/>
              <a:gd name="connsiteX907" fmla="*/ 3191068 w 3300023"/>
              <a:gd name="connsiteY907" fmla="*/ 99361 h 2706595"/>
              <a:gd name="connsiteX908" fmla="*/ 3202229 w 3300023"/>
              <a:gd name="connsiteY908" fmla="*/ 93518 h 2706595"/>
              <a:gd name="connsiteX909" fmla="*/ 3208076 w 3300023"/>
              <a:gd name="connsiteY909" fmla="*/ 90329 h 2706595"/>
              <a:gd name="connsiteX910" fmla="*/ 3213390 w 3300023"/>
              <a:gd name="connsiteY910" fmla="*/ 88203 h 2706595"/>
              <a:gd name="connsiteX911" fmla="*/ 3219237 w 3300023"/>
              <a:gd name="connsiteY911" fmla="*/ 87673 h 2706595"/>
              <a:gd name="connsiteX912" fmla="*/ 3221362 w 3300023"/>
              <a:gd name="connsiteY912" fmla="*/ 87673 h 2706595"/>
              <a:gd name="connsiteX913" fmla="*/ 3224021 w 3300023"/>
              <a:gd name="connsiteY913" fmla="*/ 88203 h 2706595"/>
              <a:gd name="connsiteX914" fmla="*/ 3226678 w 3300023"/>
              <a:gd name="connsiteY914" fmla="*/ 89267 h 2706595"/>
              <a:gd name="connsiteX915" fmla="*/ 3229865 w 3300023"/>
              <a:gd name="connsiteY915" fmla="*/ 92454 h 2706595"/>
              <a:gd name="connsiteX916" fmla="*/ 3231460 w 3300023"/>
              <a:gd name="connsiteY916" fmla="*/ 94048 h 2706595"/>
              <a:gd name="connsiteX917" fmla="*/ 3232525 w 3300023"/>
              <a:gd name="connsiteY917" fmla="*/ 96175 h 2706595"/>
              <a:gd name="connsiteX918" fmla="*/ 3233055 w 3300023"/>
              <a:gd name="connsiteY918" fmla="*/ 98299 h 2706595"/>
              <a:gd name="connsiteX919" fmla="*/ 3233587 w 3300023"/>
              <a:gd name="connsiteY919" fmla="*/ 100426 h 2706595"/>
              <a:gd name="connsiteX920" fmla="*/ 3233587 w 3300023"/>
              <a:gd name="connsiteY920" fmla="*/ 103082 h 2706595"/>
              <a:gd name="connsiteX921" fmla="*/ 3233055 w 3300023"/>
              <a:gd name="connsiteY921" fmla="*/ 105739 h 2706595"/>
              <a:gd name="connsiteX922" fmla="*/ 3231460 w 3300023"/>
              <a:gd name="connsiteY922" fmla="*/ 108926 h 2706595"/>
              <a:gd name="connsiteX923" fmla="*/ 3229865 w 3300023"/>
              <a:gd name="connsiteY923" fmla="*/ 113177 h 2706595"/>
              <a:gd name="connsiteX924" fmla="*/ 3227208 w 3300023"/>
              <a:gd name="connsiteY924" fmla="*/ 116366 h 2706595"/>
              <a:gd name="connsiteX925" fmla="*/ 3223489 w 3300023"/>
              <a:gd name="connsiteY925" fmla="*/ 120617 h 2706595"/>
              <a:gd name="connsiteX926" fmla="*/ 3218705 w 3300023"/>
              <a:gd name="connsiteY926" fmla="*/ 124335 h 2706595"/>
              <a:gd name="connsiteX927" fmla="*/ 3212858 w 3300023"/>
              <a:gd name="connsiteY927" fmla="*/ 129117 h 2706595"/>
              <a:gd name="connsiteX928" fmla="*/ 3193193 w 3300023"/>
              <a:gd name="connsiteY928" fmla="*/ 140275 h 2706595"/>
              <a:gd name="connsiteX929" fmla="*/ 3191599 w 3300023"/>
              <a:gd name="connsiteY929" fmla="*/ 141340 h 2706595"/>
              <a:gd name="connsiteX930" fmla="*/ 3193193 w 3300023"/>
              <a:gd name="connsiteY930" fmla="*/ 141340 h 2706595"/>
              <a:gd name="connsiteX931" fmla="*/ 3206481 w 3300023"/>
              <a:gd name="connsiteY931" fmla="*/ 137089 h 2706595"/>
              <a:gd name="connsiteX932" fmla="*/ 3216047 w 3300023"/>
              <a:gd name="connsiteY932" fmla="*/ 134432 h 2706595"/>
              <a:gd name="connsiteX933" fmla="*/ 3227208 w 3300023"/>
              <a:gd name="connsiteY933" fmla="*/ 132305 h 2706595"/>
              <a:gd name="connsiteX934" fmla="*/ 3245811 w 3300023"/>
              <a:gd name="connsiteY934" fmla="*/ 125930 h 2706595"/>
              <a:gd name="connsiteX935" fmla="*/ 3264413 w 3300023"/>
              <a:gd name="connsiteY935" fmla="*/ 121679 h 2706595"/>
              <a:gd name="connsiteX936" fmla="*/ 3270260 w 3300023"/>
              <a:gd name="connsiteY936" fmla="*/ 121147 h 2706595"/>
              <a:gd name="connsiteX937" fmla="*/ 3276106 w 3300023"/>
              <a:gd name="connsiteY937" fmla="*/ 120617 h 2706595"/>
              <a:gd name="connsiteX938" fmla="*/ 3280889 w 3300023"/>
              <a:gd name="connsiteY938" fmla="*/ 120617 h 2706595"/>
              <a:gd name="connsiteX939" fmla="*/ 3285142 w 3300023"/>
              <a:gd name="connsiteY939" fmla="*/ 121679 h 2706595"/>
              <a:gd name="connsiteX940" fmla="*/ 3288330 w 3300023"/>
              <a:gd name="connsiteY940" fmla="*/ 122211 h 2706595"/>
              <a:gd name="connsiteX941" fmla="*/ 3292051 w 3300023"/>
              <a:gd name="connsiteY941" fmla="*/ 123803 h 2706595"/>
              <a:gd name="connsiteX942" fmla="*/ 3294709 w 3300023"/>
              <a:gd name="connsiteY942" fmla="*/ 124868 h 2706595"/>
              <a:gd name="connsiteX943" fmla="*/ 3296303 w 3300023"/>
              <a:gd name="connsiteY943" fmla="*/ 126992 h 2706595"/>
              <a:gd name="connsiteX944" fmla="*/ 3297896 w 3300023"/>
              <a:gd name="connsiteY944" fmla="*/ 129117 h 2706595"/>
              <a:gd name="connsiteX945" fmla="*/ 3298961 w 3300023"/>
              <a:gd name="connsiteY945" fmla="*/ 131243 h 2706595"/>
              <a:gd name="connsiteX946" fmla="*/ 3299491 w 3300023"/>
              <a:gd name="connsiteY946" fmla="*/ 133368 h 2706595"/>
              <a:gd name="connsiteX947" fmla="*/ 3300023 w 3300023"/>
              <a:gd name="connsiteY947" fmla="*/ 135494 h 2706595"/>
              <a:gd name="connsiteX948" fmla="*/ 3299491 w 3300023"/>
              <a:gd name="connsiteY948" fmla="*/ 137619 h 2706595"/>
              <a:gd name="connsiteX949" fmla="*/ 3298961 w 3300023"/>
              <a:gd name="connsiteY949" fmla="*/ 139745 h 2706595"/>
              <a:gd name="connsiteX950" fmla="*/ 3297896 w 3300023"/>
              <a:gd name="connsiteY950" fmla="*/ 141870 h 2706595"/>
              <a:gd name="connsiteX951" fmla="*/ 3296303 w 3300023"/>
              <a:gd name="connsiteY951" fmla="*/ 143996 h 2706595"/>
              <a:gd name="connsiteX952" fmla="*/ 3294177 w 3300023"/>
              <a:gd name="connsiteY952" fmla="*/ 146121 h 2706595"/>
              <a:gd name="connsiteX953" fmla="*/ 3290457 w 3300023"/>
              <a:gd name="connsiteY953" fmla="*/ 148777 h 2706595"/>
              <a:gd name="connsiteX954" fmla="*/ 3286735 w 3300023"/>
              <a:gd name="connsiteY954" fmla="*/ 150372 h 2706595"/>
              <a:gd name="connsiteX955" fmla="*/ 3283015 w 3300023"/>
              <a:gd name="connsiteY955" fmla="*/ 152496 h 2706595"/>
              <a:gd name="connsiteX956" fmla="*/ 3273449 w 3300023"/>
              <a:gd name="connsiteY956" fmla="*/ 155685 h 2706595"/>
              <a:gd name="connsiteX957" fmla="*/ 3262818 w 3300023"/>
              <a:gd name="connsiteY957" fmla="*/ 158874 h 2706595"/>
              <a:gd name="connsiteX958" fmla="*/ 3267603 w 3300023"/>
              <a:gd name="connsiteY958" fmla="*/ 162593 h 2706595"/>
              <a:gd name="connsiteX959" fmla="*/ 3271322 w 3300023"/>
              <a:gd name="connsiteY959" fmla="*/ 166311 h 2706595"/>
              <a:gd name="connsiteX960" fmla="*/ 3274511 w 3300023"/>
              <a:gd name="connsiteY960" fmla="*/ 168968 h 2706595"/>
              <a:gd name="connsiteX961" fmla="*/ 3275574 w 3300023"/>
              <a:gd name="connsiteY961" fmla="*/ 172157 h 2706595"/>
              <a:gd name="connsiteX962" fmla="*/ 3276639 w 3300023"/>
              <a:gd name="connsiteY962" fmla="*/ 174813 h 2706595"/>
              <a:gd name="connsiteX963" fmla="*/ 3276106 w 3300023"/>
              <a:gd name="connsiteY963" fmla="*/ 176938 h 2706595"/>
              <a:gd name="connsiteX964" fmla="*/ 3275044 w 3300023"/>
              <a:gd name="connsiteY964" fmla="*/ 179064 h 2706595"/>
              <a:gd name="connsiteX965" fmla="*/ 3273449 w 3300023"/>
              <a:gd name="connsiteY965" fmla="*/ 181189 h 2706595"/>
              <a:gd name="connsiteX966" fmla="*/ 3270792 w 3300023"/>
              <a:gd name="connsiteY966" fmla="*/ 182783 h 2706595"/>
              <a:gd name="connsiteX967" fmla="*/ 3267603 w 3300023"/>
              <a:gd name="connsiteY967" fmla="*/ 184910 h 2706595"/>
              <a:gd name="connsiteX968" fmla="*/ 3264413 w 3300023"/>
              <a:gd name="connsiteY968" fmla="*/ 186502 h 2706595"/>
              <a:gd name="connsiteX969" fmla="*/ 3260161 w 3300023"/>
              <a:gd name="connsiteY969" fmla="*/ 187566 h 2706595"/>
              <a:gd name="connsiteX970" fmla="*/ 3251125 w 3300023"/>
              <a:gd name="connsiteY970" fmla="*/ 189691 h 2706595"/>
              <a:gd name="connsiteX971" fmla="*/ 3241029 w 3300023"/>
              <a:gd name="connsiteY971" fmla="*/ 191285 h 2706595"/>
              <a:gd name="connsiteX972" fmla="*/ 3235182 w 3300023"/>
              <a:gd name="connsiteY972" fmla="*/ 191817 h 2706595"/>
              <a:gd name="connsiteX973" fmla="*/ 3229335 w 3300023"/>
              <a:gd name="connsiteY973" fmla="*/ 193410 h 2706595"/>
              <a:gd name="connsiteX974" fmla="*/ 3220299 w 3300023"/>
              <a:gd name="connsiteY974" fmla="*/ 196066 h 2706595"/>
              <a:gd name="connsiteX975" fmla="*/ 3212328 w 3300023"/>
              <a:gd name="connsiteY975" fmla="*/ 199255 h 2706595"/>
              <a:gd name="connsiteX976" fmla="*/ 3208606 w 3300023"/>
              <a:gd name="connsiteY976" fmla="*/ 200317 h 2706595"/>
              <a:gd name="connsiteX977" fmla="*/ 3189473 w 3300023"/>
              <a:gd name="connsiteY977" fmla="*/ 208287 h 2706595"/>
              <a:gd name="connsiteX978" fmla="*/ 3181500 w 3300023"/>
              <a:gd name="connsiteY978" fmla="*/ 211476 h 2706595"/>
              <a:gd name="connsiteX979" fmla="*/ 3172996 w 3300023"/>
              <a:gd name="connsiteY979" fmla="*/ 214665 h 2706595"/>
              <a:gd name="connsiteX980" fmla="*/ 3165025 w 3300023"/>
              <a:gd name="connsiteY980" fmla="*/ 216789 h 2706595"/>
              <a:gd name="connsiteX981" fmla="*/ 3156521 w 3300023"/>
              <a:gd name="connsiteY981" fmla="*/ 218384 h 2706595"/>
              <a:gd name="connsiteX982" fmla="*/ 3148017 w 3300023"/>
              <a:gd name="connsiteY982" fmla="*/ 218916 h 2706595"/>
              <a:gd name="connsiteX983" fmla="*/ 3138451 w 3300023"/>
              <a:gd name="connsiteY983" fmla="*/ 218916 h 2706595"/>
              <a:gd name="connsiteX984" fmla="*/ 3128882 w 3300023"/>
              <a:gd name="connsiteY984" fmla="*/ 222103 h 2706595"/>
              <a:gd name="connsiteX985" fmla="*/ 3118786 w 3300023"/>
              <a:gd name="connsiteY985" fmla="*/ 225823 h 2706595"/>
              <a:gd name="connsiteX986" fmla="*/ 3098589 w 3300023"/>
              <a:gd name="connsiteY986" fmla="*/ 233793 h 2706595"/>
              <a:gd name="connsiteX987" fmla="*/ 3078924 w 3300023"/>
              <a:gd name="connsiteY987" fmla="*/ 242293 h 2706595"/>
              <a:gd name="connsiteX988" fmla="*/ 3068825 w 3300023"/>
              <a:gd name="connsiteY988" fmla="*/ 245482 h 2706595"/>
              <a:gd name="connsiteX989" fmla="*/ 3059257 w 3300023"/>
              <a:gd name="connsiteY989" fmla="*/ 248139 h 2706595"/>
              <a:gd name="connsiteX990" fmla="*/ 3052880 w 3300023"/>
              <a:gd name="connsiteY990" fmla="*/ 250265 h 2706595"/>
              <a:gd name="connsiteX991" fmla="*/ 3045971 w 3300023"/>
              <a:gd name="connsiteY991" fmla="*/ 252390 h 2706595"/>
              <a:gd name="connsiteX992" fmla="*/ 3033215 w 3300023"/>
              <a:gd name="connsiteY992" fmla="*/ 257703 h 2706595"/>
              <a:gd name="connsiteX993" fmla="*/ 3020990 w 3300023"/>
              <a:gd name="connsiteY993" fmla="*/ 263548 h 2706595"/>
              <a:gd name="connsiteX994" fmla="*/ 3008767 w 3300023"/>
              <a:gd name="connsiteY994" fmla="*/ 269924 h 2706595"/>
              <a:gd name="connsiteX995" fmla="*/ 2996543 w 3300023"/>
              <a:gd name="connsiteY995" fmla="*/ 276301 h 2706595"/>
              <a:gd name="connsiteX996" fmla="*/ 2984850 w 3300023"/>
              <a:gd name="connsiteY996" fmla="*/ 282145 h 2706595"/>
              <a:gd name="connsiteX997" fmla="*/ 2973157 w 3300023"/>
              <a:gd name="connsiteY997" fmla="*/ 286396 h 2706595"/>
              <a:gd name="connsiteX998" fmla="*/ 2967310 w 3300023"/>
              <a:gd name="connsiteY998" fmla="*/ 288522 h 2706595"/>
              <a:gd name="connsiteX999" fmla="*/ 2961463 w 3300023"/>
              <a:gd name="connsiteY999" fmla="*/ 290115 h 2706595"/>
              <a:gd name="connsiteX1000" fmla="*/ 2955617 w 3300023"/>
              <a:gd name="connsiteY1000" fmla="*/ 295430 h 2706595"/>
              <a:gd name="connsiteX1001" fmla="*/ 2950302 w 3300023"/>
              <a:gd name="connsiteY1001" fmla="*/ 300211 h 2706595"/>
              <a:gd name="connsiteX1002" fmla="*/ 2945520 w 3300023"/>
              <a:gd name="connsiteY1002" fmla="*/ 304994 h 2706595"/>
              <a:gd name="connsiteX1003" fmla="*/ 2940204 w 3300023"/>
              <a:gd name="connsiteY1003" fmla="*/ 309775 h 2706595"/>
              <a:gd name="connsiteX1004" fmla="*/ 2932232 w 3300023"/>
              <a:gd name="connsiteY1004" fmla="*/ 320934 h 2706595"/>
              <a:gd name="connsiteX1005" fmla="*/ 2924791 w 3300023"/>
              <a:gd name="connsiteY1005" fmla="*/ 332092 h 2706595"/>
              <a:gd name="connsiteX1006" fmla="*/ 2917350 w 3300023"/>
              <a:gd name="connsiteY1006" fmla="*/ 343249 h 2706595"/>
              <a:gd name="connsiteX1007" fmla="*/ 2910973 w 3300023"/>
              <a:gd name="connsiteY1007" fmla="*/ 356002 h 2706595"/>
              <a:gd name="connsiteX1008" fmla="*/ 2897153 w 3300023"/>
              <a:gd name="connsiteY1008" fmla="*/ 381506 h 2706595"/>
              <a:gd name="connsiteX1009" fmla="*/ 2873236 w 3300023"/>
              <a:gd name="connsiteY1009" fmla="*/ 418701 h 2706595"/>
              <a:gd name="connsiteX1010" fmla="*/ 2876030 w 3300023"/>
              <a:gd name="connsiteY1010" fmla="*/ 420695 h 2706595"/>
              <a:gd name="connsiteX1011" fmla="*/ 2874817 w 3300023"/>
              <a:gd name="connsiteY1011" fmla="*/ 421510 h 2706595"/>
              <a:gd name="connsiteX1012" fmla="*/ 2872680 w 3300023"/>
              <a:gd name="connsiteY1012" fmla="*/ 422050 h 2706595"/>
              <a:gd name="connsiteX1013" fmla="*/ 2870540 w 3300023"/>
              <a:gd name="connsiteY1013" fmla="*/ 423128 h 2706595"/>
              <a:gd name="connsiteX1014" fmla="*/ 2868403 w 3300023"/>
              <a:gd name="connsiteY1014" fmla="*/ 425285 h 2706595"/>
              <a:gd name="connsiteX1015" fmla="*/ 2865196 w 3300023"/>
              <a:gd name="connsiteY1015" fmla="*/ 427980 h 2706595"/>
              <a:gd name="connsiteX1016" fmla="*/ 2863057 w 3300023"/>
              <a:gd name="connsiteY1016" fmla="*/ 430677 h 2706595"/>
              <a:gd name="connsiteX1017" fmla="*/ 2857178 w 3300023"/>
              <a:gd name="connsiteY1017" fmla="*/ 429598 h 2706595"/>
              <a:gd name="connsiteX1018" fmla="*/ 2851832 w 3300023"/>
              <a:gd name="connsiteY1018" fmla="*/ 428520 h 2706595"/>
              <a:gd name="connsiteX1019" fmla="*/ 2847021 w 3300023"/>
              <a:gd name="connsiteY1019" fmla="*/ 426902 h 2706595"/>
              <a:gd name="connsiteX1020" fmla="*/ 2842745 w 3300023"/>
              <a:gd name="connsiteY1020" fmla="*/ 424745 h 2706595"/>
              <a:gd name="connsiteX1021" fmla="*/ 2839004 w 3300023"/>
              <a:gd name="connsiteY1021" fmla="*/ 422588 h 2706595"/>
              <a:gd name="connsiteX1022" fmla="*/ 2835262 w 3300023"/>
              <a:gd name="connsiteY1022" fmla="*/ 419356 h 2706595"/>
              <a:gd name="connsiteX1023" fmla="*/ 2825639 w 3300023"/>
              <a:gd name="connsiteY1023" fmla="*/ 411807 h 2706595"/>
              <a:gd name="connsiteX1024" fmla="*/ 2792500 w 3300023"/>
              <a:gd name="connsiteY1024" fmla="*/ 384313 h 2706595"/>
              <a:gd name="connsiteX1025" fmla="*/ 2758824 w 3300023"/>
              <a:gd name="connsiteY1025" fmla="*/ 356279 h 2706595"/>
              <a:gd name="connsiteX1026" fmla="*/ 2749736 w 3300023"/>
              <a:gd name="connsiteY1026" fmla="*/ 342801 h 2706595"/>
              <a:gd name="connsiteX1027" fmla="*/ 2744391 w 3300023"/>
              <a:gd name="connsiteY1027" fmla="*/ 339028 h 2706595"/>
              <a:gd name="connsiteX1028" fmla="*/ 2742616 w 3300023"/>
              <a:gd name="connsiteY1028" fmla="*/ 337749 h 2706595"/>
              <a:gd name="connsiteX1029" fmla="*/ 2743554 w 3300023"/>
              <a:gd name="connsiteY1029" fmla="*/ 337936 h 2706595"/>
              <a:gd name="connsiteX1030" fmla="*/ 2746741 w 3300023"/>
              <a:gd name="connsiteY1030" fmla="*/ 339530 h 2706595"/>
              <a:gd name="connsiteX1031" fmla="*/ 2749931 w 3300023"/>
              <a:gd name="connsiteY1031" fmla="*/ 342187 h 2706595"/>
              <a:gd name="connsiteX1032" fmla="*/ 2753652 w 3300023"/>
              <a:gd name="connsiteY1032" fmla="*/ 345376 h 2706595"/>
              <a:gd name="connsiteX1033" fmla="*/ 2796702 w 3300023"/>
              <a:gd name="connsiteY1033" fmla="*/ 271518 h 2706595"/>
              <a:gd name="connsiteX1034" fmla="*/ 2840285 w 3300023"/>
              <a:gd name="connsiteY1034" fmla="*/ 198723 h 2706595"/>
              <a:gd name="connsiteX1035" fmla="*/ 2839221 w 3300023"/>
              <a:gd name="connsiteY1035" fmla="*/ 180659 h 2706595"/>
              <a:gd name="connsiteX1036" fmla="*/ 2838690 w 3300023"/>
              <a:gd name="connsiteY1036" fmla="*/ 166844 h 2706595"/>
              <a:gd name="connsiteX1037" fmla="*/ 2839221 w 3300023"/>
              <a:gd name="connsiteY1037" fmla="*/ 160466 h 2706595"/>
              <a:gd name="connsiteX1038" fmla="*/ 2839753 w 3300023"/>
              <a:gd name="connsiteY1038" fmla="*/ 155685 h 2706595"/>
              <a:gd name="connsiteX1039" fmla="*/ 2840285 w 3300023"/>
              <a:gd name="connsiteY1039" fmla="*/ 150902 h 2706595"/>
              <a:gd name="connsiteX1040" fmla="*/ 2841348 w 3300023"/>
              <a:gd name="connsiteY1040" fmla="*/ 146121 h 2706595"/>
              <a:gd name="connsiteX1041" fmla="*/ 2842942 w 3300023"/>
              <a:gd name="connsiteY1041" fmla="*/ 141870 h 2706595"/>
              <a:gd name="connsiteX1042" fmla="*/ 2845067 w 3300023"/>
              <a:gd name="connsiteY1042" fmla="*/ 138151 h 2706595"/>
              <a:gd name="connsiteX1043" fmla="*/ 2847724 w 3300023"/>
              <a:gd name="connsiteY1043" fmla="*/ 134432 h 2706595"/>
              <a:gd name="connsiteX1044" fmla="*/ 2851446 w 3300023"/>
              <a:gd name="connsiteY1044" fmla="*/ 130711 h 2706595"/>
              <a:gd name="connsiteX1045" fmla="*/ 2859950 w 3300023"/>
              <a:gd name="connsiteY1045" fmla="*/ 122211 h 2706595"/>
              <a:gd name="connsiteX1046" fmla="*/ 2871641 w 3300023"/>
              <a:gd name="connsiteY1046" fmla="*/ 112114 h 2706595"/>
              <a:gd name="connsiteX1047" fmla="*/ 2879082 w 3300023"/>
              <a:gd name="connsiteY1047" fmla="*/ 99894 h 2706595"/>
              <a:gd name="connsiteX1048" fmla="*/ 2882804 w 3300023"/>
              <a:gd name="connsiteY1048" fmla="*/ 94580 h 2706595"/>
              <a:gd name="connsiteX1049" fmla="*/ 2886524 w 3300023"/>
              <a:gd name="connsiteY1049" fmla="*/ 89267 h 2706595"/>
              <a:gd name="connsiteX1050" fmla="*/ 2891308 w 3300023"/>
              <a:gd name="connsiteY1050" fmla="*/ 85546 h 2706595"/>
              <a:gd name="connsiteX1051" fmla="*/ 2893433 w 3300023"/>
              <a:gd name="connsiteY1051" fmla="*/ 83954 h 2706595"/>
              <a:gd name="connsiteX1052" fmla="*/ 2896090 w 3300023"/>
              <a:gd name="connsiteY1052" fmla="*/ 82890 h 2706595"/>
              <a:gd name="connsiteX1053" fmla="*/ 2898747 w 3300023"/>
              <a:gd name="connsiteY1053" fmla="*/ 81827 h 2706595"/>
              <a:gd name="connsiteX1054" fmla="*/ 2901937 w 3300023"/>
              <a:gd name="connsiteY1054" fmla="*/ 81297 h 2706595"/>
              <a:gd name="connsiteX1055" fmla="*/ 2905656 w 3300023"/>
              <a:gd name="connsiteY1055" fmla="*/ 81297 h 2706595"/>
              <a:gd name="connsiteX1056" fmla="*/ 2909378 w 3300023"/>
              <a:gd name="connsiteY1056" fmla="*/ 81297 h 2706595"/>
              <a:gd name="connsiteX1057" fmla="*/ 2913630 w 3300023"/>
              <a:gd name="connsiteY1057" fmla="*/ 81827 h 2706595"/>
              <a:gd name="connsiteX1058" fmla="*/ 2917350 w 3300023"/>
              <a:gd name="connsiteY1058" fmla="*/ 82890 h 2706595"/>
              <a:gd name="connsiteX1059" fmla="*/ 2920539 w 3300023"/>
              <a:gd name="connsiteY1059" fmla="*/ 85016 h 2706595"/>
              <a:gd name="connsiteX1060" fmla="*/ 2922134 w 3300023"/>
              <a:gd name="connsiteY1060" fmla="*/ 86078 h 2706595"/>
              <a:gd name="connsiteX1061" fmla="*/ 2923196 w 3300023"/>
              <a:gd name="connsiteY1061" fmla="*/ 87673 h 2706595"/>
              <a:gd name="connsiteX1062" fmla="*/ 2925323 w 3300023"/>
              <a:gd name="connsiteY1062" fmla="*/ 89797 h 2706595"/>
              <a:gd name="connsiteX1063" fmla="*/ 2925853 w 3300023"/>
              <a:gd name="connsiteY1063" fmla="*/ 92454 h 2706595"/>
              <a:gd name="connsiteX1064" fmla="*/ 2927448 w 3300023"/>
              <a:gd name="connsiteY1064" fmla="*/ 98831 h 2706595"/>
              <a:gd name="connsiteX1065" fmla="*/ 2927980 w 3300023"/>
              <a:gd name="connsiteY1065" fmla="*/ 107331 h 2706595"/>
              <a:gd name="connsiteX1066" fmla="*/ 2927448 w 3300023"/>
              <a:gd name="connsiteY1066" fmla="*/ 119022 h 2706595"/>
              <a:gd name="connsiteX1067" fmla="*/ 2934357 w 3300023"/>
              <a:gd name="connsiteY1067" fmla="*/ 120617 h 2706595"/>
              <a:gd name="connsiteX1068" fmla="*/ 2942331 w 3300023"/>
              <a:gd name="connsiteY1068" fmla="*/ 122211 h 2706595"/>
              <a:gd name="connsiteX1069" fmla="*/ 2960933 w 3300023"/>
              <a:gd name="connsiteY1069" fmla="*/ 124335 h 2706595"/>
              <a:gd name="connsiteX1070" fmla="*/ 2980066 w 3300023"/>
              <a:gd name="connsiteY1070" fmla="*/ 125930 h 2706595"/>
              <a:gd name="connsiteX1071" fmla="*/ 2989632 w 3300023"/>
              <a:gd name="connsiteY1071" fmla="*/ 126460 h 2706595"/>
              <a:gd name="connsiteX1072" fmla="*/ 2999200 w 3300023"/>
              <a:gd name="connsiteY1072" fmla="*/ 126460 h 2706595"/>
              <a:gd name="connsiteX1073" fmla="*/ 3006639 w 3300023"/>
              <a:gd name="connsiteY1073" fmla="*/ 125398 h 2706595"/>
              <a:gd name="connsiteX1074" fmla="*/ 3013551 w 3300023"/>
              <a:gd name="connsiteY1074" fmla="*/ 124868 h 2706595"/>
              <a:gd name="connsiteX1075" fmla="*/ 3026837 w 3300023"/>
              <a:gd name="connsiteY1075" fmla="*/ 122211 h 2706595"/>
              <a:gd name="connsiteX1076" fmla="*/ 3033215 w 3300023"/>
              <a:gd name="connsiteY1076" fmla="*/ 121679 h 2706595"/>
              <a:gd name="connsiteX1077" fmla="*/ 3040125 w 3300023"/>
              <a:gd name="connsiteY1077" fmla="*/ 121147 h 2706595"/>
              <a:gd name="connsiteX1078" fmla="*/ 3047033 w 3300023"/>
              <a:gd name="connsiteY1078" fmla="*/ 121679 h 2706595"/>
              <a:gd name="connsiteX1079" fmla="*/ 3054475 w 3300023"/>
              <a:gd name="connsiteY1079" fmla="*/ 122741 h 2706595"/>
              <a:gd name="connsiteX1080" fmla="*/ 3057132 w 3300023"/>
              <a:gd name="connsiteY1080" fmla="*/ 123273 h 2706595"/>
              <a:gd name="connsiteX1081" fmla="*/ 3059257 w 3300023"/>
              <a:gd name="connsiteY1081" fmla="*/ 123273 h 2706595"/>
              <a:gd name="connsiteX1082" fmla="*/ 3061914 w 3300023"/>
              <a:gd name="connsiteY1082" fmla="*/ 122741 h 2706595"/>
              <a:gd name="connsiteX1083" fmla="*/ 3064041 w 3300023"/>
              <a:gd name="connsiteY1083" fmla="*/ 121679 h 2706595"/>
              <a:gd name="connsiteX1084" fmla="*/ 3068825 w 3300023"/>
              <a:gd name="connsiteY1084" fmla="*/ 119022 h 2706595"/>
              <a:gd name="connsiteX1085" fmla="*/ 3073607 w 3300023"/>
              <a:gd name="connsiteY1085" fmla="*/ 115303 h 2706595"/>
              <a:gd name="connsiteX1086" fmla="*/ 3083176 w 3300023"/>
              <a:gd name="connsiteY1086" fmla="*/ 105739 h 2706595"/>
              <a:gd name="connsiteX1087" fmla="*/ 3088490 w 3300023"/>
              <a:gd name="connsiteY1087" fmla="*/ 100956 h 2706595"/>
              <a:gd name="connsiteX1088" fmla="*/ 3094867 w 3300023"/>
              <a:gd name="connsiteY1088" fmla="*/ 96705 h 2706595"/>
              <a:gd name="connsiteX1089" fmla="*/ 3105498 w 3300023"/>
              <a:gd name="connsiteY1089" fmla="*/ 88735 h 2706595"/>
              <a:gd name="connsiteX1090" fmla="*/ 3117721 w 3300023"/>
              <a:gd name="connsiteY1090" fmla="*/ 81297 h 2706595"/>
              <a:gd name="connsiteX1091" fmla="*/ 3123568 w 3300023"/>
              <a:gd name="connsiteY1091" fmla="*/ 78109 h 2706595"/>
              <a:gd name="connsiteX1092" fmla="*/ 3130477 w 3300023"/>
              <a:gd name="connsiteY1092" fmla="*/ 74390 h 2706595"/>
              <a:gd name="connsiteX1093" fmla="*/ 3136324 w 3300023"/>
              <a:gd name="connsiteY1093" fmla="*/ 71201 h 2706595"/>
              <a:gd name="connsiteX1094" fmla="*/ 3142703 w 3300023"/>
              <a:gd name="connsiteY1094" fmla="*/ 69074 h 2706595"/>
              <a:gd name="connsiteX1095" fmla="*/ 76004 w 3300023"/>
              <a:gd name="connsiteY1095" fmla="*/ 0 h 2706595"/>
              <a:gd name="connsiteX1096" fmla="*/ 79724 w 3300023"/>
              <a:gd name="connsiteY1096" fmla="*/ 1062 h 2706595"/>
              <a:gd name="connsiteX1097" fmla="*/ 82913 w 3300023"/>
              <a:gd name="connsiteY1097" fmla="*/ 1062 h 2706595"/>
              <a:gd name="connsiteX1098" fmla="*/ 90885 w 3300023"/>
              <a:gd name="connsiteY1098" fmla="*/ 3189 h 2706595"/>
              <a:gd name="connsiteX1099" fmla="*/ 100453 w 3300023"/>
              <a:gd name="connsiteY1099" fmla="*/ 6376 h 2706595"/>
              <a:gd name="connsiteX1100" fmla="*/ 113209 w 3300023"/>
              <a:gd name="connsiteY1100" fmla="*/ 18066 h 2706595"/>
              <a:gd name="connsiteX1101" fmla="*/ 127027 w 3300023"/>
              <a:gd name="connsiteY1101" fmla="*/ 29225 h 2706595"/>
              <a:gd name="connsiteX1102" fmla="*/ 140845 w 3300023"/>
              <a:gd name="connsiteY1102" fmla="*/ 39852 h 2706595"/>
              <a:gd name="connsiteX1103" fmla="*/ 155196 w 3300023"/>
              <a:gd name="connsiteY1103" fmla="*/ 49416 h 2706595"/>
              <a:gd name="connsiteX1104" fmla="*/ 170078 w 3300023"/>
              <a:gd name="connsiteY1104" fmla="*/ 58980 h 2706595"/>
              <a:gd name="connsiteX1105" fmla="*/ 184959 w 3300023"/>
              <a:gd name="connsiteY1105" fmla="*/ 67482 h 2706595"/>
              <a:gd name="connsiteX1106" fmla="*/ 200904 w 3300023"/>
              <a:gd name="connsiteY1106" fmla="*/ 76514 h 2706595"/>
              <a:gd name="connsiteX1107" fmla="*/ 217380 w 3300023"/>
              <a:gd name="connsiteY1107" fmla="*/ 84484 h 2706595"/>
              <a:gd name="connsiteX1108" fmla="*/ 231200 w 3300023"/>
              <a:gd name="connsiteY1108" fmla="*/ 86078 h 2706595"/>
              <a:gd name="connsiteX1109" fmla="*/ 238109 w 3300023"/>
              <a:gd name="connsiteY1109" fmla="*/ 87141 h 2706595"/>
              <a:gd name="connsiteX1110" fmla="*/ 245548 w 3300023"/>
              <a:gd name="connsiteY1110" fmla="*/ 88735 h 2706595"/>
              <a:gd name="connsiteX1111" fmla="*/ 252990 w 3300023"/>
              <a:gd name="connsiteY1111" fmla="*/ 90862 h 2706595"/>
              <a:gd name="connsiteX1112" fmla="*/ 260431 w 3300023"/>
              <a:gd name="connsiteY1112" fmla="*/ 94048 h 2706595"/>
              <a:gd name="connsiteX1113" fmla="*/ 268935 w 3300023"/>
              <a:gd name="connsiteY1113" fmla="*/ 97237 h 2706595"/>
              <a:gd name="connsiteX1114" fmla="*/ 277439 w 3300023"/>
              <a:gd name="connsiteY1114" fmla="*/ 102018 h 2706595"/>
              <a:gd name="connsiteX1115" fmla="*/ 287537 w 3300023"/>
              <a:gd name="connsiteY1115" fmla="*/ 103612 h 2706595"/>
              <a:gd name="connsiteX1116" fmla="*/ 299228 w 3300023"/>
              <a:gd name="connsiteY1116" fmla="*/ 106269 h 2706595"/>
              <a:gd name="connsiteX1117" fmla="*/ 310922 w 3300023"/>
              <a:gd name="connsiteY1117" fmla="*/ 108396 h 2706595"/>
              <a:gd name="connsiteX1118" fmla="*/ 322083 w 3300023"/>
              <a:gd name="connsiteY1118" fmla="*/ 109458 h 2706595"/>
              <a:gd name="connsiteX1119" fmla="*/ 326334 w 3300023"/>
              <a:gd name="connsiteY1119" fmla="*/ 109458 h 2706595"/>
              <a:gd name="connsiteX1120" fmla="*/ 330586 w 3300023"/>
              <a:gd name="connsiteY1120" fmla="*/ 109458 h 2706595"/>
              <a:gd name="connsiteX1121" fmla="*/ 334308 w 3300023"/>
              <a:gd name="connsiteY1121" fmla="*/ 108396 h 2706595"/>
              <a:gd name="connsiteX1122" fmla="*/ 336965 w 3300023"/>
              <a:gd name="connsiteY1122" fmla="*/ 106269 h 2706595"/>
              <a:gd name="connsiteX1123" fmla="*/ 338028 w 3300023"/>
              <a:gd name="connsiteY1123" fmla="*/ 105207 h 2706595"/>
              <a:gd name="connsiteX1124" fmla="*/ 338560 w 3300023"/>
              <a:gd name="connsiteY1124" fmla="*/ 104145 h 2706595"/>
              <a:gd name="connsiteX1125" fmla="*/ 339090 w 3300023"/>
              <a:gd name="connsiteY1125" fmla="*/ 102550 h 2706595"/>
              <a:gd name="connsiteX1126" fmla="*/ 339090 w 3300023"/>
              <a:gd name="connsiteY1126" fmla="*/ 100426 h 2706595"/>
              <a:gd name="connsiteX1127" fmla="*/ 338560 w 3300023"/>
              <a:gd name="connsiteY1127" fmla="*/ 96175 h 2706595"/>
              <a:gd name="connsiteX1128" fmla="*/ 336433 w 3300023"/>
              <a:gd name="connsiteY1128" fmla="*/ 90329 h 2706595"/>
              <a:gd name="connsiteX1129" fmla="*/ 331651 w 3300023"/>
              <a:gd name="connsiteY1129" fmla="*/ 85546 h 2706595"/>
              <a:gd name="connsiteX1130" fmla="*/ 327929 w 3300023"/>
              <a:gd name="connsiteY1130" fmla="*/ 81297 h 2706595"/>
              <a:gd name="connsiteX1131" fmla="*/ 324740 w 3300023"/>
              <a:gd name="connsiteY1131" fmla="*/ 77046 h 2706595"/>
              <a:gd name="connsiteX1132" fmla="*/ 322615 w 3300023"/>
              <a:gd name="connsiteY1132" fmla="*/ 72263 h 2706595"/>
              <a:gd name="connsiteX1133" fmla="*/ 321020 w 3300023"/>
              <a:gd name="connsiteY1133" fmla="*/ 68012 h 2706595"/>
              <a:gd name="connsiteX1134" fmla="*/ 319958 w 3300023"/>
              <a:gd name="connsiteY1134" fmla="*/ 64293 h 2706595"/>
              <a:gd name="connsiteX1135" fmla="*/ 319425 w 3300023"/>
              <a:gd name="connsiteY1135" fmla="*/ 60042 h 2706595"/>
              <a:gd name="connsiteX1136" fmla="*/ 319425 w 3300023"/>
              <a:gd name="connsiteY1136" fmla="*/ 56854 h 2706595"/>
              <a:gd name="connsiteX1137" fmla="*/ 319958 w 3300023"/>
              <a:gd name="connsiteY1137" fmla="*/ 52605 h 2706595"/>
              <a:gd name="connsiteX1138" fmla="*/ 321020 w 3300023"/>
              <a:gd name="connsiteY1138" fmla="*/ 49416 h 2706595"/>
              <a:gd name="connsiteX1139" fmla="*/ 322083 w 3300023"/>
              <a:gd name="connsiteY1139" fmla="*/ 46759 h 2706595"/>
              <a:gd name="connsiteX1140" fmla="*/ 324210 w 3300023"/>
              <a:gd name="connsiteY1140" fmla="*/ 44103 h 2706595"/>
              <a:gd name="connsiteX1141" fmla="*/ 326334 w 3300023"/>
              <a:gd name="connsiteY1141" fmla="*/ 41446 h 2706595"/>
              <a:gd name="connsiteX1142" fmla="*/ 328461 w 3300023"/>
              <a:gd name="connsiteY1142" fmla="*/ 39852 h 2706595"/>
              <a:gd name="connsiteX1143" fmla="*/ 331119 w 3300023"/>
              <a:gd name="connsiteY1143" fmla="*/ 37725 h 2706595"/>
              <a:gd name="connsiteX1144" fmla="*/ 334308 w 3300023"/>
              <a:gd name="connsiteY1144" fmla="*/ 36133 h 2706595"/>
              <a:gd name="connsiteX1145" fmla="*/ 338028 w 3300023"/>
              <a:gd name="connsiteY1145" fmla="*/ 35068 h 2706595"/>
              <a:gd name="connsiteX1146" fmla="*/ 341217 w 3300023"/>
              <a:gd name="connsiteY1146" fmla="*/ 34538 h 2706595"/>
              <a:gd name="connsiteX1147" fmla="*/ 344407 w 3300023"/>
              <a:gd name="connsiteY1147" fmla="*/ 34538 h 2706595"/>
              <a:gd name="connsiteX1148" fmla="*/ 348126 w 3300023"/>
              <a:gd name="connsiteY1148" fmla="*/ 34538 h 2706595"/>
              <a:gd name="connsiteX1149" fmla="*/ 351316 w 3300023"/>
              <a:gd name="connsiteY1149" fmla="*/ 35068 h 2706595"/>
              <a:gd name="connsiteX1150" fmla="*/ 355568 w 3300023"/>
              <a:gd name="connsiteY1150" fmla="*/ 37195 h 2706595"/>
              <a:gd name="connsiteX1151" fmla="*/ 358757 w 3300023"/>
              <a:gd name="connsiteY1151" fmla="*/ 38789 h 2706595"/>
              <a:gd name="connsiteX1152" fmla="*/ 361944 w 3300023"/>
              <a:gd name="connsiteY1152" fmla="*/ 40914 h 2706595"/>
              <a:gd name="connsiteX1153" fmla="*/ 365134 w 3300023"/>
              <a:gd name="connsiteY1153" fmla="*/ 43570 h 2706595"/>
              <a:gd name="connsiteX1154" fmla="*/ 368323 w 3300023"/>
              <a:gd name="connsiteY1154" fmla="*/ 46759 h 2706595"/>
              <a:gd name="connsiteX1155" fmla="*/ 372043 w 3300023"/>
              <a:gd name="connsiteY1155" fmla="*/ 50478 h 2706595"/>
              <a:gd name="connsiteX1156" fmla="*/ 374170 w 3300023"/>
              <a:gd name="connsiteY1156" fmla="*/ 55791 h 2706595"/>
              <a:gd name="connsiteX1157" fmla="*/ 376827 w 3300023"/>
              <a:gd name="connsiteY1157" fmla="*/ 60574 h 2706595"/>
              <a:gd name="connsiteX1158" fmla="*/ 378952 w 3300023"/>
              <a:gd name="connsiteY1158" fmla="*/ 66418 h 2706595"/>
              <a:gd name="connsiteX1159" fmla="*/ 380547 w 3300023"/>
              <a:gd name="connsiteY1159" fmla="*/ 72795 h 2706595"/>
              <a:gd name="connsiteX1160" fmla="*/ 381609 w 3300023"/>
              <a:gd name="connsiteY1160" fmla="*/ 80765 h 2706595"/>
              <a:gd name="connsiteX1161" fmla="*/ 398087 w 3300023"/>
              <a:gd name="connsiteY1161" fmla="*/ 88735 h 2706595"/>
              <a:gd name="connsiteX1162" fmla="*/ 404996 w 3300023"/>
              <a:gd name="connsiteY1162" fmla="*/ 93518 h 2706595"/>
              <a:gd name="connsiteX1163" fmla="*/ 412437 w 3300023"/>
              <a:gd name="connsiteY1163" fmla="*/ 98299 h 2706595"/>
              <a:gd name="connsiteX1164" fmla="*/ 418814 w 3300023"/>
              <a:gd name="connsiteY1164" fmla="*/ 102550 h 2706595"/>
              <a:gd name="connsiteX1165" fmla="*/ 424130 w 3300023"/>
              <a:gd name="connsiteY1165" fmla="*/ 107863 h 2706595"/>
              <a:gd name="connsiteX1166" fmla="*/ 429975 w 3300023"/>
              <a:gd name="connsiteY1166" fmla="*/ 113177 h 2706595"/>
              <a:gd name="connsiteX1167" fmla="*/ 434759 w 3300023"/>
              <a:gd name="connsiteY1167" fmla="*/ 119022 h 2706595"/>
              <a:gd name="connsiteX1168" fmla="*/ 438479 w 3300023"/>
              <a:gd name="connsiteY1168" fmla="*/ 124868 h 2706595"/>
              <a:gd name="connsiteX1169" fmla="*/ 441668 w 3300023"/>
              <a:gd name="connsiteY1169" fmla="*/ 131775 h 2706595"/>
              <a:gd name="connsiteX1170" fmla="*/ 444325 w 3300023"/>
              <a:gd name="connsiteY1170" fmla="*/ 138151 h 2706595"/>
              <a:gd name="connsiteX1171" fmla="*/ 446983 w 3300023"/>
              <a:gd name="connsiteY1171" fmla="*/ 145058 h 2706595"/>
              <a:gd name="connsiteX1172" fmla="*/ 448577 w 3300023"/>
              <a:gd name="connsiteY1172" fmla="*/ 153560 h 2706595"/>
              <a:gd name="connsiteX1173" fmla="*/ 449110 w 3300023"/>
              <a:gd name="connsiteY1173" fmla="*/ 161530 h 2706595"/>
              <a:gd name="connsiteX1174" fmla="*/ 448577 w 3300023"/>
              <a:gd name="connsiteY1174" fmla="*/ 171095 h 2706595"/>
              <a:gd name="connsiteX1175" fmla="*/ 447515 w 3300023"/>
              <a:gd name="connsiteY1175" fmla="*/ 180127 h 2706595"/>
              <a:gd name="connsiteX1176" fmla="*/ 517672 w 3300023"/>
              <a:gd name="connsiteY1176" fmla="*/ 310307 h 2706595"/>
              <a:gd name="connsiteX1177" fmla="*/ 521392 w 3300023"/>
              <a:gd name="connsiteY1177" fmla="*/ 308181 h 2706595"/>
              <a:gd name="connsiteX1178" fmla="*/ 524581 w 3300023"/>
              <a:gd name="connsiteY1178" fmla="*/ 306586 h 2706595"/>
              <a:gd name="connsiteX1179" fmla="*/ 527239 w 3300023"/>
              <a:gd name="connsiteY1179" fmla="*/ 306056 h 2706595"/>
              <a:gd name="connsiteX1180" fmla="*/ 528482 w 3300023"/>
              <a:gd name="connsiteY1180" fmla="*/ 306056 h 2706595"/>
              <a:gd name="connsiteX1181" fmla="*/ 526987 w 3300023"/>
              <a:gd name="connsiteY1181" fmla="*/ 306556 h 2706595"/>
              <a:gd name="connsiteX1182" fmla="*/ 524873 w 3300023"/>
              <a:gd name="connsiteY1182" fmla="*/ 307090 h 2706595"/>
              <a:gd name="connsiteX1183" fmla="*/ 520643 w 3300023"/>
              <a:gd name="connsiteY1183" fmla="*/ 309221 h 2706595"/>
              <a:gd name="connsiteX1184" fmla="*/ 515883 w 3300023"/>
              <a:gd name="connsiteY1184" fmla="*/ 312950 h 2706595"/>
              <a:gd name="connsiteX1185" fmla="*/ 511123 w 3300023"/>
              <a:gd name="connsiteY1185" fmla="*/ 317211 h 2706595"/>
              <a:gd name="connsiteX1186" fmla="*/ 505834 w 3300023"/>
              <a:gd name="connsiteY1186" fmla="*/ 321472 h 2706595"/>
              <a:gd name="connsiteX1187" fmla="*/ 464583 w 3300023"/>
              <a:gd name="connsiteY1187" fmla="*/ 352366 h 2706595"/>
              <a:gd name="connsiteX1188" fmla="*/ 421746 w 3300023"/>
              <a:gd name="connsiteY1188" fmla="*/ 382195 h 2706595"/>
              <a:gd name="connsiteX1189" fmla="*/ 412228 w 3300023"/>
              <a:gd name="connsiteY1189" fmla="*/ 388586 h 2706595"/>
              <a:gd name="connsiteX1190" fmla="*/ 403765 w 3300023"/>
              <a:gd name="connsiteY1190" fmla="*/ 394446 h 2706595"/>
              <a:gd name="connsiteX1191" fmla="*/ 397420 w 3300023"/>
              <a:gd name="connsiteY1191" fmla="*/ 400305 h 2706595"/>
              <a:gd name="connsiteX1192" fmla="*/ 393752 w 3300023"/>
              <a:gd name="connsiteY1192" fmla="*/ 404335 h 2706595"/>
              <a:gd name="connsiteX1193" fmla="*/ 395429 w 3300023"/>
              <a:gd name="connsiteY1193" fmla="*/ 401167 h 2706595"/>
              <a:gd name="connsiteX1194" fmla="*/ 401806 w 3300023"/>
              <a:gd name="connsiteY1194" fmla="*/ 391602 h 2706595"/>
              <a:gd name="connsiteX1195" fmla="*/ 387456 w 3300023"/>
              <a:gd name="connsiteY1195" fmla="*/ 365566 h 2706595"/>
              <a:gd name="connsiteX1196" fmla="*/ 373105 w 3300023"/>
              <a:gd name="connsiteY1196" fmla="*/ 339530 h 2706595"/>
              <a:gd name="connsiteX1197" fmla="*/ 357162 w 3300023"/>
              <a:gd name="connsiteY1197" fmla="*/ 313494 h 2706595"/>
              <a:gd name="connsiteX1198" fmla="*/ 348658 w 3300023"/>
              <a:gd name="connsiteY1198" fmla="*/ 300743 h 2706595"/>
              <a:gd name="connsiteX1199" fmla="*/ 340685 w 3300023"/>
              <a:gd name="connsiteY1199" fmla="*/ 289052 h 2706595"/>
              <a:gd name="connsiteX1200" fmla="*/ 326867 w 3300023"/>
              <a:gd name="connsiteY1200" fmla="*/ 280020 h 2706595"/>
              <a:gd name="connsiteX1201" fmla="*/ 314643 w 3300023"/>
              <a:gd name="connsiteY1201" fmla="*/ 272050 h 2706595"/>
              <a:gd name="connsiteX1202" fmla="*/ 304545 w 3300023"/>
              <a:gd name="connsiteY1202" fmla="*/ 266737 h 2706595"/>
              <a:gd name="connsiteX1203" fmla="*/ 294976 w 3300023"/>
              <a:gd name="connsiteY1203" fmla="*/ 262486 h 2706595"/>
              <a:gd name="connsiteX1204" fmla="*/ 278501 w 3300023"/>
              <a:gd name="connsiteY1204" fmla="*/ 254516 h 2706595"/>
              <a:gd name="connsiteX1205" fmla="*/ 270529 w 3300023"/>
              <a:gd name="connsiteY1205" fmla="*/ 250795 h 2706595"/>
              <a:gd name="connsiteX1206" fmla="*/ 262026 w 3300023"/>
              <a:gd name="connsiteY1206" fmla="*/ 246014 h 2706595"/>
              <a:gd name="connsiteX1207" fmla="*/ 249270 w 3300023"/>
              <a:gd name="connsiteY1207" fmla="*/ 241231 h 2706595"/>
              <a:gd name="connsiteX1208" fmla="*/ 236514 w 3300023"/>
              <a:gd name="connsiteY1208" fmla="*/ 236450 h 2706595"/>
              <a:gd name="connsiteX1209" fmla="*/ 225883 w 3300023"/>
              <a:gd name="connsiteY1209" fmla="*/ 231137 h 2706595"/>
              <a:gd name="connsiteX1210" fmla="*/ 214722 w 3300023"/>
              <a:gd name="connsiteY1210" fmla="*/ 225823 h 2706595"/>
              <a:gd name="connsiteX1211" fmla="*/ 203561 w 3300023"/>
              <a:gd name="connsiteY1211" fmla="*/ 220508 h 2706595"/>
              <a:gd name="connsiteX1212" fmla="*/ 192931 w 3300023"/>
              <a:gd name="connsiteY1212" fmla="*/ 213602 h 2706595"/>
              <a:gd name="connsiteX1213" fmla="*/ 181770 w 3300023"/>
              <a:gd name="connsiteY1213" fmla="*/ 206695 h 2706595"/>
              <a:gd name="connsiteX1214" fmla="*/ 170609 w 3300023"/>
              <a:gd name="connsiteY1214" fmla="*/ 198723 h 2706595"/>
              <a:gd name="connsiteX1215" fmla="*/ 154133 w 3300023"/>
              <a:gd name="connsiteY1215" fmla="*/ 194474 h 2706595"/>
              <a:gd name="connsiteX1216" fmla="*/ 139783 w 3300023"/>
              <a:gd name="connsiteY1216" fmla="*/ 189691 h 2706595"/>
              <a:gd name="connsiteX1217" fmla="*/ 125965 w 3300023"/>
              <a:gd name="connsiteY1217" fmla="*/ 184378 h 2706595"/>
              <a:gd name="connsiteX1218" fmla="*/ 113209 w 3300023"/>
              <a:gd name="connsiteY1218" fmla="*/ 177470 h 2706595"/>
              <a:gd name="connsiteX1219" fmla="*/ 102046 w 3300023"/>
              <a:gd name="connsiteY1219" fmla="*/ 170562 h 2706595"/>
              <a:gd name="connsiteX1220" fmla="*/ 90885 w 3300023"/>
              <a:gd name="connsiteY1220" fmla="*/ 162060 h 2706595"/>
              <a:gd name="connsiteX1221" fmla="*/ 80256 w 3300023"/>
              <a:gd name="connsiteY1221" fmla="*/ 154091 h 2706595"/>
              <a:gd name="connsiteX1222" fmla="*/ 69095 w 3300023"/>
              <a:gd name="connsiteY1222" fmla="*/ 144526 h 2706595"/>
              <a:gd name="connsiteX1223" fmla="*/ 62184 w 3300023"/>
              <a:gd name="connsiteY1223" fmla="*/ 138681 h 2706595"/>
              <a:gd name="connsiteX1224" fmla="*/ 54213 w 3300023"/>
              <a:gd name="connsiteY1224" fmla="*/ 132305 h 2706595"/>
              <a:gd name="connsiteX1225" fmla="*/ 46241 w 3300023"/>
              <a:gd name="connsiteY1225" fmla="*/ 125398 h 2706595"/>
              <a:gd name="connsiteX1226" fmla="*/ 38800 w 3300023"/>
              <a:gd name="connsiteY1226" fmla="*/ 118490 h 2706595"/>
              <a:gd name="connsiteX1227" fmla="*/ 35610 w 3300023"/>
              <a:gd name="connsiteY1227" fmla="*/ 114771 h 2706595"/>
              <a:gd name="connsiteX1228" fmla="*/ 32953 w 3300023"/>
              <a:gd name="connsiteY1228" fmla="*/ 111052 h 2706595"/>
              <a:gd name="connsiteX1229" fmla="*/ 30828 w 3300023"/>
              <a:gd name="connsiteY1229" fmla="*/ 106269 h 2706595"/>
              <a:gd name="connsiteX1230" fmla="*/ 29233 w 3300023"/>
              <a:gd name="connsiteY1230" fmla="*/ 102550 h 2706595"/>
              <a:gd name="connsiteX1231" fmla="*/ 28169 w 3300023"/>
              <a:gd name="connsiteY1231" fmla="*/ 97767 h 2706595"/>
              <a:gd name="connsiteX1232" fmla="*/ 27639 w 3300023"/>
              <a:gd name="connsiteY1232" fmla="*/ 93518 h 2706595"/>
              <a:gd name="connsiteX1233" fmla="*/ 28169 w 3300023"/>
              <a:gd name="connsiteY1233" fmla="*/ 88203 h 2706595"/>
              <a:gd name="connsiteX1234" fmla="*/ 29233 w 3300023"/>
              <a:gd name="connsiteY1234" fmla="*/ 83422 h 2706595"/>
              <a:gd name="connsiteX1235" fmla="*/ 15413 w 3300023"/>
              <a:gd name="connsiteY1235" fmla="*/ 68012 h 2706595"/>
              <a:gd name="connsiteX1236" fmla="*/ 6379 w 3300023"/>
              <a:gd name="connsiteY1236" fmla="*/ 57918 h 2706595"/>
              <a:gd name="connsiteX1237" fmla="*/ 2657 w 3300023"/>
              <a:gd name="connsiteY1237" fmla="*/ 53135 h 2706595"/>
              <a:gd name="connsiteX1238" fmla="*/ 1065 w 3300023"/>
              <a:gd name="connsiteY1238" fmla="*/ 49948 h 2706595"/>
              <a:gd name="connsiteX1239" fmla="*/ 0 w 3300023"/>
              <a:gd name="connsiteY1239" fmla="*/ 46227 h 2706595"/>
              <a:gd name="connsiteX1240" fmla="*/ 0 w 3300023"/>
              <a:gd name="connsiteY1240" fmla="*/ 42508 h 2706595"/>
              <a:gd name="connsiteX1241" fmla="*/ 1065 w 3300023"/>
              <a:gd name="connsiteY1241" fmla="*/ 40384 h 2706595"/>
              <a:gd name="connsiteX1242" fmla="*/ 2127 w 3300023"/>
              <a:gd name="connsiteY1242" fmla="*/ 38257 h 2706595"/>
              <a:gd name="connsiteX1243" fmla="*/ 5847 w 3300023"/>
              <a:gd name="connsiteY1243" fmla="*/ 34538 h 2706595"/>
              <a:gd name="connsiteX1244" fmla="*/ 9036 w 3300023"/>
              <a:gd name="connsiteY1244" fmla="*/ 31350 h 2706595"/>
              <a:gd name="connsiteX1245" fmla="*/ 10099 w 3300023"/>
              <a:gd name="connsiteY1245" fmla="*/ 29755 h 2706595"/>
              <a:gd name="connsiteX1246" fmla="*/ 10631 w 3300023"/>
              <a:gd name="connsiteY1246" fmla="*/ 27631 h 2706595"/>
              <a:gd name="connsiteX1247" fmla="*/ 11161 w 3300023"/>
              <a:gd name="connsiteY1247" fmla="*/ 22848 h 2706595"/>
              <a:gd name="connsiteX1248" fmla="*/ 12226 w 3300023"/>
              <a:gd name="connsiteY1248" fmla="*/ 18066 h 2706595"/>
              <a:gd name="connsiteX1249" fmla="*/ 14351 w 3300023"/>
              <a:gd name="connsiteY1249" fmla="*/ 15410 h 2706595"/>
              <a:gd name="connsiteX1250" fmla="*/ 16478 w 3300023"/>
              <a:gd name="connsiteY1250" fmla="*/ 12753 h 2706595"/>
              <a:gd name="connsiteX1251" fmla="*/ 19665 w 3300023"/>
              <a:gd name="connsiteY1251" fmla="*/ 11691 h 2706595"/>
              <a:gd name="connsiteX1252" fmla="*/ 23387 w 3300023"/>
              <a:gd name="connsiteY1252" fmla="*/ 10627 h 2706595"/>
              <a:gd name="connsiteX1253" fmla="*/ 27106 w 3300023"/>
              <a:gd name="connsiteY1253" fmla="*/ 10627 h 2706595"/>
              <a:gd name="connsiteX1254" fmla="*/ 31358 w 3300023"/>
              <a:gd name="connsiteY1254" fmla="*/ 11159 h 2706595"/>
              <a:gd name="connsiteX1255" fmla="*/ 35610 w 3300023"/>
              <a:gd name="connsiteY1255" fmla="*/ 12221 h 2706595"/>
              <a:gd name="connsiteX1256" fmla="*/ 40394 w 3300023"/>
              <a:gd name="connsiteY1256" fmla="*/ 13815 h 2706595"/>
              <a:gd name="connsiteX1257" fmla="*/ 49961 w 3300023"/>
              <a:gd name="connsiteY1257" fmla="*/ 18066 h 2706595"/>
              <a:gd name="connsiteX1258" fmla="*/ 59527 w 3300023"/>
              <a:gd name="connsiteY1258" fmla="*/ 24442 h 2706595"/>
              <a:gd name="connsiteX1259" fmla="*/ 67501 w 3300023"/>
              <a:gd name="connsiteY1259" fmla="*/ 30287 h 2706595"/>
              <a:gd name="connsiteX1260" fmla="*/ 66438 w 3300023"/>
              <a:gd name="connsiteY1260" fmla="*/ 24442 h 2706595"/>
              <a:gd name="connsiteX1261" fmla="*/ 65374 w 3300023"/>
              <a:gd name="connsiteY1261" fmla="*/ 19129 h 2706595"/>
              <a:gd name="connsiteX1262" fmla="*/ 65374 w 3300023"/>
              <a:gd name="connsiteY1262" fmla="*/ 14348 h 2706595"/>
              <a:gd name="connsiteX1263" fmla="*/ 65374 w 3300023"/>
              <a:gd name="connsiteY1263" fmla="*/ 10627 h 2706595"/>
              <a:gd name="connsiteX1264" fmla="*/ 65906 w 3300023"/>
              <a:gd name="connsiteY1264" fmla="*/ 7440 h 2706595"/>
              <a:gd name="connsiteX1265" fmla="*/ 67501 w 3300023"/>
              <a:gd name="connsiteY1265" fmla="*/ 4783 h 2706595"/>
              <a:gd name="connsiteX1266" fmla="*/ 68563 w 3300023"/>
              <a:gd name="connsiteY1266" fmla="*/ 3189 h 2706595"/>
              <a:gd name="connsiteX1267" fmla="*/ 70690 w 3300023"/>
              <a:gd name="connsiteY1267" fmla="*/ 1595 h 2706595"/>
              <a:gd name="connsiteX1268" fmla="*/ 73347 w 3300023"/>
              <a:gd name="connsiteY1268" fmla="*/ 1062 h 27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</a:cxnLst>
            <a:rect l="l" t="t" r="r" b="b"/>
            <a:pathLst>
              <a:path w="3300023" h="2706595">
                <a:moveTo>
                  <a:pt x="1773141" y="1153966"/>
                </a:moveTo>
                <a:lnTo>
                  <a:pt x="1766758" y="1159811"/>
                </a:lnTo>
                <a:lnTo>
                  <a:pt x="1761972" y="1164060"/>
                </a:lnTo>
                <a:lnTo>
                  <a:pt x="1756656" y="1167779"/>
                </a:lnTo>
                <a:lnTo>
                  <a:pt x="1751868" y="1170968"/>
                </a:lnTo>
                <a:lnTo>
                  <a:pt x="1746019" y="1173624"/>
                </a:lnTo>
                <a:lnTo>
                  <a:pt x="1740701" y="1176281"/>
                </a:lnTo>
                <a:lnTo>
                  <a:pt x="1726342" y="1181062"/>
                </a:lnTo>
                <a:lnTo>
                  <a:pt x="1713046" y="1184251"/>
                </a:lnTo>
                <a:lnTo>
                  <a:pt x="1707198" y="1185843"/>
                </a:lnTo>
                <a:lnTo>
                  <a:pt x="1701879" y="1188500"/>
                </a:lnTo>
                <a:lnTo>
                  <a:pt x="1697625" y="1190627"/>
                </a:lnTo>
                <a:lnTo>
                  <a:pt x="1692839" y="1193281"/>
                </a:lnTo>
                <a:lnTo>
                  <a:pt x="1689115" y="1195938"/>
                </a:lnTo>
                <a:lnTo>
                  <a:pt x="1685394" y="1199126"/>
                </a:lnTo>
                <a:lnTo>
                  <a:pt x="1682734" y="1202845"/>
                </a:lnTo>
                <a:lnTo>
                  <a:pt x="1680075" y="1207096"/>
                </a:lnTo>
                <a:lnTo>
                  <a:pt x="1678481" y="1211877"/>
                </a:lnTo>
                <a:lnTo>
                  <a:pt x="1676352" y="1216659"/>
                </a:lnTo>
                <a:lnTo>
                  <a:pt x="1675289" y="1221440"/>
                </a:lnTo>
                <a:lnTo>
                  <a:pt x="1674757" y="1227815"/>
                </a:lnTo>
                <a:lnTo>
                  <a:pt x="1674757" y="1234191"/>
                </a:lnTo>
                <a:lnTo>
                  <a:pt x="1674757" y="1241098"/>
                </a:lnTo>
                <a:lnTo>
                  <a:pt x="1665185" y="1280414"/>
                </a:lnTo>
                <a:lnTo>
                  <a:pt x="1661463" y="1294227"/>
                </a:lnTo>
                <a:lnTo>
                  <a:pt x="1657739" y="1302729"/>
                </a:lnTo>
                <a:lnTo>
                  <a:pt x="1656675" y="1304321"/>
                </a:lnTo>
                <a:lnTo>
                  <a:pt x="1656145" y="1304321"/>
                </a:lnTo>
                <a:lnTo>
                  <a:pt x="1655612" y="1301665"/>
                </a:lnTo>
                <a:lnTo>
                  <a:pt x="1655612" y="1296883"/>
                </a:lnTo>
                <a:lnTo>
                  <a:pt x="1656675" y="1280414"/>
                </a:lnTo>
                <a:lnTo>
                  <a:pt x="1659334" y="1252255"/>
                </a:lnTo>
                <a:lnTo>
                  <a:pt x="1658804" y="1244817"/>
                </a:lnTo>
                <a:lnTo>
                  <a:pt x="1656675" y="1238442"/>
                </a:lnTo>
                <a:lnTo>
                  <a:pt x="1655612" y="1232598"/>
                </a:lnTo>
                <a:lnTo>
                  <a:pt x="1653485" y="1227815"/>
                </a:lnTo>
                <a:lnTo>
                  <a:pt x="1651358" y="1223034"/>
                </a:lnTo>
                <a:lnTo>
                  <a:pt x="1649231" y="1218783"/>
                </a:lnTo>
                <a:lnTo>
                  <a:pt x="1646040" y="1215596"/>
                </a:lnTo>
                <a:lnTo>
                  <a:pt x="1642849" y="1212940"/>
                </a:lnTo>
                <a:lnTo>
                  <a:pt x="1638595" y="1210283"/>
                </a:lnTo>
                <a:lnTo>
                  <a:pt x="1634871" y="1208159"/>
                </a:lnTo>
                <a:lnTo>
                  <a:pt x="1630085" y="1206564"/>
                </a:lnTo>
                <a:lnTo>
                  <a:pt x="1625299" y="1204440"/>
                </a:lnTo>
                <a:lnTo>
                  <a:pt x="1613599" y="1201783"/>
                </a:lnTo>
                <a:lnTo>
                  <a:pt x="1600305" y="1199657"/>
                </a:lnTo>
                <a:lnTo>
                  <a:pt x="1585415" y="1195938"/>
                </a:lnTo>
                <a:lnTo>
                  <a:pt x="1569992" y="1192219"/>
                </a:lnTo>
                <a:lnTo>
                  <a:pt x="1554039" y="1189562"/>
                </a:lnTo>
                <a:lnTo>
                  <a:pt x="1538616" y="1185843"/>
                </a:lnTo>
                <a:lnTo>
                  <a:pt x="1553506" y="1193813"/>
                </a:lnTo>
                <a:lnTo>
                  <a:pt x="1565738" y="1200189"/>
                </a:lnTo>
                <a:lnTo>
                  <a:pt x="1576373" y="1207096"/>
                </a:lnTo>
                <a:lnTo>
                  <a:pt x="1584350" y="1212940"/>
                </a:lnTo>
                <a:lnTo>
                  <a:pt x="1590201" y="1218253"/>
                </a:lnTo>
                <a:lnTo>
                  <a:pt x="1592328" y="1220910"/>
                </a:lnTo>
                <a:lnTo>
                  <a:pt x="1594455" y="1224096"/>
                </a:lnTo>
                <a:lnTo>
                  <a:pt x="1595519" y="1227285"/>
                </a:lnTo>
                <a:lnTo>
                  <a:pt x="1596582" y="1229942"/>
                </a:lnTo>
                <a:lnTo>
                  <a:pt x="1597114" y="1233128"/>
                </a:lnTo>
                <a:lnTo>
                  <a:pt x="1597646" y="1236317"/>
                </a:lnTo>
                <a:lnTo>
                  <a:pt x="1597114" y="1243223"/>
                </a:lnTo>
                <a:lnTo>
                  <a:pt x="1596049" y="1250130"/>
                </a:lnTo>
                <a:lnTo>
                  <a:pt x="1593922" y="1258100"/>
                </a:lnTo>
                <a:lnTo>
                  <a:pt x="1590731" y="1267132"/>
                </a:lnTo>
                <a:lnTo>
                  <a:pt x="1583288" y="1288383"/>
                </a:lnTo>
                <a:lnTo>
                  <a:pt x="1579564" y="1301665"/>
                </a:lnTo>
                <a:lnTo>
                  <a:pt x="1575842" y="1315480"/>
                </a:lnTo>
                <a:lnTo>
                  <a:pt x="1555101" y="1378703"/>
                </a:lnTo>
                <a:lnTo>
                  <a:pt x="1534892" y="1439801"/>
                </a:lnTo>
                <a:lnTo>
                  <a:pt x="1525320" y="1474335"/>
                </a:lnTo>
                <a:lnTo>
                  <a:pt x="1516280" y="1508337"/>
                </a:lnTo>
                <a:lnTo>
                  <a:pt x="1498197" y="1577406"/>
                </a:lnTo>
                <a:lnTo>
                  <a:pt x="1489157" y="1611940"/>
                </a:lnTo>
                <a:lnTo>
                  <a:pt x="1480117" y="1645944"/>
                </a:lnTo>
                <a:lnTo>
                  <a:pt x="1469480" y="1679413"/>
                </a:lnTo>
                <a:lnTo>
                  <a:pt x="1459376" y="1713417"/>
                </a:lnTo>
                <a:lnTo>
                  <a:pt x="1450868" y="1735201"/>
                </a:lnTo>
                <a:lnTo>
                  <a:pt x="1443955" y="1758046"/>
                </a:lnTo>
                <a:lnTo>
                  <a:pt x="1437572" y="1780359"/>
                </a:lnTo>
                <a:lnTo>
                  <a:pt x="1432254" y="1802674"/>
                </a:lnTo>
                <a:lnTo>
                  <a:pt x="1427468" y="1825520"/>
                </a:lnTo>
                <a:lnTo>
                  <a:pt x="1423214" y="1848365"/>
                </a:lnTo>
                <a:lnTo>
                  <a:pt x="1418960" y="1870678"/>
                </a:lnTo>
                <a:lnTo>
                  <a:pt x="1415236" y="1892994"/>
                </a:lnTo>
                <a:lnTo>
                  <a:pt x="1408855" y="1938685"/>
                </a:lnTo>
                <a:lnTo>
                  <a:pt x="1402474" y="1983845"/>
                </a:lnTo>
                <a:lnTo>
                  <a:pt x="1394497" y="2030066"/>
                </a:lnTo>
                <a:lnTo>
                  <a:pt x="1390773" y="2052381"/>
                </a:lnTo>
                <a:lnTo>
                  <a:pt x="1386519" y="2075227"/>
                </a:lnTo>
                <a:lnTo>
                  <a:pt x="1373755" y="2123574"/>
                </a:lnTo>
                <a:lnTo>
                  <a:pt x="1366842" y="2149076"/>
                </a:lnTo>
                <a:lnTo>
                  <a:pt x="1359397" y="2174578"/>
                </a:lnTo>
                <a:lnTo>
                  <a:pt x="1351421" y="2201674"/>
                </a:lnTo>
                <a:lnTo>
                  <a:pt x="1342379" y="2228239"/>
                </a:lnTo>
                <a:lnTo>
                  <a:pt x="1333339" y="2255335"/>
                </a:lnTo>
                <a:lnTo>
                  <a:pt x="1323235" y="2281899"/>
                </a:lnTo>
                <a:lnTo>
                  <a:pt x="1316321" y="2298369"/>
                </a:lnTo>
                <a:lnTo>
                  <a:pt x="1308344" y="2314309"/>
                </a:lnTo>
                <a:lnTo>
                  <a:pt x="1292923" y="2346187"/>
                </a:lnTo>
                <a:lnTo>
                  <a:pt x="1284945" y="2361594"/>
                </a:lnTo>
                <a:lnTo>
                  <a:pt x="1279095" y="2376469"/>
                </a:lnTo>
                <a:lnTo>
                  <a:pt x="1276435" y="2383907"/>
                </a:lnTo>
                <a:lnTo>
                  <a:pt x="1274841" y="2390815"/>
                </a:lnTo>
                <a:lnTo>
                  <a:pt x="1273246" y="2397720"/>
                </a:lnTo>
                <a:lnTo>
                  <a:pt x="1272182" y="2404628"/>
                </a:lnTo>
                <a:lnTo>
                  <a:pt x="1272182" y="2406222"/>
                </a:lnTo>
                <a:lnTo>
                  <a:pt x="1273246" y="2407815"/>
                </a:lnTo>
                <a:lnTo>
                  <a:pt x="1274841" y="2409409"/>
                </a:lnTo>
                <a:lnTo>
                  <a:pt x="1276435" y="2410471"/>
                </a:lnTo>
                <a:lnTo>
                  <a:pt x="1281222" y="2412066"/>
                </a:lnTo>
                <a:lnTo>
                  <a:pt x="1287072" y="2414190"/>
                </a:lnTo>
                <a:lnTo>
                  <a:pt x="1303558" y="2417379"/>
                </a:lnTo>
                <a:lnTo>
                  <a:pt x="1313130" y="2418973"/>
                </a:lnTo>
                <a:lnTo>
                  <a:pt x="1322172" y="2421630"/>
                </a:lnTo>
                <a:lnTo>
                  <a:pt x="1358865" y="2435443"/>
                </a:lnTo>
                <a:lnTo>
                  <a:pt x="1395559" y="2447662"/>
                </a:lnTo>
                <a:lnTo>
                  <a:pt x="1413641" y="2454038"/>
                </a:lnTo>
                <a:lnTo>
                  <a:pt x="1432254" y="2459883"/>
                </a:lnTo>
                <a:lnTo>
                  <a:pt x="1450868" y="2464664"/>
                </a:lnTo>
                <a:lnTo>
                  <a:pt x="1469480" y="2469977"/>
                </a:lnTo>
                <a:lnTo>
                  <a:pt x="1488095" y="2474759"/>
                </a:lnTo>
                <a:lnTo>
                  <a:pt x="1507239" y="2478477"/>
                </a:lnTo>
                <a:lnTo>
                  <a:pt x="1526384" y="2481664"/>
                </a:lnTo>
                <a:lnTo>
                  <a:pt x="1545529" y="2484321"/>
                </a:lnTo>
                <a:lnTo>
                  <a:pt x="1564673" y="2486977"/>
                </a:lnTo>
                <a:lnTo>
                  <a:pt x="1584350" y="2488572"/>
                </a:lnTo>
                <a:lnTo>
                  <a:pt x="1605092" y="2489634"/>
                </a:lnTo>
                <a:lnTo>
                  <a:pt x="1625299" y="2489634"/>
                </a:lnTo>
                <a:lnTo>
                  <a:pt x="1675289" y="2488572"/>
                </a:lnTo>
                <a:lnTo>
                  <a:pt x="1694434" y="2488572"/>
                </a:lnTo>
                <a:lnTo>
                  <a:pt x="1713046" y="2488040"/>
                </a:lnTo>
                <a:lnTo>
                  <a:pt x="1731128" y="2486977"/>
                </a:lnTo>
                <a:lnTo>
                  <a:pt x="1749210" y="2484853"/>
                </a:lnTo>
                <a:lnTo>
                  <a:pt x="1766758" y="2482728"/>
                </a:lnTo>
                <a:lnTo>
                  <a:pt x="1783776" y="2480072"/>
                </a:lnTo>
                <a:lnTo>
                  <a:pt x="1801326" y="2477415"/>
                </a:lnTo>
                <a:lnTo>
                  <a:pt x="1818344" y="2473696"/>
                </a:lnTo>
                <a:lnTo>
                  <a:pt x="1835361" y="2469977"/>
                </a:lnTo>
                <a:lnTo>
                  <a:pt x="1852379" y="2464664"/>
                </a:lnTo>
                <a:lnTo>
                  <a:pt x="1869397" y="2459883"/>
                </a:lnTo>
                <a:lnTo>
                  <a:pt x="1886414" y="2454570"/>
                </a:lnTo>
                <a:lnTo>
                  <a:pt x="1921514" y="2442349"/>
                </a:lnTo>
                <a:lnTo>
                  <a:pt x="1957676" y="2428536"/>
                </a:lnTo>
                <a:lnTo>
                  <a:pt x="1962462" y="2426411"/>
                </a:lnTo>
                <a:lnTo>
                  <a:pt x="1966716" y="2424285"/>
                </a:lnTo>
                <a:lnTo>
                  <a:pt x="1974162" y="2421630"/>
                </a:lnTo>
                <a:lnTo>
                  <a:pt x="1976821" y="2420566"/>
                </a:lnTo>
                <a:lnTo>
                  <a:pt x="1978948" y="2418973"/>
                </a:lnTo>
                <a:lnTo>
                  <a:pt x="1979480" y="2417379"/>
                </a:lnTo>
                <a:lnTo>
                  <a:pt x="1980012" y="2415255"/>
                </a:lnTo>
                <a:lnTo>
                  <a:pt x="1978418" y="2405690"/>
                </a:lnTo>
                <a:lnTo>
                  <a:pt x="1976291" y="2393471"/>
                </a:lnTo>
                <a:lnTo>
                  <a:pt x="1974162" y="2379126"/>
                </a:lnTo>
                <a:lnTo>
                  <a:pt x="1969376" y="2360530"/>
                </a:lnTo>
                <a:lnTo>
                  <a:pt x="1966186" y="2336092"/>
                </a:lnTo>
                <a:lnTo>
                  <a:pt x="1962995" y="2312714"/>
                </a:lnTo>
                <a:lnTo>
                  <a:pt x="1960868" y="2289337"/>
                </a:lnTo>
                <a:lnTo>
                  <a:pt x="1958741" y="2265962"/>
                </a:lnTo>
                <a:lnTo>
                  <a:pt x="1956082" y="2221333"/>
                </a:lnTo>
                <a:lnTo>
                  <a:pt x="1954485" y="2178297"/>
                </a:lnTo>
                <a:lnTo>
                  <a:pt x="1953422" y="2135795"/>
                </a:lnTo>
                <a:lnTo>
                  <a:pt x="1953422" y="2094885"/>
                </a:lnTo>
                <a:lnTo>
                  <a:pt x="1953955" y="2017315"/>
                </a:lnTo>
                <a:lnTo>
                  <a:pt x="1947040" y="1948249"/>
                </a:lnTo>
                <a:lnTo>
                  <a:pt x="1943850" y="1914245"/>
                </a:lnTo>
                <a:lnTo>
                  <a:pt x="1939596" y="1879711"/>
                </a:lnTo>
                <a:lnTo>
                  <a:pt x="1937467" y="1862711"/>
                </a:lnTo>
                <a:lnTo>
                  <a:pt x="1934810" y="1845709"/>
                </a:lnTo>
                <a:lnTo>
                  <a:pt x="1931086" y="1829769"/>
                </a:lnTo>
                <a:lnTo>
                  <a:pt x="1927895" y="1812769"/>
                </a:lnTo>
                <a:lnTo>
                  <a:pt x="1923641" y="1795767"/>
                </a:lnTo>
                <a:lnTo>
                  <a:pt x="1919387" y="1779297"/>
                </a:lnTo>
                <a:lnTo>
                  <a:pt x="1913536" y="1762827"/>
                </a:lnTo>
                <a:lnTo>
                  <a:pt x="1908218" y="1746357"/>
                </a:lnTo>
                <a:lnTo>
                  <a:pt x="1880566" y="1651255"/>
                </a:lnTo>
                <a:lnTo>
                  <a:pt x="1851316" y="1556154"/>
                </a:lnTo>
                <a:lnTo>
                  <a:pt x="1836958" y="1508869"/>
                </a:lnTo>
                <a:lnTo>
                  <a:pt x="1821535" y="1461054"/>
                </a:lnTo>
                <a:lnTo>
                  <a:pt x="1806644" y="1414299"/>
                </a:lnTo>
                <a:lnTo>
                  <a:pt x="1790691" y="1367014"/>
                </a:lnTo>
                <a:lnTo>
                  <a:pt x="1778990" y="1337793"/>
                </a:lnTo>
                <a:lnTo>
                  <a:pt x="1774204" y="1324512"/>
                </a:lnTo>
                <a:lnTo>
                  <a:pt x="1769950" y="1311761"/>
                </a:lnTo>
                <a:lnTo>
                  <a:pt x="1766228" y="1300602"/>
                </a:lnTo>
                <a:lnTo>
                  <a:pt x="1763569" y="1289978"/>
                </a:lnTo>
                <a:lnTo>
                  <a:pt x="1761972" y="1279883"/>
                </a:lnTo>
                <a:lnTo>
                  <a:pt x="1760910" y="1269257"/>
                </a:lnTo>
                <a:lnTo>
                  <a:pt x="1760377" y="1259163"/>
                </a:lnTo>
                <a:lnTo>
                  <a:pt x="1760910" y="1249598"/>
                </a:lnTo>
                <a:lnTo>
                  <a:pt x="1761972" y="1239504"/>
                </a:lnTo>
                <a:lnTo>
                  <a:pt x="1764099" y="1229410"/>
                </a:lnTo>
                <a:lnTo>
                  <a:pt x="1767291" y="1218253"/>
                </a:lnTo>
                <a:lnTo>
                  <a:pt x="1771544" y="1206564"/>
                </a:lnTo>
                <a:lnTo>
                  <a:pt x="1775800" y="1194345"/>
                </a:lnTo>
                <a:lnTo>
                  <a:pt x="1781649" y="1180530"/>
                </a:lnTo>
                <a:lnTo>
                  <a:pt x="1783246" y="1174687"/>
                </a:lnTo>
                <a:lnTo>
                  <a:pt x="1784308" y="1168843"/>
                </a:lnTo>
                <a:lnTo>
                  <a:pt x="1783776" y="1164060"/>
                </a:lnTo>
                <a:lnTo>
                  <a:pt x="1782181" y="1159811"/>
                </a:lnTo>
                <a:lnTo>
                  <a:pt x="1780587" y="1157155"/>
                </a:lnTo>
                <a:lnTo>
                  <a:pt x="1777927" y="1155028"/>
                </a:lnTo>
                <a:lnTo>
                  <a:pt x="1775268" y="1153966"/>
                </a:lnTo>
                <a:lnTo>
                  <a:pt x="1774204" y="1153966"/>
                </a:lnTo>
                <a:close/>
                <a:moveTo>
                  <a:pt x="2888649" y="444823"/>
                </a:moveTo>
                <a:lnTo>
                  <a:pt x="2888649" y="445799"/>
                </a:lnTo>
                <a:lnTo>
                  <a:pt x="2888500" y="446319"/>
                </a:lnTo>
                <a:close/>
                <a:moveTo>
                  <a:pt x="384489" y="443410"/>
                </a:moveTo>
                <a:lnTo>
                  <a:pt x="385257" y="446115"/>
                </a:lnTo>
                <a:lnTo>
                  <a:pt x="388428" y="453038"/>
                </a:lnTo>
                <a:lnTo>
                  <a:pt x="391810" y="459851"/>
                </a:lnTo>
                <a:lnTo>
                  <a:pt x="390645" y="458020"/>
                </a:lnTo>
                <a:lnTo>
                  <a:pt x="386926" y="451113"/>
                </a:lnTo>
                <a:lnTo>
                  <a:pt x="384799" y="445269"/>
                </a:lnTo>
                <a:close/>
                <a:moveTo>
                  <a:pt x="2887888" y="434713"/>
                </a:moveTo>
                <a:lnTo>
                  <a:pt x="2888119" y="435173"/>
                </a:lnTo>
                <a:lnTo>
                  <a:pt x="2888649" y="438362"/>
                </a:lnTo>
                <a:lnTo>
                  <a:pt x="2888649" y="438934"/>
                </a:lnTo>
                <a:close/>
                <a:moveTo>
                  <a:pt x="2704754" y="367693"/>
                </a:moveTo>
                <a:lnTo>
                  <a:pt x="2705817" y="367693"/>
                </a:lnTo>
                <a:lnTo>
                  <a:pt x="2706879" y="368223"/>
                </a:lnTo>
                <a:lnTo>
                  <a:pt x="2707094" y="368438"/>
                </a:lnTo>
                <a:lnTo>
                  <a:pt x="2706974" y="368679"/>
                </a:lnTo>
                <a:lnTo>
                  <a:pt x="2706974" y="370835"/>
                </a:lnTo>
                <a:lnTo>
                  <a:pt x="2706974" y="372452"/>
                </a:lnTo>
                <a:lnTo>
                  <a:pt x="2706974" y="374609"/>
                </a:lnTo>
                <a:lnTo>
                  <a:pt x="2708042" y="376227"/>
                </a:lnTo>
                <a:lnTo>
                  <a:pt x="2709113" y="378384"/>
                </a:lnTo>
                <a:lnTo>
                  <a:pt x="2712854" y="382157"/>
                </a:lnTo>
                <a:lnTo>
                  <a:pt x="2718199" y="387548"/>
                </a:lnTo>
                <a:lnTo>
                  <a:pt x="2727285" y="396713"/>
                </a:lnTo>
                <a:lnTo>
                  <a:pt x="2735839" y="405337"/>
                </a:lnTo>
                <a:lnTo>
                  <a:pt x="2745460" y="412886"/>
                </a:lnTo>
                <a:lnTo>
                  <a:pt x="2754548" y="419894"/>
                </a:lnTo>
                <a:lnTo>
                  <a:pt x="2764703" y="427442"/>
                </a:lnTo>
                <a:lnTo>
                  <a:pt x="2774860" y="433910"/>
                </a:lnTo>
                <a:lnTo>
                  <a:pt x="2796242" y="446309"/>
                </a:lnTo>
                <a:lnTo>
                  <a:pt x="2835262" y="468952"/>
                </a:lnTo>
                <a:lnTo>
                  <a:pt x="2848090" y="473803"/>
                </a:lnTo>
                <a:lnTo>
                  <a:pt x="2859849" y="479195"/>
                </a:lnTo>
                <a:lnTo>
                  <a:pt x="2864662" y="480273"/>
                </a:lnTo>
                <a:lnTo>
                  <a:pt x="2869472" y="481351"/>
                </a:lnTo>
                <a:lnTo>
                  <a:pt x="2871609" y="480813"/>
                </a:lnTo>
                <a:lnTo>
                  <a:pt x="2873214" y="480813"/>
                </a:lnTo>
                <a:lnTo>
                  <a:pt x="2874282" y="479735"/>
                </a:lnTo>
                <a:lnTo>
                  <a:pt x="2875351" y="478657"/>
                </a:lnTo>
                <a:lnTo>
                  <a:pt x="2877610" y="475617"/>
                </a:lnTo>
                <a:lnTo>
                  <a:pt x="2880677" y="477149"/>
                </a:lnTo>
                <a:lnTo>
                  <a:pt x="2883867" y="478213"/>
                </a:lnTo>
                <a:lnTo>
                  <a:pt x="2886524" y="479275"/>
                </a:lnTo>
                <a:lnTo>
                  <a:pt x="2889181" y="480337"/>
                </a:lnTo>
                <a:lnTo>
                  <a:pt x="2890776" y="481932"/>
                </a:lnTo>
                <a:lnTo>
                  <a:pt x="2891838" y="484056"/>
                </a:lnTo>
                <a:lnTo>
                  <a:pt x="2892903" y="485651"/>
                </a:lnTo>
                <a:lnTo>
                  <a:pt x="2893433" y="487777"/>
                </a:lnTo>
                <a:lnTo>
                  <a:pt x="2893433" y="489902"/>
                </a:lnTo>
                <a:lnTo>
                  <a:pt x="2893433" y="492026"/>
                </a:lnTo>
                <a:lnTo>
                  <a:pt x="2891838" y="497872"/>
                </a:lnTo>
                <a:lnTo>
                  <a:pt x="2889713" y="503185"/>
                </a:lnTo>
                <a:lnTo>
                  <a:pt x="2885992" y="509030"/>
                </a:lnTo>
                <a:lnTo>
                  <a:pt x="2881740" y="515406"/>
                </a:lnTo>
                <a:lnTo>
                  <a:pt x="2877488" y="522313"/>
                </a:lnTo>
                <a:lnTo>
                  <a:pt x="2866859" y="536129"/>
                </a:lnTo>
                <a:lnTo>
                  <a:pt x="2856760" y="549944"/>
                </a:lnTo>
                <a:lnTo>
                  <a:pt x="2851976" y="556319"/>
                </a:lnTo>
                <a:lnTo>
                  <a:pt x="2847194" y="563227"/>
                </a:lnTo>
                <a:lnTo>
                  <a:pt x="2751525" y="702972"/>
                </a:lnTo>
                <a:lnTo>
                  <a:pt x="2717510" y="756637"/>
                </a:lnTo>
                <a:lnTo>
                  <a:pt x="2701035" y="782673"/>
                </a:lnTo>
                <a:lnTo>
                  <a:pt x="2685620" y="809771"/>
                </a:lnTo>
                <a:lnTo>
                  <a:pt x="2670207" y="836871"/>
                </a:lnTo>
                <a:lnTo>
                  <a:pt x="2654794" y="864500"/>
                </a:lnTo>
                <a:lnTo>
                  <a:pt x="2640444" y="891600"/>
                </a:lnTo>
                <a:lnTo>
                  <a:pt x="2626625" y="920293"/>
                </a:lnTo>
                <a:lnTo>
                  <a:pt x="2620246" y="939422"/>
                </a:lnTo>
                <a:lnTo>
                  <a:pt x="2613870" y="956424"/>
                </a:lnTo>
                <a:lnTo>
                  <a:pt x="2606428" y="971301"/>
                </a:lnTo>
                <a:lnTo>
                  <a:pt x="2598987" y="984054"/>
                </a:lnTo>
                <a:lnTo>
                  <a:pt x="2590483" y="996805"/>
                </a:lnTo>
                <a:lnTo>
                  <a:pt x="2580917" y="1009558"/>
                </a:lnTo>
                <a:lnTo>
                  <a:pt x="2569756" y="1021779"/>
                </a:lnTo>
                <a:lnTo>
                  <a:pt x="2557530" y="1035594"/>
                </a:lnTo>
                <a:lnTo>
                  <a:pt x="2546902" y="1042502"/>
                </a:lnTo>
                <a:lnTo>
                  <a:pt x="2537335" y="1047815"/>
                </a:lnTo>
                <a:lnTo>
                  <a:pt x="2529362" y="1051534"/>
                </a:lnTo>
                <a:lnTo>
                  <a:pt x="2520858" y="1055785"/>
                </a:lnTo>
                <a:lnTo>
                  <a:pt x="2516076" y="1058442"/>
                </a:lnTo>
                <a:lnTo>
                  <a:pt x="2511824" y="1062693"/>
                </a:lnTo>
                <a:lnTo>
                  <a:pt x="2507572" y="1066412"/>
                </a:lnTo>
                <a:lnTo>
                  <a:pt x="2503850" y="1070663"/>
                </a:lnTo>
                <a:lnTo>
                  <a:pt x="2495879" y="1080227"/>
                </a:lnTo>
                <a:lnTo>
                  <a:pt x="2488970" y="1090853"/>
                </a:lnTo>
                <a:lnTo>
                  <a:pt x="2474619" y="1113171"/>
                </a:lnTo>
                <a:lnTo>
                  <a:pt x="2467710" y="1124861"/>
                </a:lnTo>
                <a:lnTo>
                  <a:pt x="2460269" y="1136018"/>
                </a:lnTo>
                <a:lnTo>
                  <a:pt x="2451765" y="1156741"/>
                </a:lnTo>
                <a:lnTo>
                  <a:pt x="2443261" y="1175339"/>
                </a:lnTo>
                <a:lnTo>
                  <a:pt x="2435288" y="1193404"/>
                </a:lnTo>
                <a:lnTo>
                  <a:pt x="2426254" y="1209875"/>
                </a:lnTo>
                <a:lnTo>
                  <a:pt x="2416685" y="1224753"/>
                </a:lnTo>
                <a:lnTo>
                  <a:pt x="2411903" y="1232723"/>
                </a:lnTo>
                <a:lnTo>
                  <a:pt x="2406056" y="1240163"/>
                </a:lnTo>
                <a:lnTo>
                  <a:pt x="2400210" y="1247602"/>
                </a:lnTo>
                <a:lnTo>
                  <a:pt x="2393833" y="1254510"/>
                </a:lnTo>
                <a:lnTo>
                  <a:pt x="2386924" y="1261416"/>
                </a:lnTo>
                <a:lnTo>
                  <a:pt x="2380013" y="1268855"/>
                </a:lnTo>
                <a:lnTo>
                  <a:pt x="2360348" y="1283733"/>
                </a:lnTo>
                <a:lnTo>
                  <a:pt x="2341746" y="1298080"/>
                </a:lnTo>
                <a:lnTo>
                  <a:pt x="2324738" y="1312958"/>
                </a:lnTo>
                <a:lnTo>
                  <a:pt x="2308795" y="1328365"/>
                </a:lnTo>
                <a:lnTo>
                  <a:pt x="2301354" y="1336337"/>
                </a:lnTo>
                <a:lnTo>
                  <a:pt x="2293912" y="1344307"/>
                </a:lnTo>
                <a:lnTo>
                  <a:pt x="2287003" y="1352277"/>
                </a:lnTo>
                <a:lnTo>
                  <a:pt x="2279562" y="1361309"/>
                </a:lnTo>
                <a:lnTo>
                  <a:pt x="2273185" y="1370343"/>
                </a:lnTo>
                <a:lnTo>
                  <a:pt x="2266806" y="1379908"/>
                </a:lnTo>
                <a:lnTo>
                  <a:pt x="2260427" y="1389472"/>
                </a:lnTo>
                <a:lnTo>
                  <a:pt x="2254583" y="1400098"/>
                </a:lnTo>
                <a:lnTo>
                  <a:pt x="2199838" y="1456952"/>
                </a:lnTo>
                <a:lnTo>
                  <a:pt x="2196649" y="1461735"/>
                </a:lnTo>
                <a:lnTo>
                  <a:pt x="2194524" y="1466516"/>
                </a:lnTo>
                <a:lnTo>
                  <a:pt x="2192929" y="1470767"/>
                </a:lnTo>
                <a:lnTo>
                  <a:pt x="2191866" y="1474486"/>
                </a:lnTo>
                <a:lnTo>
                  <a:pt x="2190802" y="1478207"/>
                </a:lnTo>
                <a:lnTo>
                  <a:pt x="2190802" y="1482988"/>
                </a:lnTo>
                <a:lnTo>
                  <a:pt x="2190272" y="1494146"/>
                </a:lnTo>
                <a:lnTo>
                  <a:pt x="2196118" y="1540905"/>
                </a:lnTo>
                <a:lnTo>
                  <a:pt x="2202495" y="1587132"/>
                </a:lnTo>
                <a:lnTo>
                  <a:pt x="2209404" y="1633889"/>
                </a:lnTo>
                <a:lnTo>
                  <a:pt x="2216313" y="1680116"/>
                </a:lnTo>
                <a:lnTo>
                  <a:pt x="2223755" y="1726345"/>
                </a:lnTo>
                <a:lnTo>
                  <a:pt x="2232259" y="1772040"/>
                </a:lnTo>
                <a:lnTo>
                  <a:pt x="2240232" y="1818267"/>
                </a:lnTo>
                <a:lnTo>
                  <a:pt x="2249266" y="1863432"/>
                </a:lnTo>
                <a:lnTo>
                  <a:pt x="2258302" y="1909658"/>
                </a:lnTo>
                <a:lnTo>
                  <a:pt x="2268401" y="1954823"/>
                </a:lnTo>
                <a:lnTo>
                  <a:pt x="2278499" y="2000520"/>
                </a:lnTo>
                <a:lnTo>
                  <a:pt x="2289128" y="2045682"/>
                </a:lnTo>
                <a:lnTo>
                  <a:pt x="2300821" y="2091379"/>
                </a:lnTo>
                <a:lnTo>
                  <a:pt x="2311982" y="2136012"/>
                </a:lnTo>
                <a:lnTo>
                  <a:pt x="2324738" y="2181708"/>
                </a:lnTo>
                <a:lnTo>
                  <a:pt x="2337494" y="2226873"/>
                </a:lnTo>
                <a:lnTo>
                  <a:pt x="2407119" y="2491484"/>
                </a:lnTo>
                <a:lnTo>
                  <a:pt x="2415623" y="2526552"/>
                </a:lnTo>
                <a:lnTo>
                  <a:pt x="2423064" y="2555775"/>
                </a:lnTo>
                <a:lnTo>
                  <a:pt x="2429973" y="2581281"/>
                </a:lnTo>
                <a:lnTo>
                  <a:pt x="2432100" y="2591907"/>
                </a:lnTo>
                <a:lnTo>
                  <a:pt x="2433695" y="2602004"/>
                </a:lnTo>
                <a:lnTo>
                  <a:pt x="2434757" y="2610504"/>
                </a:lnTo>
                <a:lnTo>
                  <a:pt x="2435288" y="2619006"/>
                </a:lnTo>
                <a:lnTo>
                  <a:pt x="2435288" y="2626445"/>
                </a:lnTo>
                <a:lnTo>
                  <a:pt x="2433695" y="2632821"/>
                </a:lnTo>
                <a:lnTo>
                  <a:pt x="2432100" y="2639728"/>
                </a:lnTo>
                <a:lnTo>
                  <a:pt x="2428911" y="2645042"/>
                </a:lnTo>
                <a:lnTo>
                  <a:pt x="2424659" y="2650355"/>
                </a:lnTo>
                <a:lnTo>
                  <a:pt x="2419344" y="2655668"/>
                </a:lnTo>
                <a:lnTo>
                  <a:pt x="2417217" y="2657263"/>
                </a:lnTo>
                <a:lnTo>
                  <a:pt x="2414560" y="2658325"/>
                </a:lnTo>
                <a:lnTo>
                  <a:pt x="2408181" y="2660981"/>
                </a:lnTo>
                <a:lnTo>
                  <a:pt x="2397020" y="2667359"/>
                </a:lnTo>
                <a:lnTo>
                  <a:pt x="2383202" y="2674267"/>
                </a:lnTo>
                <a:lnTo>
                  <a:pt x="2366195" y="2681174"/>
                </a:lnTo>
                <a:lnTo>
                  <a:pt x="2345998" y="2688080"/>
                </a:lnTo>
                <a:lnTo>
                  <a:pt x="2304888" y="2706595"/>
                </a:lnTo>
                <a:lnTo>
                  <a:pt x="2114437" y="2706595"/>
                </a:lnTo>
                <a:lnTo>
                  <a:pt x="2104701" y="2695520"/>
                </a:lnTo>
                <a:lnTo>
                  <a:pt x="2074406" y="2649293"/>
                </a:lnTo>
                <a:lnTo>
                  <a:pt x="2054211" y="2615287"/>
                </a:lnTo>
                <a:lnTo>
                  <a:pt x="2056868" y="2622194"/>
                </a:lnTo>
                <a:lnTo>
                  <a:pt x="2058993" y="2629102"/>
                </a:lnTo>
                <a:lnTo>
                  <a:pt x="2063245" y="2645042"/>
                </a:lnTo>
                <a:lnTo>
                  <a:pt x="2066967" y="2660981"/>
                </a:lnTo>
                <a:lnTo>
                  <a:pt x="2069624" y="2677453"/>
                </a:lnTo>
                <a:lnTo>
                  <a:pt x="2073343" y="2693925"/>
                </a:lnTo>
                <a:lnTo>
                  <a:pt x="2076402" y="2706595"/>
                </a:lnTo>
                <a:lnTo>
                  <a:pt x="1179781" y="2706595"/>
                </a:lnTo>
                <a:lnTo>
                  <a:pt x="1178314" y="2693395"/>
                </a:lnTo>
                <a:lnTo>
                  <a:pt x="1177782" y="2685423"/>
                </a:lnTo>
                <a:lnTo>
                  <a:pt x="1177782" y="2678516"/>
                </a:lnTo>
                <a:lnTo>
                  <a:pt x="1178845" y="2672140"/>
                </a:lnTo>
                <a:lnTo>
                  <a:pt x="1180971" y="2664702"/>
                </a:lnTo>
                <a:lnTo>
                  <a:pt x="1183629" y="2656730"/>
                </a:lnTo>
                <a:lnTo>
                  <a:pt x="1187350" y="2646636"/>
                </a:lnTo>
                <a:lnTo>
                  <a:pt x="1133138" y="2628040"/>
                </a:lnTo>
                <a:lnTo>
                  <a:pt x="1121445" y="2646104"/>
                </a:lnTo>
                <a:lnTo>
                  <a:pt x="1110814" y="2663638"/>
                </a:lnTo>
                <a:lnTo>
                  <a:pt x="1092212" y="2694457"/>
                </a:lnTo>
                <a:lnTo>
                  <a:pt x="1083239" y="2706595"/>
                </a:lnTo>
                <a:lnTo>
                  <a:pt x="984048" y="2706595"/>
                </a:lnTo>
                <a:lnTo>
                  <a:pt x="971564" y="2692331"/>
                </a:lnTo>
                <a:lnTo>
                  <a:pt x="914694" y="2625381"/>
                </a:lnTo>
                <a:lnTo>
                  <a:pt x="909912" y="2623257"/>
                </a:lnTo>
                <a:lnTo>
                  <a:pt x="905660" y="2620600"/>
                </a:lnTo>
                <a:lnTo>
                  <a:pt x="900876" y="2617943"/>
                </a:lnTo>
                <a:lnTo>
                  <a:pt x="897687" y="2614755"/>
                </a:lnTo>
                <a:lnTo>
                  <a:pt x="895029" y="2612098"/>
                </a:lnTo>
                <a:lnTo>
                  <a:pt x="892372" y="2608911"/>
                </a:lnTo>
                <a:lnTo>
                  <a:pt x="890247" y="2605722"/>
                </a:lnTo>
                <a:lnTo>
                  <a:pt x="888652" y="2602004"/>
                </a:lnTo>
                <a:lnTo>
                  <a:pt x="887058" y="2598815"/>
                </a:lnTo>
                <a:lnTo>
                  <a:pt x="885995" y="2594564"/>
                </a:lnTo>
                <a:lnTo>
                  <a:pt x="884931" y="2590313"/>
                </a:lnTo>
                <a:lnTo>
                  <a:pt x="884401" y="2586594"/>
                </a:lnTo>
                <a:lnTo>
                  <a:pt x="884401" y="2577562"/>
                </a:lnTo>
                <a:lnTo>
                  <a:pt x="885995" y="2567998"/>
                </a:lnTo>
                <a:lnTo>
                  <a:pt x="888120" y="2557901"/>
                </a:lnTo>
                <a:lnTo>
                  <a:pt x="890247" y="2547275"/>
                </a:lnTo>
                <a:lnTo>
                  <a:pt x="896624" y="2523895"/>
                </a:lnTo>
                <a:lnTo>
                  <a:pt x="903533" y="2498391"/>
                </a:lnTo>
                <a:lnTo>
                  <a:pt x="907785" y="2485106"/>
                </a:lnTo>
                <a:lnTo>
                  <a:pt x="910442" y="2471291"/>
                </a:lnTo>
                <a:lnTo>
                  <a:pt x="968906" y="2210931"/>
                </a:lnTo>
                <a:lnTo>
                  <a:pt x="983257" y="2165237"/>
                </a:lnTo>
                <a:lnTo>
                  <a:pt x="984319" y="2153016"/>
                </a:lnTo>
                <a:lnTo>
                  <a:pt x="985384" y="2140795"/>
                </a:lnTo>
                <a:lnTo>
                  <a:pt x="986979" y="2128574"/>
                </a:lnTo>
                <a:lnTo>
                  <a:pt x="989636" y="2115821"/>
                </a:lnTo>
                <a:lnTo>
                  <a:pt x="991761" y="2104132"/>
                </a:lnTo>
                <a:lnTo>
                  <a:pt x="994950" y="2091911"/>
                </a:lnTo>
                <a:lnTo>
                  <a:pt x="1001859" y="2067470"/>
                </a:lnTo>
                <a:lnTo>
                  <a:pt x="1009301" y="2043026"/>
                </a:lnTo>
                <a:lnTo>
                  <a:pt x="1017804" y="2019648"/>
                </a:lnTo>
                <a:lnTo>
                  <a:pt x="1034812" y="1972357"/>
                </a:lnTo>
                <a:lnTo>
                  <a:pt x="1046505" y="1912315"/>
                </a:lnTo>
                <a:lnTo>
                  <a:pt x="1059791" y="1839522"/>
                </a:lnTo>
                <a:lnTo>
                  <a:pt x="1066170" y="1800201"/>
                </a:lnTo>
                <a:lnTo>
                  <a:pt x="1073079" y="1759819"/>
                </a:lnTo>
                <a:lnTo>
                  <a:pt x="1078926" y="1718905"/>
                </a:lnTo>
                <a:lnTo>
                  <a:pt x="1084240" y="1679054"/>
                </a:lnTo>
                <a:lnTo>
                  <a:pt x="1100185" y="1563221"/>
                </a:lnTo>
                <a:lnTo>
                  <a:pt x="1102310" y="1544624"/>
                </a:lnTo>
                <a:lnTo>
                  <a:pt x="1103905" y="1529215"/>
                </a:lnTo>
                <a:lnTo>
                  <a:pt x="1104437" y="1515932"/>
                </a:lnTo>
                <a:lnTo>
                  <a:pt x="1104437" y="1505835"/>
                </a:lnTo>
                <a:lnTo>
                  <a:pt x="1103905" y="1496803"/>
                </a:lnTo>
                <a:lnTo>
                  <a:pt x="1102842" y="1489363"/>
                </a:lnTo>
                <a:lnTo>
                  <a:pt x="1100716" y="1482988"/>
                </a:lnTo>
                <a:lnTo>
                  <a:pt x="1097528" y="1476612"/>
                </a:lnTo>
                <a:lnTo>
                  <a:pt x="1093806" y="1470767"/>
                </a:lnTo>
                <a:lnTo>
                  <a:pt x="1089554" y="1463859"/>
                </a:lnTo>
                <a:lnTo>
                  <a:pt x="1077331" y="1447387"/>
                </a:lnTo>
                <a:lnTo>
                  <a:pt x="1043848" y="1409663"/>
                </a:lnTo>
                <a:lnTo>
                  <a:pt x="1007174" y="1367687"/>
                </a:lnTo>
                <a:lnTo>
                  <a:pt x="969439" y="1324646"/>
                </a:lnTo>
                <a:lnTo>
                  <a:pt x="931702" y="1283201"/>
                </a:lnTo>
                <a:lnTo>
                  <a:pt x="906723" y="1254510"/>
                </a:lnTo>
                <a:lnTo>
                  <a:pt x="882274" y="1226879"/>
                </a:lnTo>
                <a:lnTo>
                  <a:pt x="871113" y="1213064"/>
                </a:lnTo>
                <a:lnTo>
                  <a:pt x="860484" y="1198717"/>
                </a:lnTo>
                <a:lnTo>
                  <a:pt x="850385" y="1184371"/>
                </a:lnTo>
                <a:lnTo>
                  <a:pt x="840817" y="1170024"/>
                </a:lnTo>
                <a:lnTo>
                  <a:pt x="832313" y="1156211"/>
                </a:lnTo>
                <a:lnTo>
                  <a:pt x="823809" y="1141331"/>
                </a:lnTo>
                <a:lnTo>
                  <a:pt x="816900" y="1126454"/>
                </a:lnTo>
                <a:lnTo>
                  <a:pt x="810523" y="1111576"/>
                </a:lnTo>
                <a:lnTo>
                  <a:pt x="805207" y="1095636"/>
                </a:lnTo>
                <a:lnTo>
                  <a:pt x="801487" y="1080227"/>
                </a:lnTo>
                <a:lnTo>
                  <a:pt x="798298" y="1064287"/>
                </a:lnTo>
                <a:lnTo>
                  <a:pt x="796173" y="1047283"/>
                </a:lnTo>
                <a:lnTo>
                  <a:pt x="765877" y="1041440"/>
                </a:lnTo>
                <a:lnTo>
                  <a:pt x="761093" y="1040377"/>
                </a:lnTo>
                <a:lnTo>
                  <a:pt x="755779" y="1039313"/>
                </a:lnTo>
                <a:lnTo>
                  <a:pt x="750997" y="1037719"/>
                </a:lnTo>
                <a:lnTo>
                  <a:pt x="746745" y="1036126"/>
                </a:lnTo>
                <a:lnTo>
                  <a:pt x="741961" y="1034000"/>
                </a:lnTo>
                <a:lnTo>
                  <a:pt x="737709" y="1031343"/>
                </a:lnTo>
                <a:lnTo>
                  <a:pt x="729737" y="1026030"/>
                </a:lnTo>
                <a:lnTo>
                  <a:pt x="722296" y="1019122"/>
                </a:lnTo>
                <a:lnTo>
                  <a:pt x="714855" y="1011685"/>
                </a:lnTo>
                <a:lnTo>
                  <a:pt x="709008" y="1003183"/>
                </a:lnTo>
                <a:lnTo>
                  <a:pt x="702631" y="994681"/>
                </a:lnTo>
                <a:lnTo>
                  <a:pt x="696785" y="985116"/>
                </a:lnTo>
                <a:lnTo>
                  <a:pt x="690938" y="976084"/>
                </a:lnTo>
                <a:lnTo>
                  <a:pt x="680307" y="956424"/>
                </a:lnTo>
                <a:lnTo>
                  <a:pt x="670209" y="937295"/>
                </a:lnTo>
                <a:lnTo>
                  <a:pt x="664364" y="927731"/>
                </a:lnTo>
                <a:lnTo>
                  <a:pt x="659048" y="918699"/>
                </a:lnTo>
                <a:lnTo>
                  <a:pt x="613339" y="840058"/>
                </a:lnTo>
                <a:lnTo>
                  <a:pt x="567633" y="761420"/>
                </a:lnTo>
                <a:lnTo>
                  <a:pt x="522454" y="682781"/>
                </a:lnTo>
                <a:lnTo>
                  <a:pt x="477278" y="603078"/>
                </a:lnTo>
                <a:lnTo>
                  <a:pt x="469307" y="591920"/>
                </a:lnTo>
                <a:lnTo>
                  <a:pt x="458146" y="578637"/>
                </a:lnTo>
                <a:lnTo>
                  <a:pt x="446983" y="564289"/>
                </a:lnTo>
                <a:lnTo>
                  <a:pt x="435822" y="550476"/>
                </a:lnTo>
                <a:lnTo>
                  <a:pt x="431039" y="543568"/>
                </a:lnTo>
                <a:lnTo>
                  <a:pt x="427318" y="536661"/>
                </a:lnTo>
                <a:lnTo>
                  <a:pt x="423598" y="530283"/>
                </a:lnTo>
                <a:lnTo>
                  <a:pt x="422003" y="524440"/>
                </a:lnTo>
                <a:lnTo>
                  <a:pt x="421471" y="522313"/>
                </a:lnTo>
                <a:lnTo>
                  <a:pt x="420941" y="519657"/>
                </a:lnTo>
                <a:lnTo>
                  <a:pt x="421471" y="517532"/>
                </a:lnTo>
                <a:lnTo>
                  <a:pt x="422003" y="515406"/>
                </a:lnTo>
                <a:lnTo>
                  <a:pt x="423066" y="513281"/>
                </a:lnTo>
                <a:lnTo>
                  <a:pt x="424661" y="511155"/>
                </a:lnTo>
                <a:lnTo>
                  <a:pt x="426788" y="510092"/>
                </a:lnTo>
                <a:lnTo>
                  <a:pt x="429445" y="508498"/>
                </a:lnTo>
                <a:lnTo>
                  <a:pt x="424747" y="502488"/>
                </a:lnTo>
                <a:lnTo>
                  <a:pt x="436555" y="513229"/>
                </a:lnTo>
                <a:lnTo>
                  <a:pt x="448718" y="510566"/>
                </a:lnTo>
                <a:lnTo>
                  <a:pt x="486796" y="488727"/>
                </a:lnTo>
                <a:lnTo>
                  <a:pt x="524344" y="466888"/>
                </a:lnTo>
                <a:lnTo>
                  <a:pt x="561892" y="443450"/>
                </a:lnTo>
                <a:lnTo>
                  <a:pt x="580931" y="431199"/>
                </a:lnTo>
                <a:lnTo>
                  <a:pt x="599441" y="418416"/>
                </a:lnTo>
                <a:lnTo>
                  <a:pt x="601555" y="414687"/>
                </a:lnTo>
                <a:lnTo>
                  <a:pt x="602614" y="410426"/>
                </a:lnTo>
                <a:lnTo>
                  <a:pt x="602614" y="405633"/>
                </a:lnTo>
                <a:lnTo>
                  <a:pt x="601555" y="400837"/>
                </a:lnTo>
                <a:lnTo>
                  <a:pt x="599969" y="396044"/>
                </a:lnTo>
                <a:lnTo>
                  <a:pt x="598189" y="392817"/>
                </a:lnTo>
                <a:lnTo>
                  <a:pt x="600583" y="395853"/>
                </a:lnTo>
                <a:lnTo>
                  <a:pt x="603243" y="395853"/>
                </a:lnTo>
                <a:lnTo>
                  <a:pt x="605368" y="395853"/>
                </a:lnTo>
                <a:lnTo>
                  <a:pt x="608025" y="396386"/>
                </a:lnTo>
                <a:lnTo>
                  <a:pt x="611214" y="396916"/>
                </a:lnTo>
                <a:lnTo>
                  <a:pt x="616529" y="400105"/>
                </a:lnTo>
                <a:lnTo>
                  <a:pt x="621843" y="404886"/>
                </a:lnTo>
                <a:lnTo>
                  <a:pt x="626627" y="409669"/>
                </a:lnTo>
                <a:lnTo>
                  <a:pt x="632474" y="416044"/>
                </a:lnTo>
                <a:lnTo>
                  <a:pt x="637788" y="423484"/>
                </a:lnTo>
                <a:lnTo>
                  <a:pt x="643104" y="430922"/>
                </a:lnTo>
                <a:lnTo>
                  <a:pt x="654265" y="447926"/>
                </a:lnTo>
                <a:lnTo>
                  <a:pt x="664894" y="465460"/>
                </a:lnTo>
                <a:lnTo>
                  <a:pt x="676055" y="482462"/>
                </a:lnTo>
                <a:lnTo>
                  <a:pt x="681902" y="489902"/>
                </a:lnTo>
                <a:lnTo>
                  <a:pt x="687748" y="497872"/>
                </a:lnTo>
                <a:lnTo>
                  <a:pt x="770129" y="603078"/>
                </a:lnTo>
                <a:lnTo>
                  <a:pt x="828061" y="680655"/>
                </a:lnTo>
                <a:lnTo>
                  <a:pt x="857294" y="718380"/>
                </a:lnTo>
                <a:lnTo>
                  <a:pt x="887058" y="756106"/>
                </a:lnTo>
                <a:lnTo>
                  <a:pt x="917353" y="793301"/>
                </a:lnTo>
                <a:lnTo>
                  <a:pt x="948709" y="829964"/>
                </a:lnTo>
                <a:lnTo>
                  <a:pt x="964655" y="848028"/>
                </a:lnTo>
                <a:lnTo>
                  <a:pt x="981132" y="866094"/>
                </a:lnTo>
                <a:lnTo>
                  <a:pt x="997607" y="884161"/>
                </a:lnTo>
                <a:lnTo>
                  <a:pt x="1015147" y="901695"/>
                </a:lnTo>
                <a:lnTo>
                  <a:pt x="1037469" y="918167"/>
                </a:lnTo>
                <a:lnTo>
                  <a:pt x="1058196" y="934106"/>
                </a:lnTo>
                <a:lnTo>
                  <a:pt x="1067232" y="942078"/>
                </a:lnTo>
                <a:lnTo>
                  <a:pt x="1077331" y="950578"/>
                </a:lnTo>
                <a:lnTo>
                  <a:pt x="1085835" y="959612"/>
                </a:lnTo>
                <a:lnTo>
                  <a:pt x="1094871" y="968112"/>
                </a:lnTo>
                <a:lnTo>
                  <a:pt x="1102842" y="977677"/>
                </a:lnTo>
                <a:lnTo>
                  <a:pt x="1111346" y="987241"/>
                </a:lnTo>
                <a:lnTo>
                  <a:pt x="1118788" y="997869"/>
                </a:lnTo>
                <a:lnTo>
                  <a:pt x="1126229" y="1009558"/>
                </a:lnTo>
                <a:lnTo>
                  <a:pt x="1133138" y="1020717"/>
                </a:lnTo>
                <a:lnTo>
                  <a:pt x="1140047" y="1033470"/>
                </a:lnTo>
                <a:lnTo>
                  <a:pt x="1146956" y="1047283"/>
                </a:lnTo>
                <a:lnTo>
                  <a:pt x="1153333" y="1061630"/>
                </a:lnTo>
                <a:lnTo>
                  <a:pt x="1158649" y="1072789"/>
                </a:lnTo>
                <a:lnTo>
                  <a:pt x="1161837" y="1077040"/>
                </a:lnTo>
                <a:lnTo>
                  <a:pt x="1164496" y="1081289"/>
                </a:lnTo>
                <a:lnTo>
                  <a:pt x="1166621" y="1083948"/>
                </a:lnTo>
                <a:lnTo>
                  <a:pt x="1168748" y="1086072"/>
                </a:lnTo>
                <a:lnTo>
                  <a:pt x="1171405" y="1087667"/>
                </a:lnTo>
                <a:lnTo>
                  <a:pt x="1173530" y="1088729"/>
                </a:lnTo>
                <a:lnTo>
                  <a:pt x="1175657" y="1088729"/>
                </a:lnTo>
                <a:lnTo>
                  <a:pt x="1177782" y="1088729"/>
                </a:lnTo>
                <a:lnTo>
                  <a:pt x="1180439" y="1088197"/>
                </a:lnTo>
                <a:lnTo>
                  <a:pt x="1182034" y="1087134"/>
                </a:lnTo>
                <a:lnTo>
                  <a:pt x="1186286" y="1083416"/>
                </a:lnTo>
                <a:lnTo>
                  <a:pt x="1190538" y="1078102"/>
                </a:lnTo>
                <a:lnTo>
                  <a:pt x="1194259" y="1072257"/>
                </a:lnTo>
                <a:lnTo>
                  <a:pt x="1199574" y="1065349"/>
                </a:lnTo>
                <a:lnTo>
                  <a:pt x="1209140" y="1049940"/>
                </a:lnTo>
                <a:lnTo>
                  <a:pt x="1214454" y="1041970"/>
                </a:lnTo>
                <a:lnTo>
                  <a:pt x="1220833" y="1034532"/>
                </a:lnTo>
                <a:lnTo>
                  <a:pt x="1227212" y="1027624"/>
                </a:lnTo>
                <a:lnTo>
                  <a:pt x="1234652" y="1021249"/>
                </a:lnTo>
                <a:lnTo>
                  <a:pt x="1239966" y="1019122"/>
                </a:lnTo>
                <a:lnTo>
                  <a:pt x="1245282" y="1017528"/>
                </a:lnTo>
                <a:lnTo>
                  <a:pt x="1250597" y="1016466"/>
                </a:lnTo>
                <a:lnTo>
                  <a:pt x="1256976" y="1015404"/>
                </a:lnTo>
                <a:lnTo>
                  <a:pt x="1262820" y="1015404"/>
                </a:lnTo>
                <a:lnTo>
                  <a:pt x="1268667" y="1015934"/>
                </a:lnTo>
                <a:lnTo>
                  <a:pt x="1275576" y="1016466"/>
                </a:lnTo>
                <a:lnTo>
                  <a:pt x="1281955" y="1017528"/>
                </a:lnTo>
                <a:lnTo>
                  <a:pt x="1288334" y="1019122"/>
                </a:lnTo>
                <a:lnTo>
                  <a:pt x="1295243" y="1021249"/>
                </a:lnTo>
                <a:lnTo>
                  <a:pt x="1308529" y="1026562"/>
                </a:lnTo>
                <a:lnTo>
                  <a:pt x="1321817" y="1032938"/>
                </a:lnTo>
                <a:lnTo>
                  <a:pt x="1335635" y="1039845"/>
                </a:lnTo>
                <a:lnTo>
                  <a:pt x="1348923" y="1048347"/>
                </a:lnTo>
                <a:lnTo>
                  <a:pt x="1361678" y="1056847"/>
                </a:lnTo>
                <a:lnTo>
                  <a:pt x="1374434" y="1065881"/>
                </a:lnTo>
                <a:lnTo>
                  <a:pt x="1386658" y="1074914"/>
                </a:lnTo>
                <a:lnTo>
                  <a:pt x="1397288" y="1083948"/>
                </a:lnTo>
                <a:lnTo>
                  <a:pt x="1407917" y="1092448"/>
                </a:lnTo>
                <a:lnTo>
                  <a:pt x="1416421" y="1101482"/>
                </a:lnTo>
                <a:lnTo>
                  <a:pt x="1424925" y="1108390"/>
                </a:lnTo>
                <a:lnTo>
                  <a:pt x="1431834" y="1117954"/>
                </a:lnTo>
                <a:lnTo>
                  <a:pt x="1438745" y="1125392"/>
                </a:lnTo>
                <a:lnTo>
                  <a:pt x="1444592" y="1131767"/>
                </a:lnTo>
                <a:lnTo>
                  <a:pt x="1449906" y="1137082"/>
                </a:lnTo>
                <a:lnTo>
                  <a:pt x="1454158" y="1141331"/>
                </a:lnTo>
                <a:lnTo>
                  <a:pt x="1458940" y="1144520"/>
                </a:lnTo>
                <a:lnTo>
                  <a:pt x="1462662" y="1146647"/>
                </a:lnTo>
                <a:lnTo>
                  <a:pt x="1465851" y="1147709"/>
                </a:lnTo>
                <a:lnTo>
                  <a:pt x="1468508" y="1147709"/>
                </a:lnTo>
                <a:lnTo>
                  <a:pt x="1470633" y="1147177"/>
                </a:lnTo>
                <a:lnTo>
                  <a:pt x="1472760" y="1146114"/>
                </a:lnTo>
                <a:lnTo>
                  <a:pt x="1474885" y="1143990"/>
                </a:lnTo>
                <a:lnTo>
                  <a:pt x="1475948" y="1141331"/>
                </a:lnTo>
                <a:lnTo>
                  <a:pt x="1476480" y="1138145"/>
                </a:lnTo>
                <a:lnTo>
                  <a:pt x="1477012" y="1133361"/>
                </a:lnTo>
                <a:lnTo>
                  <a:pt x="1477012" y="1129643"/>
                </a:lnTo>
                <a:lnTo>
                  <a:pt x="1475948" y="1119546"/>
                </a:lnTo>
                <a:lnTo>
                  <a:pt x="1474355" y="1108390"/>
                </a:lnTo>
                <a:lnTo>
                  <a:pt x="1471166" y="1096169"/>
                </a:lnTo>
                <a:lnTo>
                  <a:pt x="1467976" y="1083948"/>
                </a:lnTo>
                <a:lnTo>
                  <a:pt x="1464256" y="1071727"/>
                </a:lnTo>
                <a:lnTo>
                  <a:pt x="1460535" y="1059504"/>
                </a:lnTo>
                <a:lnTo>
                  <a:pt x="1456283" y="1049410"/>
                </a:lnTo>
                <a:lnTo>
                  <a:pt x="1451501" y="1039845"/>
                </a:lnTo>
                <a:lnTo>
                  <a:pt x="1445122" y="1046753"/>
                </a:lnTo>
                <a:lnTo>
                  <a:pt x="1439275" y="1051534"/>
                </a:lnTo>
                <a:lnTo>
                  <a:pt x="1433429" y="1055255"/>
                </a:lnTo>
                <a:lnTo>
                  <a:pt x="1429177" y="1057912"/>
                </a:lnTo>
                <a:lnTo>
                  <a:pt x="1425457" y="1059504"/>
                </a:lnTo>
                <a:lnTo>
                  <a:pt x="1422800" y="1060036"/>
                </a:lnTo>
                <a:lnTo>
                  <a:pt x="1420143" y="1059504"/>
                </a:lnTo>
                <a:lnTo>
                  <a:pt x="1418548" y="1057912"/>
                </a:lnTo>
                <a:lnTo>
                  <a:pt x="1416421" y="1055255"/>
                </a:lnTo>
                <a:lnTo>
                  <a:pt x="1415359" y="1052066"/>
                </a:lnTo>
                <a:lnTo>
                  <a:pt x="1414826" y="1048347"/>
                </a:lnTo>
                <a:lnTo>
                  <a:pt x="1414296" y="1043564"/>
                </a:lnTo>
                <a:lnTo>
                  <a:pt x="1414296" y="1031343"/>
                </a:lnTo>
                <a:lnTo>
                  <a:pt x="1414296" y="1016998"/>
                </a:lnTo>
                <a:lnTo>
                  <a:pt x="1412701" y="1009558"/>
                </a:lnTo>
                <a:lnTo>
                  <a:pt x="1410576" y="999994"/>
                </a:lnTo>
                <a:lnTo>
                  <a:pt x="1408449" y="990962"/>
                </a:lnTo>
                <a:lnTo>
                  <a:pt x="1407387" y="981398"/>
                </a:lnTo>
                <a:lnTo>
                  <a:pt x="1407387" y="977147"/>
                </a:lnTo>
                <a:lnTo>
                  <a:pt x="1407917" y="973428"/>
                </a:lnTo>
                <a:lnTo>
                  <a:pt x="1408982" y="969177"/>
                </a:lnTo>
                <a:lnTo>
                  <a:pt x="1410576" y="965988"/>
                </a:lnTo>
                <a:lnTo>
                  <a:pt x="1413234" y="963863"/>
                </a:lnTo>
                <a:lnTo>
                  <a:pt x="1416421" y="961737"/>
                </a:lnTo>
                <a:lnTo>
                  <a:pt x="1421205" y="960675"/>
                </a:lnTo>
                <a:lnTo>
                  <a:pt x="1425989" y="960143"/>
                </a:lnTo>
                <a:lnTo>
                  <a:pt x="1426520" y="943141"/>
                </a:lnTo>
                <a:lnTo>
                  <a:pt x="1427052" y="925606"/>
                </a:lnTo>
                <a:lnTo>
                  <a:pt x="1427052" y="890006"/>
                </a:lnTo>
                <a:lnTo>
                  <a:pt x="1427052" y="853873"/>
                </a:lnTo>
                <a:lnTo>
                  <a:pt x="1427584" y="836339"/>
                </a:lnTo>
                <a:lnTo>
                  <a:pt x="1428114" y="819335"/>
                </a:lnTo>
                <a:lnTo>
                  <a:pt x="1429709" y="802333"/>
                </a:lnTo>
                <a:lnTo>
                  <a:pt x="1431834" y="785861"/>
                </a:lnTo>
                <a:lnTo>
                  <a:pt x="1434493" y="770452"/>
                </a:lnTo>
                <a:lnTo>
                  <a:pt x="1438745" y="755574"/>
                </a:lnTo>
                <a:lnTo>
                  <a:pt x="1440870" y="748137"/>
                </a:lnTo>
                <a:lnTo>
                  <a:pt x="1443527" y="741229"/>
                </a:lnTo>
                <a:lnTo>
                  <a:pt x="1446184" y="734321"/>
                </a:lnTo>
                <a:lnTo>
                  <a:pt x="1449374" y="727944"/>
                </a:lnTo>
                <a:lnTo>
                  <a:pt x="1453095" y="721568"/>
                </a:lnTo>
                <a:lnTo>
                  <a:pt x="1457347" y="715723"/>
                </a:lnTo>
                <a:lnTo>
                  <a:pt x="1461599" y="709880"/>
                </a:lnTo>
                <a:lnTo>
                  <a:pt x="1465851" y="704566"/>
                </a:lnTo>
                <a:lnTo>
                  <a:pt x="1474885" y="674279"/>
                </a:lnTo>
                <a:lnTo>
                  <a:pt x="1488173" y="658337"/>
                </a:lnTo>
                <a:lnTo>
                  <a:pt x="1496145" y="650367"/>
                </a:lnTo>
                <a:lnTo>
                  <a:pt x="1503586" y="642930"/>
                </a:lnTo>
                <a:lnTo>
                  <a:pt x="1512090" y="634960"/>
                </a:lnTo>
                <a:lnTo>
                  <a:pt x="1520594" y="627520"/>
                </a:lnTo>
                <a:lnTo>
                  <a:pt x="1530160" y="620082"/>
                </a:lnTo>
                <a:lnTo>
                  <a:pt x="1539196" y="613705"/>
                </a:lnTo>
                <a:lnTo>
                  <a:pt x="1549295" y="607329"/>
                </a:lnTo>
                <a:lnTo>
                  <a:pt x="1559393" y="601484"/>
                </a:lnTo>
                <a:lnTo>
                  <a:pt x="1570022" y="596703"/>
                </a:lnTo>
                <a:lnTo>
                  <a:pt x="1580653" y="592452"/>
                </a:lnTo>
                <a:lnTo>
                  <a:pt x="1592346" y="589263"/>
                </a:lnTo>
                <a:lnTo>
                  <a:pt x="1604037" y="586606"/>
                </a:lnTo>
                <a:lnTo>
                  <a:pt x="1616263" y="584482"/>
                </a:lnTo>
                <a:lnTo>
                  <a:pt x="1628486" y="583950"/>
                </a:lnTo>
                <a:lnTo>
                  <a:pt x="1642304" y="583950"/>
                </a:lnTo>
                <a:lnTo>
                  <a:pt x="1654530" y="586074"/>
                </a:lnTo>
                <a:lnTo>
                  <a:pt x="1666753" y="588201"/>
                </a:lnTo>
                <a:lnTo>
                  <a:pt x="1678446" y="591390"/>
                </a:lnTo>
                <a:lnTo>
                  <a:pt x="1689077" y="595108"/>
                </a:lnTo>
                <a:lnTo>
                  <a:pt x="1700238" y="599890"/>
                </a:lnTo>
                <a:lnTo>
                  <a:pt x="1709272" y="605203"/>
                </a:lnTo>
                <a:lnTo>
                  <a:pt x="1718841" y="610518"/>
                </a:lnTo>
                <a:lnTo>
                  <a:pt x="1724685" y="614237"/>
                </a:lnTo>
                <a:lnTo>
                  <a:pt x="1730532" y="618488"/>
                </a:lnTo>
                <a:lnTo>
                  <a:pt x="1735316" y="623269"/>
                </a:lnTo>
                <a:lnTo>
                  <a:pt x="1740100" y="628052"/>
                </a:lnTo>
                <a:lnTo>
                  <a:pt x="1743820" y="633365"/>
                </a:lnTo>
                <a:lnTo>
                  <a:pt x="1744882" y="636552"/>
                </a:lnTo>
                <a:lnTo>
                  <a:pt x="1745945" y="639741"/>
                </a:lnTo>
                <a:lnTo>
                  <a:pt x="1747009" y="643460"/>
                </a:lnTo>
                <a:lnTo>
                  <a:pt x="1747539" y="646649"/>
                </a:lnTo>
                <a:lnTo>
                  <a:pt x="1747539" y="650367"/>
                </a:lnTo>
                <a:lnTo>
                  <a:pt x="1747009" y="654618"/>
                </a:lnTo>
                <a:lnTo>
                  <a:pt x="1767206" y="673217"/>
                </a:lnTo>
                <a:lnTo>
                  <a:pt x="1785807" y="692345"/>
                </a:lnTo>
                <a:lnTo>
                  <a:pt x="1794310" y="702440"/>
                </a:lnTo>
                <a:lnTo>
                  <a:pt x="1802816" y="712004"/>
                </a:lnTo>
                <a:lnTo>
                  <a:pt x="1811320" y="722631"/>
                </a:lnTo>
                <a:lnTo>
                  <a:pt x="1819292" y="733259"/>
                </a:lnTo>
                <a:lnTo>
                  <a:pt x="1826733" y="743886"/>
                </a:lnTo>
                <a:lnTo>
                  <a:pt x="1833642" y="755044"/>
                </a:lnTo>
                <a:lnTo>
                  <a:pt x="1839489" y="766201"/>
                </a:lnTo>
                <a:lnTo>
                  <a:pt x="1845865" y="777892"/>
                </a:lnTo>
                <a:lnTo>
                  <a:pt x="1850650" y="790643"/>
                </a:lnTo>
                <a:lnTo>
                  <a:pt x="1854369" y="802333"/>
                </a:lnTo>
                <a:lnTo>
                  <a:pt x="1857559" y="815616"/>
                </a:lnTo>
                <a:lnTo>
                  <a:pt x="1860748" y="828900"/>
                </a:lnTo>
                <a:lnTo>
                  <a:pt x="1861278" y="849092"/>
                </a:lnTo>
                <a:lnTo>
                  <a:pt x="1861278" y="868751"/>
                </a:lnTo>
                <a:lnTo>
                  <a:pt x="1861278" y="888412"/>
                </a:lnTo>
                <a:lnTo>
                  <a:pt x="1860748" y="908602"/>
                </a:lnTo>
                <a:lnTo>
                  <a:pt x="1863405" y="911259"/>
                </a:lnTo>
                <a:lnTo>
                  <a:pt x="1866595" y="913916"/>
                </a:lnTo>
                <a:lnTo>
                  <a:pt x="1869252" y="917634"/>
                </a:lnTo>
                <a:lnTo>
                  <a:pt x="1871377" y="920823"/>
                </a:lnTo>
                <a:lnTo>
                  <a:pt x="1875099" y="927731"/>
                </a:lnTo>
                <a:lnTo>
                  <a:pt x="1878286" y="935701"/>
                </a:lnTo>
                <a:lnTo>
                  <a:pt x="1880413" y="943141"/>
                </a:lnTo>
                <a:lnTo>
                  <a:pt x="1880945" y="951110"/>
                </a:lnTo>
                <a:lnTo>
                  <a:pt x="1880413" y="959612"/>
                </a:lnTo>
                <a:lnTo>
                  <a:pt x="1879350" y="968112"/>
                </a:lnTo>
                <a:lnTo>
                  <a:pt x="1876161" y="976614"/>
                </a:lnTo>
                <a:lnTo>
                  <a:pt x="1872972" y="984584"/>
                </a:lnTo>
                <a:lnTo>
                  <a:pt x="1868720" y="992556"/>
                </a:lnTo>
                <a:lnTo>
                  <a:pt x="1863938" y="999994"/>
                </a:lnTo>
                <a:lnTo>
                  <a:pt x="1857559" y="1007434"/>
                </a:lnTo>
                <a:lnTo>
                  <a:pt x="1850650" y="1013277"/>
                </a:lnTo>
                <a:lnTo>
                  <a:pt x="1842676" y="1018590"/>
                </a:lnTo>
                <a:lnTo>
                  <a:pt x="1833642" y="1023373"/>
                </a:lnTo>
                <a:lnTo>
                  <a:pt x="1829920" y="1037189"/>
                </a:lnTo>
                <a:lnTo>
                  <a:pt x="1826733" y="1048877"/>
                </a:lnTo>
                <a:lnTo>
                  <a:pt x="1823543" y="1058442"/>
                </a:lnTo>
                <a:lnTo>
                  <a:pt x="1820886" y="1063755"/>
                </a:lnTo>
                <a:lnTo>
                  <a:pt x="1818759" y="1067476"/>
                </a:lnTo>
                <a:lnTo>
                  <a:pt x="1816102" y="1071195"/>
                </a:lnTo>
                <a:lnTo>
                  <a:pt x="1813445" y="1075446"/>
                </a:lnTo>
                <a:lnTo>
                  <a:pt x="1809725" y="1078632"/>
                </a:lnTo>
                <a:lnTo>
                  <a:pt x="1806004" y="1082883"/>
                </a:lnTo>
                <a:lnTo>
                  <a:pt x="1801221" y="1086604"/>
                </a:lnTo>
                <a:lnTo>
                  <a:pt x="1795905" y="1090323"/>
                </a:lnTo>
                <a:lnTo>
                  <a:pt x="1782619" y="1098825"/>
                </a:lnTo>
                <a:lnTo>
                  <a:pt x="1774646" y="1144520"/>
                </a:lnTo>
                <a:lnTo>
                  <a:pt x="1777303" y="1140269"/>
                </a:lnTo>
                <a:lnTo>
                  <a:pt x="1779962" y="1137082"/>
                </a:lnTo>
                <a:lnTo>
                  <a:pt x="1782087" y="1134956"/>
                </a:lnTo>
                <a:lnTo>
                  <a:pt x="1784214" y="1132831"/>
                </a:lnTo>
                <a:lnTo>
                  <a:pt x="1786871" y="1132299"/>
                </a:lnTo>
                <a:lnTo>
                  <a:pt x="1788996" y="1132831"/>
                </a:lnTo>
                <a:lnTo>
                  <a:pt x="1790591" y="1133361"/>
                </a:lnTo>
                <a:lnTo>
                  <a:pt x="1792718" y="1135488"/>
                </a:lnTo>
                <a:lnTo>
                  <a:pt x="1796437" y="1140269"/>
                </a:lnTo>
                <a:lnTo>
                  <a:pt x="1801221" y="1146114"/>
                </a:lnTo>
                <a:lnTo>
                  <a:pt x="1808131" y="1153554"/>
                </a:lnTo>
                <a:lnTo>
                  <a:pt x="1811850" y="1156741"/>
                </a:lnTo>
                <a:lnTo>
                  <a:pt x="1815570" y="1159930"/>
                </a:lnTo>
                <a:lnTo>
                  <a:pt x="1834172" y="1136018"/>
                </a:lnTo>
                <a:lnTo>
                  <a:pt x="1844271" y="1123797"/>
                </a:lnTo>
                <a:lnTo>
                  <a:pt x="1854369" y="1111576"/>
                </a:lnTo>
                <a:lnTo>
                  <a:pt x="1865000" y="1100418"/>
                </a:lnTo>
                <a:lnTo>
                  <a:pt x="1875099" y="1088729"/>
                </a:lnTo>
                <a:lnTo>
                  <a:pt x="1886260" y="1077570"/>
                </a:lnTo>
                <a:lnTo>
                  <a:pt x="1897421" y="1067476"/>
                </a:lnTo>
                <a:lnTo>
                  <a:pt x="1908582" y="1057379"/>
                </a:lnTo>
                <a:lnTo>
                  <a:pt x="1919743" y="1048347"/>
                </a:lnTo>
                <a:lnTo>
                  <a:pt x="1931436" y="1039313"/>
                </a:lnTo>
                <a:lnTo>
                  <a:pt x="1943129" y="1031875"/>
                </a:lnTo>
                <a:lnTo>
                  <a:pt x="1955353" y="1024968"/>
                </a:lnTo>
                <a:lnTo>
                  <a:pt x="1967046" y="1018590"/>
                </a:lnTo>
                <a:lnTo>
                  <a:pt x="1979269" y="1013809"/>
                </a:lnTo>
                <a:lnTo>
                  <a:pt x="1991495" y="1010090"/>
                </a:lnTo>
                <a:lnTo>
                  <a:pt x="1994152" y="1009558"/>
                </a:lnTo>
                <a:lnTo>
                  <a:pt x="1996277" y="1009558"/>
                </a:lnTo>
                <a:lnTo>
                  <a:pt x="2001593" y="1010090"/>
                </a:lnTo>
                <a:lnTo>
                  <a:pt x="2006908" y="1011685"/>
                </a:lnTo>
                <a:lnTo>
                  <a:pt x="2011692" y="1014871"/>
                </a:lnTo>
                <a:lnTo>
                  <a:pt x="2016474" y="1018590"/>
                </a:lnTo>
                <a:lnTo>
                  <a:pt x="2021258" y="1022841"/>
                </a:lnTo>
                <a:lnTo>
                  <a:pt x="2026572" y="1028687"/>
                </a:lnTo>
                <a:lnTo>
                  <a:pt x="2031357" y="1034532"/>
                </a:lnTo>
                <a:lnTo>
                  <a:pt x="2039328" y="1046753"/>
                </a:lnTo>
                <a:lnTo>
                  <a:pt x="2047300" y="1058974"/>
                </a:lnTo>
                <a:lnTo>
                  <a:pt x="2053679" y="1070663"/>
                </a:lnTo>
                <a:lnTo>
                  <a:pt x="2058463" y="1080227"/>
                </a:lnTo>
                <a:lnTo>
                  <a:pt x="2066434" y="1094042"/>
                </a:lnTo>
                <a:lnTo>
                  <a:pt x="2072281" y="1104139"/>
                </a:lnTo>
                <a:lnTo>
                  <a:pt x="2075470" y="1107857"/>
                </a:lnTo>
                <a:lnTo>
                  <a:pt x="2078128" y="1111046"/>
                </a:lnTo>
                <a:lnTo>
                  <a:pt x="2080785" y="1113171"/>
                </a:lnTo>
                <a:lnTo>
                  <a:pt x="2083442" y="1115297"/>
                </a:lnTo>
                <a:lnTo>
                  <a:pt x="2085567" y="1116890"/>
                </a:lnTo>
                <a:lnTo>
                  <a:pt x="2087694" y="1117422"/>
                </a:lnTo>
                <a:lnTo>
                  <a:pt x="2089821" y="1117422"/>
                </a:lnTo>
                <a:lnTo>
                  <a:pt x="2091946" y="1116890"/>
                </a:lnTo>
                <a:lnTo>
                  <a:pt x="2094073" y="1115297"/>
                </a:lnTo>
                <a:lnTo>
                  <a:pt x="2096198" y="1114233"/>
                </a:lnTo>
                <a:lnTo>
                  <a:pt x="2100982" y="1111046"/>
                </a:lnTo>
                <a:lnTo>
                  <a:pt x="2110548" y="1102012"/>
                </a:lnTo>
                <a:lnTo>
                  <a:pt x="2116395" y="1096699"/>
                </a:lnTo>
                <a:lnTo>
                  <a:pt x="2122772" y="1091918"/>
                </a:lnTo>
                <a:lnTo>
                  <a:pt x="2130213" y="1088197"/>
                </a:lnTo>
                <a:lnTo>
                  <a:pt x="2134465" y="1086072"/>
                </a:lnTo>
                <a:lnTo>
                  <a:pt x="2138717" y="1085010"/>
                </a:lnTo>
                <a:lnTo>
                  <a:pt x="2143501" y="1083948"/>
                </a:lnTo>
                <a:lnTo>
                  <a:pt x="2148815" y="1083416"/>
                </a:lnTo>
                <a:lnTo>
                  <a:pt x="2154662" y="1082883"/>
                </a:lnTo>
                <a:lnTo>
                  <a:pt x="2159976" y="1082883"/>
                </a:lnTo>
                <a:lnTo>
                  <a:pt x="2160508" y="1075446"/>
                </a:lnTo>
                <a:lnTo>
                  <a:pt x="2161039" y="1066944"/>
                </a:lnTo>
                <a:lnTo>
                  <a:pt x="2162103" y="1056847"/>
                </a:lnTo>
                <a:lnTo>
                  <a:pt x="2164228" y="1046753"/>
                </a:lnTo>
                <a:lnTo>
                  <a:pt x="2166355" y="1036126"/>
                </a:lnTo>
                <a:lnTo>
                  <a:pt x="2169544" y="1025498"/>
                </a:lnTo>
                <a:lnTo>
                  <a:pt x="2173794" y="1014341"/>
                </a:lnTo>
                <a:lnTo>
                  <a:pt x="2178579" y="1003183"/>
                </a:lnTo>
                <a:lnTo>
                  <a:pt x="2183363" y="993618"/>
                </a:lnTo>
                <a:lnTo>
                  <a:pt x="2189740" y="984584"/>
                </a:lnTo>
                <a:lnTo>
                  <a:pt x="2192929" y="980335"/>
                </a:lnTo>
                <a:lnTo>
                  <a:pt x="2196649" y="976614"/>
                </a:lnTo>
                <a:lnTo>
                  <a:pt x="2200370" y="973428"/>
                </a:lnTo>
                <a:lnTo>
                  <a:pt x="2204090" y="970239"/>
                </a:lnTo>
                <a:lnTo>
                  <a:pt x="2208874" y="967050"/>
                </a:lnTo>
                <a:lnTo>
                  <a:pt x="2213126" y="964926"/>
                </a:lnTo>
                <a:lnTo>
                  <a:pt x="2217378" y="963331"/>
                </a:lnTo>
                <a:lnTo>
                  <a:pt x="2222160" y="962269"/>
                </a:lnTo>
                <a:lnTo>
                  <a:pt x="2228007" y="961737"/>
                </a:lnTo>
                <a:lnTo>
                  <a:pt x="2233323" y="961207"/>
                </a:lnTo>
                <a:lnTo>
                  <a:pt x="2238637" y="961737"/>
                </a:lnTo>
                <a:lnTo>
                  <a:pt x="2245014" y="962799"/>
                </a:lnTo>
                <a:lnTo>
                  <a:pt x="2249266" y="946859"/>
                </a:lnTo>
                <a:lnTo>
                  <a:pt x="2254050" y="931982"/>
                </a:lnTo>
                <a:lnTo>
                  <a:pt x="2259365" y="918699"/>
                </a:lnTo>
                <a:lnTo>
                  <a:pt x="2265744" y="905946"/>
                </a:lnTo>
                <a:lnTo>
                  <a:pt x="2272120" y="893725"/>
                </a:lnTo>
                <a:lnTo>
                  <a:pt x="2279030" y="883098"/>
                </a:lnTo>
                <a:lnTo>
                  <a:pt x="2287003" y="872472"/>
                </a:lnTo>
                <a:lnTo>
                  <a:pt x="2294975" y="862908"/>
                </a:lnTo>
                <a:lnTo>
                  <a:pt x="2304011" y="852811"/>
                </a:lnTo>
                <a:lnTo>
                  <a:pt x="2313045" y="844309"/>
                </a:lnTo>
                <a:lnTo>
                  <a:pt x="2323143" y="834745"/>
                </a:lnTo>
                <a:lnTo>
                  <a:pt x="2333242" y="826243"/>
                </a:lnTo>
                <a:lnTo>
                  <a:pt x="2344403" y="817211"/>
                </a:lnTo>
                <a:lnTo>
                  <a:pt x="2356628" y="808709"/>
                </a:lnTo>
                <a:lnTo>
                  <a:pt x="2381608" y="790112"/>
                </a:lnTo>
                <a:lnTo>
                  <a:pt x="2412966" y="747072"/>
                </a:lnTo>
                <a:lnTo>
                  <a:pt x="2443791" y="704034"/>
                </a:lnTo>
                <a:lnTo>
                  <a:pt x="2506507" y="618488"/>
                </a:lnTo>
                <a:lnTo>
                  <a:pt x="2537335" y="575980"/>
                </a:lnTo>
                <a:lnTo>
                  <a:pt x="2569224" y="534004"/>
                </a:lnTo>
                <a:lnTo>
                  <a:pt x="2602176" y="491496"/>
                </a:lnTo>
                <a:lnTo>
                  <a:pt x="2635659" y="450050"/>
                </a:lnTo>
                <a:lnTo>
                  <a:pt x="2644163" y="438892"/>
                </a:lnTo>
                <a:lnTo>
                  <a:pt x="2654794" y="425609"/>
                </a:lnTo>
                <a:lnTo>
                  <a:pt x="2665425" y="410199"/>
                </a:lnTo>
                <a:lnTo>
                  <a:pt x="2677116" y="394791"/>
                </a:lnTo>
                <a:lnTo>
                  <a:pt x="2688277" y="381506"/>
                </a:lnTo>
                <a:lnTo>
                  <a:pt x="2693061" y="376193"/>
                </a:lnTo>
                <a:lnTo>
                  <a:pt x="2697313" y="371942"/>
                </a:lnTo>
                <a:lnTo>
                  <a:pt x="2701035" y="369285"/>
                </a:lnTo>
                <a:close/>
                <a:moveTo>
                  <a:pt x="561358" y="346349"/>
                </a:moveTo>
                <a:lnTo>
                  <a:pt x="564973" y="350689"/>
                </a:lnTo>
                <a:lnTo>
                  <a:pt x="565295" y="351096"/>
                </a:lnTo>
                <a:lnTo>
                  <a:pt x="562951" y="348637"/>
                </a:lnTo>
                <a:close/>
                <a:moveTo>
                  <a:pt x="538464" y="312404"/>
                </a:moveTo>
                <a:lnTo>
                  <a:pt x="538932" y="312964"/>
                </a:lnTo>
                <a:lnTo>
                  <a:pt x="543184" y="319339"/>
                </a:lnTo>
                <a:lnTo>
                  <a:pt x="548498" y="327841"/>
                </a:lnTo>
                <a:lnTo>
                  <a:pt x="555939" y="338468"/>
                </a:lnTo>
                <a:lnTo>
                  <a:pt x="556723" y="339699"/>
                </a:lnTo>
                <a:lnTo>
                  <a:pt x="541796" y="318275"/>
                </a:lnTo>
                <a:lnTo>
                  <a:pt x="539681" y="314546"/>
                </a:lnTo>
                <a:close/>
                <a:moveTo>
                  <a:pt x="536224" y="309737"/>
                </a:moveTo>
                <a:lnTo>
                  <a:pt x="536275" y="309775"/>
                </a:lnTo>
                <a:lnTo>
                  <a:pt x="536283" y="309783"/>
                </a:lnTo>
                <a:close/>
                <a:moveTo>
                  <a:pt x="528699" y="306056"/>
                </a:moveTo>
                <a:lnTo>
                  <a:pt x="529896" y="306056"/>
                </a:lnTo>
                <a:lnTo>
                  <a:pt x="532023" y="306586"/>
                </a:lnTo>
                <a:lnTo>
                  <a:pt x="534148" y="308181"/>
                </a:lnTo>
                <a:lnTo>
                  <a:pt x="534624" y="308538"/>
                </a:lnTo>
                <a:lnTo>
                  <a:pt x="532806" y="307623"/>
                </a:lnTo>
                <a:lnTo>
                  <a:pt x="530691" y="306556"/>
                </a:lnTo>
                <a:close/>
                <a:moveTo>
                  <a:pt x="3147485" y="68544"/>
                </a:moveTo>
                <a:lnTo>
                  <a:pt x="3151737" y="69074"/>
                </a:lnTo>
                <a:lnTo>
                  <a:pt x="3154926" y="70669"/>
                </a:lnTo>
                <a:lnTo>
                  <a:pt x="3156521" y="71733"/>
                </a:lnTo>
                <a:lnTo>
                  <a:pt x="3157583" y="73858"/>
                </a:lnTo>
                <a:lnTo>
                  <a:pt x="3158646" y="75452"/>
                </a:lnTo>
                <a:lnTo>
                  <a:pt x="3159178" y="77576"/>
                </a:lnTo>
                <a:lnTo>
                  <a:pt x="3159710" y="79703"/>
                </a:lnTo>
                <a:lnTo>
                  <a:pt x="3159710" y="82360"/>
                </a:lnTo>
                <a:lnTo>
                  <a:pt x="3159178" y="85016"/>
                </a:lnTo>
                <a:lnTo>
                  <a:pt x="3158646" y="87673"/>
                </a:lnTo>
                <a:lnTo>
                  <a:pt x="3157583" y="90862"/>
                </a:lnTo>
                <a:lnTo>
                  <a:pt x="3155458" y="95110"/>
                </a:lnTo>
                <a:lnTo>
                  <a:pt x="3128882" y="119022"/>
                </a:lnTo>
                <a:lnTo>
                  <a:pt x="3116659" y="131243"/>
                </a:lnTo>
                <a:lnTo>
                  <a:pt x="3114002" y="134432"/>
                </a:lnTo>
                <a:lnTo>
                  <a:pt x="3113469" y="135494"/>
                </a:lnTo>
                <a:lnTo>
                  <a:pt x="3113469" y="136024"/>
                </a:lnTo>
                <a:lnTo>
                  <a:pt x="3114002" y="136024"/>
                </a:lnTo>
                <a:lnTo>
                  <a:pt x="3115064" y="136556"/>
                </a:lnTo>
                <a:lnTo>
                  <a:pt x="3119316" y="135494"/>
                </a:lnTo>
                <a:lnTo>
                  <a:pt x="3135793" y="132305"/>
                </a:lnTo>
                <a:lnTo>
                  <a:pt x="3157583" y="117960"/>
                </a:lnTo>
                <a:lnTo>
                  <a:pt x="3168214" y="111582"/>
                </a:lnTo>
                <a:lnTo>
                  <a:pt x="3179907" y="105207"/>
                </a:lnTo>
                <a:lnTo>
                  <a:pt x="3191068" y="99361"/>
                </a:lnTo>
                <a:lnTo>
                  <a:pt x="3202229" y="93518"/>
                </a:lnTo>
                <a:lnTo>
                  <a:pt x="3208076" y="90329"/>
                </a:lnTo>
                <a:lnTo>
                  <a:pt x="3213390" y="88203"/>
                </a:lnTo>
                <a:lnTo>
                  <a:pt x="3219237" y="87673"/>
                </a:lnTo>
                <a:lnTo>
                  <a:pt x="3221362" y="87673"/>
                </a:lnTo>
                <a:lnTo>
                  <a:pt x="3224021" y="88203"/>
                </a:lnTo>
                <a:lnTo>
                  <a:pt x="3226678" y="89267"/>
                </a:lnTo>
                <a:lnTo>
                  <a:pt x="3229865" y="92454"/>
                </a:lnTo>
                <a:lnTo>
                  <a:pt x="3231460" y="94048"/>
                </a:lnTo>
                <a:lnTo>
                  <a:pt x="3232525" y="96175"/>
                </a:lnTo>
                <a:lnTo>
                  <a:pt x="3233055" y="98299"/>
                </a:lnTo>
                <a:lnTo>
                  <a:pt x="3233587" y="100426"/>
                </a:lnTo>
                <a:lnTo>
                  <a:pt x="3233587" y="103082"/>
                </a:lnTo>
                <a:lnTo>
                  <a:pt x="3233055" y="105739"/>
                </a:lnTo>
                <a:lnTo>
                  <a:pt x="3231460" y="108926"/>
                </a:lnTo>
                <a:lnTo>
                  <a:pt x="3229865" y="113177"/>
                </a:lnTo>
                <a:lnTo>
                  <a:pt x="3227208" y="116366"/>
                </a:lnTo>
                <a:lnTo>
                  <a:pt x="3223489" y="120617"/>
                </a:lnTo>
                <a:lnTo>
                  <a:pt x="3218705" y="124335"/>
                </a:lnTo>
                <a:lnTo>
                  <a:pt x="3212858" y="129117"/>
                </a:lnTo>
                <a:lnTo>
                  <a:pt x="3193193" y="140275"/>
                </a:lnTo>
                <a:lnTo>
                  <a:pt x="3191599" y="141340"/>
                </a:lnTo>
                <a:lnTo>
                  <a:pt x="3193193" y="141340"/>
                </a:lnTo>
                <a:lnTo>
                  <a:pt x="3206481" y="137089"/>
                </a:lnTo>
                <a:lnTo>
                  <a:pt x="3216047" y="134432"/>
                </a:lnTo>
                <a:lnTo>
                  <a:pt x="3227208" y="132305"/>
                </a:lnTo>
                <a:lnTo>
                  <a:pt x="3245811" y="125930"/>
                </a:lnTo>
                <a:lnTo>
                  <a:pt x="3264413" y="121679"/>
                </a:lnTo>
                <a:lnTo>
                  <a:pt x="3270260" y="121147"/>
                </a:lnTo>
                <a:lnTo>
                  <a:pt x="3276106" y="120617"/>
                </a:lnTo>
                <a:lnTo>
                  <a:pt x="3280889" y="120617"/>
                </a:lnTo>
                <a:lnTo>
                  <a:pt x="3285142" y="121679"/>
                </a:lnTo>
                <a:lnTo>
                  <a:pt x="3288330" y="122211"/>
                </a:lnTo>
                <a:lnTo>
                  <a:pt x="3292051" y="123803"/>
                </a:lnTo>
                <a:lnTo>
                  <a:pt x="3294709" y="124868"/>
                </a:lnTo>
                <a:lnTo>
                  <a:pt x="3296303" y="126992"/>
                </a:lnTo>
                <a:lnTo>
                  <a:pt x="3297896" y="129117"/>
                </a:lnTo>
                <a:lnTo>
                  <a:pt x="3298961" y="131243"/>
                </a:lnTo>
                <a:lnTo>
                  <a:pt x="3299491" y="133368"/>
                </a:lnTo>
                <a:lnTo>
                  <a:pt x="3300023" y="135494"/>
                </a:lnTo>
                <a:lnTo>
                  <a:pt x="3299491" y="137619"/>
                </a:lnTo>
                <a:lnTo>
                  <a:pt x="3298961" y="139745"/>
                </a:lnTo>
                <a:lnTo>
                  <a:pt x="3297896" y="141870"/>
                </a:lnTo>
                <a:lnTo>
                  <a:pt x="3296303" y="143996"/>
                </a:lnTo>
                <a:lnTo>
                  <a:pt x="3294177" y="146121"/>
                </a:lnTo>
                <a:lnTo>
                  <a:pt x="3290457" y="148777"/>
                </a:lnTo>
                <a:lnTo>
                  <a:pt x="3286735" y="150372"/>
                </a:lnTo>
                <a:lnTo>
                  <a:pt x="3283015" y="152496"/>
                </a:lnTo>
                <a:lnTo>
                  <a:pt x="3273449" y="155685"/>
                </a:lnTo>
                <a:lnTo>
                  <a:pt x="3262818" y="158874"/>
                </a:lnTo>
                <a:lnTo>
                  <a:pt x="3267603" y="162593"/>
                </a:lnTo>
                <a:lnTo>
                  <a:pt x="3271322" y="166311"/>
                </a:lnTo>
                <a:lnTo>
                  <a:pt x="3274511" y="168968"/>
                </a:lnTo>
                <a:lnTo>
                  <a:pt x="3275574" y="172157"/>
                </a:lnTo>
                <a:lnTo>
                  <a:pt x="3276639" y="174813"/>
                </a:lnTo>
                <a:lnTo>
                  <a:pt x="3276106" y="176938"/>
                </a:lnTo>
                <a:lnTo>
                  <a:pt x="3275044" y="179064"/>
                </a:lnTo>
                <a:lnTo>
                  <a:pt x="3273449" y="181189"/>
                </a:lnTo>
                <a:lnTo>
                  <a:pt x="3270792" y="182783"/>
                </a:lnTo>
                <a:lnTo>
                  <a:pt x="3267603" y="184910"/>
                </a:lnTo>
                <a:lnTo>
                  <a:pt x="3264413" y="186502"/>
                </a:lnTo>
                <a:lnTo>
                  <a:pt x="3260161" y="187566"/>
                </a:lnTo>
                <a:lnTo>
                  <a:pt x="3251125" y="189691"/>
                </a:lnTo>
                <a:lnTo>
                  <a:pt x="3241029" y="191285"/>
                </a:lnTo>
                <a:lnTo>
                  <a:pt x="3235182" y="191817"/>
                </a:lnTo>
                <a:lnTo>
                  <a:pt x="3229335" y="193410"/>
                </a:lnTo>
                <a:lnTo>
                  <a:pt x="3220299" y="196066"/>
                </a:lnTo>
                <a:lnTo>
                  <a:pt x="3212328" y="199255"/>
                </a:lnTo>
                <a:lnTo>
                  <a:pt x="3208606" y="200317"/>
                </a:lnTo>
                <a:lnTo>
                  <a:pt x="3189473" y="208287"/>
                </a:lnTo>
                <a:lnTo>
                  <a:pt x="3181500" y="211476"/>
                </a:lnTo>
                <a:lnTo>
                  <a:pt x="3172996" y="214665"/>
                </a:lnTo>
                <a:lnTo>
                  <a:pt x="3165025" y="216789"/>
                </a:lnTo>
                <a:lnTo>
                  <a:pt x="3156521" y="218384"/>
                </a:lnTo>
                <a:lnTo>
                  <a:pt x="3148017" y="218916"/>
                </a:lnTo>
                <a:lnTo>
                  <a:pt x="3138451" y="218916"/>
                </a:lnTo>
                <a:lnTo>
                  <a:pt x="3128882" y="222103"/>
                </a:lnTo>
                <a:lnTo>
                  <a:pt x="3118786" y="225823"/>
                </a:lnTo>
                <a:lnTo>
                  <a:pt x="3098589" y="233793"/>
                </a:lnTo>
                <a:lnTo>
                  <a:pt x="3078924" y="242293"/>
                </a:lnTo>
                <a:lnTo>
                  <a:pt x="3068825" y="245482"/>
                </a:lnTo>
                <a:lnTo>
                  <a:pt x="3059257" y="248139"/>
                </a:lnTo>
                <a:lnTo>
                  <a:pt x="3052880" y="250265"/>
                </a:lnTo>
                <a:lnTo>
                  <a:pt x="3045971" y="252390"/>
                </a:lnTo>
                <a:lnTo>
                  <a:pt x="3033215" y="257703"/>
                </a:lnTo>
                <a:lnTo>
                  <a:pt x="3020990" y="263548"/>
                </a:lnTo>
                <a:lnTo>
                  <a:pt x="3008767" y="269924"/>
                </a:lnTo>
                <a:lnTo>
                  <a:pt x="2996543" y="276301"/>
                </a:lnTo>
                <a:lnTo>
                  <a:pt x="2984850" y="282145"/>
                </a:lnTo>
                <a:lnTo>
                  <a:pt x="2973157" y="286396"/>
                </a:lnTo>
                <a:lnTo>
                  <a:pt x="2967310" y="288522"/>
                </a:lnTo>
                <a:lnTo>
                  <a:pt x="2961463" y="290115"/>
                </a:lnTo>
                <a:lnTo>
                  <a:pt x="2955617" y="295430"/>
                </a:lnTo>
                <a:lnTo>
                  <a:pt x="2950302" y="300211"/>
                </a:lnTo>
                <a:lnTo>
                  <a:pt x="2945520" y="304994"/>
                </a:lnTo>
                <a:lnTo>
                  <a:pt x="2940204" y="309775"/>
                </a:lnTo>
                <a:lnTo>
                  <a:pt x="2932232" y="320934"/>
                </a:lnTo>
                <a:lnTo>
                  <a:pt x="2924791" y="332092"/>
                </a:lnTo>
                <a:lnTo>
                  <a:pt x="2917350" y="343249"/>
                </a:lnTo>
                <a:lnTo>
                  <a:pt x="2910973" y="356002"/>
                </a:lnTo>
                <a:lnTo>
                  <a:pt x="2897153" y="381506"/>
                </a:lnTo>
                <a:lnTo>
                  <a:pt x="2873236" y="418701"/>
                </a:lnTo>
                <a:lnTo>
                  <a:pt x="2876030" y="420695"/>
                </a:lnTo>
                <a:lnTo>
                  <a:pt x="2874817" y="421510"/>
                </a:lnTo>
                <a:lnTo>
                  <a:pt x="2872680" y="422050"/>
                </a:lnTo>
                <a:lnTo>
                  <a:pt x="2870540" y="423128"/>
                </a:lnTo>
                <a:lnTo>
                  <a:pt x="2868403" y="425285"/>
                </a:lnTo>
                <a:lnTo>
                  <a:pt x="2865196" y="427980"/>
                </a:lnTo>
                <a:lnTo>
                  <a:pt x="2863057" y="430677"/>
                </a:lnTo>
                <a:lnTo>
                  <a:pt x="2857178" y="429598"/>
                </a:lnTo>
                <a:lnTo>
                  <a:pt x="2851832" y="428520"/>
                </a:lnTo>
                <a:lnTo>
                  <a:pt x="2847021" y="426902"/>
                </a:lnTo>
                <a:lnTo>
                  <a:pt x="2842745" y="424745"/>
                </a:lnTo>
                <a:lnTo>
                  <a:pt x="2839004" y="422588"/>
                </a:lnTo>
                <a:lnTo>
                  <a:pt x="2835262" y="419356"/>
                </a:lnTo>
                <a:lnTo>
                  <a:pt x="2825639" y="411807"/>
                </a:lnTo>
                <a:lnTo>
                  <a:pt x="2792500" y="384313"/>
                </a:lnTo>
                <a:lnTo>
                  <a:pt x="2758824" y="356279"/>
                </a:lnTo>
                <a:lnTo>
                  <a:pt x="2749736" y="342801"/>
                </a:lnTo>
                <a:lnTo>
                  <a:pt x="2744391" y="339028"/>
                </a:lnTo>
                <a:lnTo>
                  <a:pt x="2742616" y="337749"/>
                </a:lnTo>
                <a:lnTo>
                  <a:pt x="2743554" y="337936"/>
                </a:lnTo>
                <a:lnTo>
                  <a:pt x="2746741" y="339530"/>
                </a:lnTo>
                <a:lnTo>
                  <a:pt x="2749931" y="342187"/>
                </a:lnTo>
                <a:lnTo>
                  <a:pt x="2753652" y="345376"/>
                </a:lnTo>
                <a:lnTo>
                  <a:pt x="2796702" y="271518"/>
                </a:lnTo>
                <a:lnTo>
                  <a:pt x="2840285" y="198723"/>
                </a:lnTo>
                <a:lnTo>
                  <a:pt x="2839221" y="180659"/>
                </a:lnTo>
                <a:lnTo>
                  <a:pt x="2838690" y="166844"/>
                </a:lnTo>
                <a:lnTo>
                  <a:pt x="2839221" y="160466"/>
                </a:lnTo>
                <a:lnTo>
                  <a:pt x="2839753" y="155685"/>
                </a:lnTo>
                <a:lnTo>
                  <a:pt x="2840285" y="150902"/>
                </a:lnTo>
                <a:lnTo>
                  <a:pt x="2841348" y="146121"/>
                </a:lnTo>
                <a:lnTo>
                  <a:pt x="2842942" y="141870"/>
                </a:lnTo>
                <a:lnTo>
                  <a:pt x="2845067" y="138151"/>
                </a:lnTo>
                <a:lnTo>
                  <a:pt x="2847724" y="134432"/>
                </a:lnTo>
                <a:lnTo>
                  <a:pt x="2851446" y="130711"/>
                </a:lnTo>
                <a:lnTo>
                  <a:pt x="2859950" y="122211"/>
                </a:lnTo>
                <a:lnTo>
                  <a:pt x="2871641" y="112114"/>
                </a:lnTo>
                <a:lnTo>
                  <a:pt x="2879082" y="99894"/>
                </a:lnTo>
                <a:lnTo>
                  <a:pt x="2882804" y="94580"/>
                </a:lnTo>
                <a:lnTo>
                  <a:pt x="2886524" y="89267"/>
                </a:lnTo>
                <a:lnTo>
                  <a:pt x="2891308" y="85546"/>
                </a:lnTo>
                <a:lnTo>
                  <a:pt x="2893433" y="83954"/>
                </a:lnTo>
                <a:lnTo>
                  <a:pt x="2896090" y="82890"/>
                </a:lnTo>
                <a:lnTo>
                  <a:pt x="2898747" y="81827"/>
                </a:lnTo>
                <a:lnTo>
                  <a:pt x="2901937" y="81297"/>
                </a:lnTo>
                <a:lnTo>
                  <a:pt x="2905656" y="81297"/>
                </a:lnTo>
                <a:lnTo>
                  <a:pt x="2909378" y="81297"/>
                </a:lnTo>
                <a:lnTo>
                  <a:pt x="2913630" y="81827"/>
                </a:lnTo>
                <a:lnTo>
                  <a:pt x="2917350" y="82890"/>
                </a:lnTo>
                <a:lnTo>
                  <a:pt x="2920539" y="85016"/>
                </a:lnTo>
                <a:lnTo>
                  <a:pt x="2922134" y="86078"/>
                </a:lnTo>
                <a:lnTo>
                  <a:pt x="2923196" y="87673"/>
                </a:lnTo>
                <a:lnTo>
                  <a:pt x="2925323" y="89797"/>
                </a:lnTo>
                <a:lnTo>
                  <a:pt x="2925853" y="92454"/>
                </a:lnTo>
                <a:lnTo>
                  <a:pt x="2927448" y="98831"/>
                </a:lnTo>
                <a:lnTo>
                  <a:pt x="2927980" y="107331"/>
                </a:lnTo>
                <a:lnTo>
                  <a:pt x="2927448" y="119022"/>
                </a:lnTo>
                <a:lnTo>
                  <a:pt x="2934357" y="120617"/>
                </a:lnTo>
                <a:lnTo>
                  <a:pt x="2942331" y="122211"/>
                </a:lnTo>
                <a:lnTo>
                  <a:pt x="2960933" y="124335"/>
                </a:lnTo>
                <a:lnTo>
                  <a:pt x="2980066" y="125930"/>
                </a:lnTo>
                <a:lnTo>
                  <a:pt x="2989632" y="126460"/>
                </a:lnTo>
                <a:lnTo>
                  <a:pt x="2999200" y="126460"/>
                </a:lnTo>
                <a:lnTo>
                  <a:pt x="3006639" y="125398"/>
                </a:lnTo>
                <a:lnTo>
                  <a:pt x="3013551" y="124868"/>
                </a:lnTo>
                <a:lnTo>
                  <a:pt x="3026837" y="122211"/>
                </a:lnTo>
                <a:lnTo>
                  <a:pt x="3033215" y="121679"/>
                </a:lnTo>
                <a:lnTo>
                  <a:pt x="3040125" y="121147"/>
                </a:lnTo>
                <a:lnTo>
                  <a:pt x="3047033" y="121679"/>
                </a:lnTo>
                <a:lnTo>
                  <a:pt x="3054475" y="122741"/>
                </a:lnTo>
                <a:lnTo>
                  <a:pt x="3057132" y="123273"/>
                </a:lnTo>
                <a:lnTo>
                  <a:pt x="3059257" y="123273"/>
                </a:lnTo>
                <a:lnTo>
                  <a:pt x="3061914" y="122741"/>
                </a:lnTo>
                <a:lnTo>
                  <a:pt x="3064041" y="121679"/>
                </a:lnTo>
                <a:lnTo>
                  <a:pt x="3068825" y="119022"/>
                </a:lnTo>
                <a:lnTo>
                  <a:pt x="3073607" y="115303"/>
                </a:lnTo>
                <a:lnTo>
                  <a:pt x="3083176" y="105739"/>
                </a:lnTo>
                <a:lnTo>
                  <a:pt x="3088490" y="100956"/>
                </a:lnTo>
                <a:lnTo>
                  <a:pt x="3094867" y="96705"/>
                </a:lnTo>
                <a:lnTo>
                  <a:pt x="3105498" y="88735"/>
                </a:lnTo>
                <a:lnTo>
                  <a:pt x="3117721" y="81297"/>
                </a:lnTo>
                <a:lnTo>
                  <a:pt x="3123568" y="78109"/>
                </a:lnTo>
                <a:lnTo>
                  <a:pt x="3130477" y="74390"/>
                </a:lnTo>
                <a:lnTo>
                  <a:pt x="3136324" y="71201"/>
                </a:lnTo>
                <a:lnTo>
                  <a:pt x="3142703" y="69074"/>
                </a:lnTo>
                <a:close/>
                <a:moveTo>
                  <a:pt x="76004" y="0"/>
                </a:moveTo>
                <a:lnTo>
                  <a:pt x="79724" y="1062"/>
                </a:lnTo>
                <a:lnTo>
                  <a:pt x="82913" y="1062"/>
                </a:lnTo>
                <a:lnTo>
                  <a:pt x="90885" y="3189"/>
                </a:lnTo>
                <a:lnTo>
                  <a:pt x="100453" y="6376"/>
                </a:lnTo>
                <a:lnTo>
                  <a:pt x="113209" y="18066"/>
                </a:lnTo>
                <a:lnTo>
                  <a:pt x="127027" y="29225"/>
                </a:lnTo>
                <a:lnTo>
                  <a:pt x="140845" y="39852"/>
                </a:lnTo>
                <a:lnTo>
                  <a:pt x="155196" y="49416"/>
                </a:lnTo>
                <a:lnTo>
                  <a:pt x="170078" y="58980"/>
                </a:lnTo>
                <a:lnTo>
                  <a:pt x="184959" y="67482"/>
                </a:lnTo>
                <a:lnTo>
                  <a:pt x="200904" y="76514"/>
                </a:lnTo>
                <a:lnTo>
                  <a:pt x="217380" y="84484"/>
                </a:lnTo>
                <a:lnTo>
                  <a:pt x="231200" y="86078"/>
                </a:lnTo>
                <a:lnTo>
                  <a:pt x="238109" y="87141"/>
                </a:lnTo>
                <a:lnTo>
                  <a:pt x="245548" y="88735"/>
                </a:lnTo>
                <a:lnTo>
                  <a:pt x="252990" y="90862"/>
                </a:lnTo>
                <a:lnTo>
                  <a:pt x="260431" y="94048"/>
                </a:lnTo>
                <a:lnTo>
                  <a:pt x="268935" y="97237"/>
                </a:lnTo>
                <a:lnTo>
                  <a:pt x="277439" y="102018"/>
                </a:lnTo>
                <a:lnTo>
                  <a:pt x="287537" y="103612"/>
                </a:lnTo>
                <a:lnTo>
                  <a:pt x="299228" y="106269"/>
                </a:lnTo>
                <a:lnTo>
                  <a:pt x="310922" y="108396"/>
                </a:lnTo>
                <a:lnTo>
                  <a:pt x="322083" y="109458"/>
                </a:lnTo>
                <a:lnTo>
                  <a:pt x="326334" y="109458"/>
                </a:lnTo>
                <a:lnTo>
                  <a:pt x="330586" y="109458"/>
                </a:lnTo>
                <a:lnTo>
                  <a:pt x="334308" y="108396"/>
                </a:lnTo>
                <a:lnTo>
                  <a:pt x="336965" y="106269"/>
                </a:lnTo>
                <a:lnTo>
                  <a:pt x="338028" y="105207"/>
                </a:lnTo>
                <a:lnTo>
                  <a:pt x="338560" y="104145"/>
                </a:lnTo>
                <a:lnTo>
                  <a:pt x="339090" y="102550"/>
                </a:lnTo>
                <a:lnTo>
                  <a:pt x="339090" y="100426"/>
                </a:lnTo>
                <a:lnTo>
                  <a:pt x="338560" y="96175"/>
                </a:lnTo>
                <a:lnTo>
                  <a:pt x="336433" y="90329"/>
                </a:lnTo>
                <a:lnTo>
                  <a:pt x="331651" y="85546"/>
                </a:lnTo>
                <a:lnTo>
                  <a:pt x="327929" y="81297"/>
                </a:lnTo>
                <a:lnTo>
                  <a:pt x="324740" y="77046"/>
                </a:lnTo>
                <a:lnTo>
                  <a:pt x="322615" y="72263"/>
                </a:lnTo>
                <a:lnTo>
                  <a:pt x="321020" y="68012"/>
                </a:lnTo>
                <a:lnTo>
                  <a:pt x="319958" y="64293"/>
                </a:lnTo>
                <a:lnTo>
                  <a:pt x="319425" y="60042"/>
                </a:lnTo>
                <a:lnTo>
                  <a:pt x="319425" y="56854"/>
                </a:lnTo>
                <a:lnTo>
                  <a:pt x="319958" y="52605"/>
                </a:lnTo>
                <a:lnTo>
                  <a:pt x="321020" y="49416"/>
                </a:lnTo>
                <a:lnTo>
                  <a:pt x="322083" y="46759"/>
                </a:lnTo>
                <a:lnTo>
                  <a:pt x="324210" y="44103"/>
                </a:lnTo>
                <a:lnTo>
                  <a:pt x="326334" y="41446"/>
                </a:lnTo>
                <a:lnTo>
                  <a:pt x="328461" y="39852"/>
                </a:lnTo>
                <a:lnTo>
                  <a:pt x="331119" y="37725"/>
                </a:lnTo>
                <a:lnTo>
                  <a:pt x="334308" y="36133"/>
                </a:lnTo>
                <a:lnTo>
                  <a:pt x="338028" y="35068"/>
                </a:lnTo>
                <a:lnTo>
                  <a:pt x="341217" y="34538"/>
                </a:lnTo>
                <a:lnTo>
                  <a:pt x="344407" y="34538"/>
                </a:lnTo>
                <a:lnTo>
                  <a:pt x="348126" y="34538"/>
                </a:lnTo>
                <a:lnTo>
                  <a:pt x="351316" y="35068"/>
                </a:lnTo>
                <a:lnTo>
                  <a:pt x="355568" y="37195"/>
                </a:lnTo>
                <a:lnTo>
                  <a:pt x="358757" y="38789"/>
                </a:lnTo>
                <a:lnTo>
                  <a:pt x="361944" y="40914"/>
                </a:lnTo>
                <a:lnTo>
                  <a:pt x="365134" y="43570"/>
                </a:lnTo>
                <a:lnTo>
                  <a:pt x="368323" y="46759"/>
                </a:lnTo>
                <a:lnTo>
                  <a:pt x="372043" y="50478"/>
                </a:lnTo>
                <a:lnTo>
                  <a:pt x="374170" y="55791"/>
                </a:lnTo>
                <a:lnTo>
                  <a:pt x="376827" y="60574"/>
                </a:lnTo>
                <a:lnTo>
                  <a:pt x="378952" y="66418"/>
                </a:lnTo>
                <a:lnTo>
                  <a:pt x="380547" y="72795"/>
                </a:lnTo>
                <a:lnTo>
                  <a:pt x="381609" y="80765"/>
                </a:lnTo>
                <a:lnTo>
                  <a:pt x="398087" y="88735"/>
                </a:lnTo>
                <a:lnTo>
                  <a:pt x="404996" y="93518"/>
                </a:lnTo>
                <a:lnTo>
                  <a:pt x="412437" y="98299"/>
                </a:lnTo>
                <a:lnTo>
                  <a:pt x="418814" y="102550"/>
                </a:lnTo>
                <a:lnTo>
                  <a:pt x="424130" y="107863"/>
                </a:lnTo>
                <a:lnTo>
                  <a:pt x="429975" y="113177"/>
                </a:lnTo>
                <a:lnTo>
                  <a:pt x="434759" y="119022"/>
                </a:lnTo>
                <a:lnTo>
                  <a:pt x="438479" y="124868"/>
                </a:lnTo>
                <a:lnTo>
                  <a:pt x="441668" y="131775"/>
                </a:lnTo>
                <a:lnTo>
                  <a:pt x="444325" y="138151"/>
                </a:lnTo>
                <a:lnTo>
                  <a:pt x="446983" y="145058"/>
                </a:lnTo>
                <a:lnTo>
                  <a:pt x="448577" y="153560"/>
                </a:lnTo>
                <a:lnTo>
                  <a:pt x="449110" y="161530"/>
                </a:lnTo>
                <a:lnTo>
                  <a:pt x="448577" y="171095"/>
                </a:lnTo>
                <a:lnTo>
                  <a:pt x="447515" y="180127"/>
                </a:lnTo>
                <a:lnTo>
                  <a:pt x="517672" y="310307"/>
                </a:lnTo>
                <a:lnTo>
                  <a:pt x="521392" y="308181"/>
                </a:lnTo>
                <a:lnTo>
                  <a:pt x="524581" y="306586"/>
                </a:lnTo>
                <a:lnTo>
                  <a:pt x="527239" y="306056"/>
                </a:lnTo>
                <a:lnTo>
                  <a:pt x="528482" y="306056"/>
                </a:lnTo>
                <a:lnTo>
                  <a:pt x="526987" y="306556"/>
                </a:lnTo>
                <a:lnTo>
                  <a:pt x="524873" y="307090"/>
                </a:lnTo>
                <a:lnTo>
                  <a:pt x="520643" y="309221"/>
                </a:lnTo>
                <a:lnTo>
                  <a:pt x="515883" y="312950"/>
                </a:lnTo>
                <a:lnTo>
                  <a:pt x="511123" y="317211"/>
                </a:lnTo>
                <a:lnTo>
                  <a:pt x="505834" y="321472"/>
                </a:lnTo>
                <a:lnTo>
                  <a:pt x="464583" y="352366"/>
                </a:lnTo>
                <a:lnTo>
                  <a:pt x="421746" y="382195"/>
                </a:lnTo>
                <a:lnTo>
                  <a:pt x="412228" y="388586"/>
                </a:lnTo>
                <a:lnTo>
                  <a:pt x="403765" y="394446"/>
                </a:lnTo>
                <a:lnTo>
                  <a:pt x="397420" y="400305"/>
                </a:lnTo>
                <a:lnTo>
                  <a:pt x="393752" y="404335"/>
                </a:lnTo>
                <a:lnTo>
                  <a:pt x="395429" y="401167"/>
                </a:lnTo>
                <a:lnTo>
                  <a:pt x="401806" y="391602"/>
                </a:lnTo>
                <a:lnTo>
                  <a:pt x="387456" y="365566"/>
                </a:lnTo>
                <a:lnTo>
                  <a:pt x="373105" y="339530"/>
                </a:lnTo>
                <a:lnTo>
                  <a:pt x="357162" y="313494"/>
                </a:lnTo>
                <a:lnTo>
                  <a:pt x="348658" y="300743"/>
                </a:lnTo>
                <a:lnTo>
                  <a:pt x="340685" y="289052"/>
                </a:lnTo>
                <a:lnTo>
                  <a:pt x="326867" y="280020"/>
                </a:lnTo>
                <a:lnTo>
                  <a:pt x="314643" y="272050"/>
                </a:lnTo>
                <a:lnTo>
                  <a:pt x="304545" y="266737"/>
                </a:lnTo>
                <a:lnTo>
                  <a:pt x="294976" y="262486"/>
                </a:lnTo>
                <a:lnTo>
                  <a:pt x="278501" y="254516"/>
                </a:lnTo>
                <a:lnTo>
                  <a:pt x="270529" y="250795"/>
                </a:lnTo>
                <a:lnTo>
                  <a:pt x="262026" y="246014"/>
                </a:lnTo>
                <a:lnTo>
                  <a:pt x="249270" y="241231"/>
                </a:lnTo>
                <a:lnTo>
                  <a:pt x="236514" y="236450"/>
                </a:lnTo>
                <a:lnTo>
                  <a:pt x="225883" y="231137"/>
                </a:lnTo>
                <a:lnTo>
                  <a:pt x="214722" y="225823"/>
                </a:lnTo>
                <a:lnTo>
                  <a:pt x="203561" y="220508"/>
                </a:lnTo>
                <a:lnTo>
                  <a:pt x="192931" y="213602"/>
                </a:lnTo>
                <a:lnTo>
                  <a:pt x="181770" y="206695"/>
                </a:lnTo>
                <a:lnTo>
                  <a:pt x="170609" y="198723"/>
                </a:lnTo>
                <a:lnTo>
                  <a:pt x="154133" y="194474"/>
                </a:lnTo>
                <a:lnTo>
                  <a:pt x="139783" y="189691"/>
                </a:lnTo>
                <a:lnTo>
                  <a:pt x="125965" y="184378"/>
                </a:lnTo>
                <a:lnTo>
                  <a:pt x="113209" y="177470"/>
                </a:lnTo>
                <a:lnTo>
                  <a:pt x="102046" y="170562"/>
                </a:lnTo>
                <a:lnTo>
                  <a:pt x="90885" y="162060"/>
                </a:lnTo>
                <a:lnTo>
                  <a:pt x="80256" y="154091"/>
                </a:lnTo>
                <a:lnTo>
                  <a:pt x="69095" y="144526"/>
                </a:lnTo>
                <a:lnTo>
                  <a:pt x="62184" y="138681"/>
                </a:lnTo>
                <a:lnTo>
                  <a:pt x="54213" y="132305"/>
                </a:lnTo>
                <a:lnTo>
                  <a:pt x="46241" y="125398"/>
                </a:lnTo>
                <a:lnTo>
                  <a:pt x="38800" y="118490"/>
                </a:lnTo>
                <a:lnTo>
                  <a:pt x="35610" y="114771"/>
                </a:lnTo>
                <a:lnTo>
                  <a:pt x="32953" y="111052"/>
                </a:lnTo>
                <a:lnTo>
                  <a:pt x="30828" y="106269"/>
                </a:lnTo>
                <a:lnTo>
                  <a:pt x="29233" y="102550"/>
                </a:lnTo>
                <a:lnTo>
                  <a:pt x="28169" y="97767"/>
                </a:lnTo>
                <a:lnTo>
                  <a:pt x="27639" y="93518"/>
                </a:lnTo>
                <a:lnTo>
                  <a:pt x="28169" y="88203"/>
                </a:lnTo>
                <a:lnTo>
                  <a:pt x="29233" y="83422"/>
                </a:lnTo>
                <a:lnTo>
                  <a:pt x="15413" y="68012"/>
                </a:lnTo>
                <a:lnTo>
                  <a:pt x="6379" y="57918"/>
                </a:lnTo>
                <a:lnTo>
                  <a:pt x="2657" y="53135"/>
                </a:lnTo>
                <a:lnTo>
                  <a:pt x="1065" y="49948"/>
                </a:lnTo>
                <a:lnTo>
                  <a:pt x="0" y="46227"/>
                </a:lnTo>
                <a:lnTo>
                  <a:pt x="0" y="42508"/>
                </a:lnTo>
                <a:lnTo>
                  <a:pt x="1065" y="40384"/>
                </a:lnTo>
                <a:lnTo>
                  <a:pt x="2127" y="38257"/>
                </a:lnTo>
                <a:lnTo>
                  <a:pt x="5847" y="34538"/>
                </a:lnTo>
                <a:lnTo>
                  <a:pt x="9036" y="31350"/>
                </a:lnTo>
                <a:lnTo>
                  <a:pt x="10099" y="29755"/>
                </a:lnTo>
                <a:lnTo>
                  <a:pt x="10631" y="27631"/>
                </a:lnTo>
                <a:lnTo>
                  <a:pt x="11161" y="22848"/>
                </a:lnTo>
                <a:lnTo>
                  <a:pt x="12226" y="18066"/>
                </a:lnTo>
                <a:lnTo>
                  <a:pt x="14351" y="15410"/>
                </a:lnTo>
                <a:lnTo>
                  <a:pt x="16478" y="12753"/>
                </a:lnTo>
                <a:lnTo>
                  <a:pt x="19665" y="11691"/>
                </a:lnTo>
                <a:lnTo>
                  <a:pt x="23387" y="10627"/>
                </a:lnTo>
                <a:lnTo>
                  <a:pt x="27106" y="10627"/>
                </a:lnTo>
                <a:lnTo>
                  <a:pt x="31358" y="11159"/>
                </a:lnTo>
                <a:lnTo>
                  <a:pt x="35610" y="12221"/>
                </a:lnTo>
                <a:lnTo>
                  <a:pt x="40394" y="13815"/>
                </a:lnTo>
                <a:lnTo>
                  <a:pt x="49961" y="18066"/>
                </a:lnTo>
                <a:lnTo>
                  <a:pt x="59527" y="24442"/>
                </a:lnTo>
                <a:lnTo>
                  <a:pt x="67501" y="30287"/>
                </a:lnTo>
                <a:lnTo>
                  <a:pt x="66438" y="24442"/>
                </a:lnTo>
                <a:lnTo>
                  <a:pt x="65374" y="19129"/>
                </a:lnTo>
                <a:lnTo>
                  <a:pt x="65374" y="14348"/>
                </a:lnTo>
                <a:lnTo>
                  <a:pt x="65374" y="10627"/>
                </a:lnTo>
                <a:lnTo>
                  <a:pt x="65906" y="7440"/>
                </a:lnTo>
                <a:lnTo>
                  <a:pt x="67501" y="4783"/>
                </a:lnTo>
                <a:lnTo>
                  <a:pt x="68563" y="3189"/>
                </a:lnTo>
                <a:lnTo>
                  <a:pt x="70690" y="1595"/>
                </a:lnTo>
                <a:lnTo>
                  <a:pt x="73347" y="10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85" y="800100"/>
            <a:ext cx="60940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我们制作了名为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寻物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的失物招领、认领平台，希望能让学生高效率找回自己丢失的东西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D:\QQ图片20180612083936.jpgQQ图片201806120839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69125" y="204153"/>
            <a:ext cx="2152015" cy="4419600"/>
          </a:xfrm>
          <a:prstGeom prst="rect">
            <a:avLst/>
          </a:prstGeom>
        </p:spPr>
      </p:pic>
      <p:pic>
        <p:nvPicPr>
          <p:cNvPr id="6" name="图片 5" descr="QQ图片20180612083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10" y="204470"/>
            <a:ext cx="2199640" cy="4419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503999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800" b="1" dirty="0" smtClean="0">
                <a:solidFill>
                  <a:schemeClr val="bg1"/>
                </a:solidFill>
              </a:rPr>
              <a:t>App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包括四个功能</a:t>
            </a:r>
            <a:endParaRPr kumimoji="1" lang="en-US" alt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2703" y="2343933"/>
            <a:ext cx="1944370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01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2703" y="4165391"/>
            <a:ext cx="1944370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02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949" y="2885705"/>
            <a:ext cx="414730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发布失物招领信息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8949" y="4715063"/>
            <a:ext cx="414730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浏览失物记录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84228" y="2343933"/>
            <a:ext cx="1966018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03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84228" y="4165391"/>
            <a:ext cx="1966018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chemeClr val="bg1"/>
                </a:solidFill>
              </a:rPr>
              <a:t>PART</a:t>
            </a:r>
            <a:r>
              <a:rPr kumimoji="1" lang="zh-CN" altLang="en-US" sz="28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2800" b="1" dirty="0" smtClean="0">
                <a:solidFill>
                  <a:schemeClr val="bg1"/>
                </a:solidFill>
              </a:rPr>
              <a:t>04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0474" y="2885705"/>
            <a:ext cx="414730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查看失物信息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0474" y="4715063"/>
            <a:ext cx="414730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查询和挂失学生卡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rgbClr val="2BF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7" grpId="0" animBg="1"/>
      <p:bldP spid="9" grpId="0"/>
      <p:bldP spid="10" grpId="0" animBg="1"/>
      <p:bldP spid="12" grpId="0"/>
      <p:bldP spid="11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7216775" y="5468620"/>
            <a:ext cx="2038350" cy="1339850"/>
          </a:xfrm>
          <a:custGeom>
            <a:avLst/>
            <a:gdLst>
              <a:gd name="connsiteX0" fmla="*/ 1773141 w 3300023"/>
              <a:gd name="connsiteY0" fmla="*/ 1153966 h 2706595"/>
              <a:gd name="connsiteX1" fmla="*/ 1766758 w 3300023"/>
              <a:gd name="connsiteY1" fmla="*/ 1159811 h 2706595"/>
              <a:gd name="connsiteX2" fmla="*/ 1761972 w 3300023"/>
              <a:gd name="connsiteY2" fmla="*/ 1164060 h 2706595"/>
              <a:gd name="connsiteX3" fmla="*/ 1756656 w 3300023"/>
              <a:gd name="connsiteY3" fmla="*/ 1167779 h 2706595"/>
              <a:gd name="connsiteX4" fmla="*/ 1751868 w 3300023"/>
              <a:gd name="connsiteY4" fmla="*/ 1170968 h 2706595"/>
              <a:gd name="connsiteX5" fmla="*/ 1746019 w 3300023"/>
              <a:gd name="connsiteY5" fmla="*/ 1173624 h 2706595"/>
              <a:gd name="connsiteX6" fmla="*/ 1740701 w 3300023"/>
              <a:gd name="connsiteY6" fmla="*/ 1176281 h 2706595"/>
              <a:gd name="connsiteX7" fmla="*/ 1726342 w 3300023"/>
              <a:gd name="connsiteY7" fmla="*/ 1181062 h 2706595"/>
              <a:gd name="connsiteX8" fmla="*/ 1713046 w 3300023"/>
              <a:gd name="connsiteY8" fmla="*/ 1184251 h 2706595"/>
              <a:gd name="connsiteX9" fmla="*/ 1707198 w 3300023"/>
              <a:gd name="connsiteY9" fmla="*/ 1185843 h 2706595"/>
              <a:gd name="connsiteX10" fmla="*/ 1701879 w 3300023"/>
              <a:gd name="connsiteY10" fmla="*/ 1188500 h 2706595"/>
              <a:gd name="connsiteX11" fmla="*/ 1697625 w 3300023"/>
              <a:gd name="connsiteY11" fmla="*/ 1190627 h 2706595"/>
              <a:gd name="connsiteX12" fmla="*/ 1692839 w 3300023"/>
              <a:gd name="connsiteY12" fmla="*/ 1193281 h 2706595"/>
              <a:gd name="connsiteX13" fmla="*/ 1689115 w 3300023"/>
              <a:gd name="connsiteY13" fmla="*/ 1195938 h 2706595"/>
              <a:gd name="connsiteX14" fmla="*/ 1685394 w 3300023"/>
              <a:gd name="connsiteY14" fmla="*/ 1199126 h 2706595"/>
              <a:gd name="connsiteX15" fmla="*/ 1682734 w 3300023"/>
              <a:gd name="connsiteY15" fmla="*/ 1202845 h 2706595"/>
              <a:gd name="connsiteX16" fmla="*/ 1680075 w 3300023"/>
              <a:gd name="connsiteY16" fmla="*/ 1207096 h 2706595"/>
              <a:gd name="connsiteX17" fmla="*/ 1678481 w 3300023"/>
              <a:gd name="connsiteY17" fmla="*/ 1211877 h 2706595"/>
              <a:gd name="connsiteX18" fmla="*/ 1676352 w 3300023"/>
              <a:gd name="connsiteY18" fmla="*/ 1216659 h 2706595"/>
              <a:gd name="connsiteX19" fmla="*/ 1675289 w 3300023"/>
              <a:gd name="connsiteY19" fmla="*/ 1221440 h 2706595"/>
              <a:gd name="connsiteX20" fmla="*/ 1674757 w 3300023"/>
              <a:gd name="connsiteY20" fmla="*/ 1227815 h 2706595"/>
              <a:gd name="connsiteX21" fmla="*/ 1674757 w 3300023"/>
              <a:gd name="connsiteY21" fmla="*/ 1234191 h 2706595"/>
              <a:gd name="connsiteX22" fmla="*/ 1674757 w 3300023"/>
              <a:gd name="connsiteY22" fmla="*/ 1241098 h 2706595"/>
              <a:gd name="connsiteX23" fmla="*/ 1665185 w 3300023"/>
              <a:gd name="connsiteY23" fmla="*/ 1280414 h 2706595"/>
              <a:gd name="connsiteX24" fmla="*/ 1661463 w 3300023"/>
              <a:gd name="connsiteY24" fmla="*/ 1294227 h 2706595"/>
              <a:gd name="connsiteX25" fmla="*/ 1657739 w 3300023"/>
              <a:gd name="connsiteY25" fmla="*/ 1302729 h 2706595"/>
              <a:gd name="connsiteX26" fmla="*/ 1656675 w 3300023"/>
              <a:gd name="connsiteY26" fmla="*/ 1304321 h 2706595"/>
              <a:gd name="connsiteX27" fmla="*/ 1656145 w 3300023"/>
              <a:gd name="connsiteY27" fmla="*/ 1304321 h 2706595"/>
              <a:gd name="connsiteX28" fmla="*/ 1655612 w 3300023"/>
              <a:gd name="connsiteY28" fmla="*/ 1301665 h 2706595"/>
              <a:gd name="connsiteX29" fmla="*/ 1655612 w 3300023"/>
              <a:gd name="connsiteY29" fmla="*/ 1296883 h 2706595"/>
              <a:gd name="connsiteX30" fmla="*/ 1656675 w 3300023"/>
              <a:gd name="connsiteY30" fmla="*/ 1280414 h 2706595"/>
              <a:gd name="connsiteX31" fmla="*/ 1659334 w 3300023"/>
              <a:gd name="connsiteY31" fmla="*/ 1252255 h 2706595"/>
              <a:gd name="connsiteX32" fmla="*/ 1658804 w 3300023"/>
              <a:gd name="connsiteY32" fmla="*/ 1244817 h 2706595"/>
              <a:gd name="connsiteX33" fmla="*/ 1656675 w 3300023"/>
              <a:gd name="connsiteY33" fmla="*/ 1238442 h 2706595"/>
              <a:gd name="connsiteX34" fmla="*/ 1655612 w 3300023"/>
              <a:gd name="connsiteY34" fmla="*/ 1232598 h 2706595"/>
              <a:gd name="connsiteX35" fmla="*/ 1653485 w 3300023"/>
              <a:gd name="connsiteY35" fmla="*/ 1227815 h 2706595"/>
              <a:gd name="connsiteX36" fmla="*/ 1651358 w 3300023"/>
              <a:gd name="connsiteY36" fmla="*/ 1223034 h 2706595"/>
              <a:gd name="connsiteX37" fmla="*/ 1649231 w 3300023"/>
              <a:gd name="connsiteY37" fmla="*/ 1218783 h 2706595"/>
              <a:gd name="connsiteX38" fmla="*/ 1646040 w 3300023"/>
              <a:gd name="connsiteY38" fmla="*/ 1215596 h 2706595"/>
              <a:gd name="connsiteX39" fmla="*/ 1642849 w 3300023"/>
              <a:gd name="connsiteY39" fmla="*/ 1212940 h 2706595"/>
              <a:gd name="connsiteX40" fmla="*/ 1638595 w 3300023"/>
              <a:gd name="connsiteY40" fmla="*/ 1210283 h 2706595"/>
              <a:gd name="connsiteX41" fmla="*/ 1634871 w 3300023"/>
              <a:gd name="connsiteY41" fmla="*/ 1208159 h 2706595"/>
              <a:gd name="connsiteX42" fmla="*/ 1630085 w 3300023"/>
              <a:gd name="connsiteY42" fmla="*/ 1206564 h 2706595"/>
              <a:gd name="connsiteX43" fmla="*/ 1625299 w 3300023"/>
              <a:gd name="connsiteY43" fmla="*/ 1204440 h 2706595"/>
              <a:gd name="connsiteX44" fmla="*/ 1613599 w 3300023"/>
              <a:gd name="connsiteY44" fmla="*/ 1201783 h 2706595"/>
              <a:gd name="connsiteX45" fmla="*/ 1600305 w 3300023"/>
              <a:gd name="connsiteY45" fmla="*/ 1199657 h 2706595"/>
              <a:gd name="connsiteX46" fmla="*/ 1585415 w 3300023"/>
              <a:gd name="connsiteY46" fmla="*/ 1195938 h 2706595"/>
              <a:gd name="connsiteX47" fmla="*/ 1569992 w 3300023"/>
              <a:gd name="connsiteY47" fmla="*/ 1192219 h 2706595"/>
              <a:gd name="connsiteX48" fmla="*/ 1554039 w 3300023"/>
              <a:gd name="connsiteY48" fmla="*/ 1189562 h 2706595"/>
              <a:gd name="connsiteX49" fmla="*/ 1538616 w 3300023"/>
              <a:gd name="connsiteY49" fmla="*/ 1185843 h 2706595"/>
              <a:gd name="connsiteX50" fmla="*/ 1553506 w 3300023"/>
              <a:gd name="connsiteY50" fmla="*/ 1193813 h 2706595"/>
              <a:gd name="connsiteX51" fmla="*/ 1565738 w 3300023"/>
              <a:gd name="connsiteY51" fmla="*/ 1200189 h 2706595"/>
              <a:gd name="connsiteX52" fmla="*/ 1576373 w 3300023"/>
              <a:gd name="connsiteY52" fmla="*/ 1207096 h 2706595"/>
              <a:gd name="connsiteX53" fmla="*/ 1584350 w 3300023"/>
              <a:gd name="connsiteY53" fmla="*/ 1212940 h 2706595"/>
              <a:gd name="connsiteX54" fmla="*/ 1590201 w 3300023"/>
              <a:gd name="connsiteY54" fmla="*/ 1218253 h 2706595"/>
              <a:gd name="connsiteX55" fmla="*/ 1592328 w 3300023"/>
              <a:gd name="connsiteY55" fmla="*/ 1220910 h 2706595"/>
              <a:gd name="connsiteX56" fmla="*/ 1594455 w 3300023"/>
              <a:gd name="connsiteY56" fmla="*/ 1224096 h 2706595"/>
              <a:gd name="connsiteX57" fmla="*/ 1595519 w 3300023"/>
              <a:gd name="connsiteY57" fmla="*/ 1227285 h 2706595"/>
              <a:gd name="connsiteX58" fmla="*/ 1596582 w 3300023"/>
              <a:gd name="connsiteY58" fmla="*/ 1229942 h 2706595"/>
              <a:gd name="connsiteX59" fmla="*/ 1597114 w 3300023"/>
              <a:gd name="connsiteY59" fmla="*/ 1233128 h 2706595"/>
              <a:gd name="connsiteX60" fmla="*/ 1597646 w 3300023"/>
              <a:gd name="connsiteY60" fmla="*/ 1236317 h 2706595"/>
              <a:gd name="connsiteX61" fmla="*/ 1597114 w 3300023"/>
              <a:gd name="connsiteY61" fmla="*/ 1243223 h 2706595"/>
              <a:gd name="connsiteX62" fmla="*/ 1596049 w 3300023"/>
              <a:gd name="connsiteY62" fmla="*/ 1250130 h 2706595"/>
              <a:gd name="connsiteX63" fmla="*/ 1593922 w 3300023"/>
              <a:gd name="connsiteY63" fmla="*/ 1258100 h 2706595"/>
              <a:gd name="connsiteX64" fmla="*/ 1590731 w 3300023"/>
              <a:gd name="connsiteY64" fmla="*/ 1267132 h 2706595"/>
              <a:gd name="connsiteX65" fmla="*/ 1583288 w 3300023"/>
              <a:gd name="connsiteY65" fmla="*/ 1288383 h 2706595"/>
              <a:gd name="connsiteX66" fmla="*/ 1579564 w 3300023"/>
              <a:gd name="connsiteY66" fmla="*/ 1301665 h 2706595"/>
              <a:gd name="connsiteX67" fmla="*/ 1575842 w 3300023"/>
              <a:gd name="connsiteY67" fmla="*/ 1315480 h 2706595"/>
              <a:gd name="connsiteX68" fmla="*/ 1555101 w 3300023"/>
              <a:gd name="connsiteY68" fmla="*/ 1378703 h 2706595"/>
              <a:gd name="connsiteX69" fmla="*/ 1534892 w 3300023"/>
              <a:gd name="connsiteY69" fmla="*/ 1439801 h 2706595"/>
              <a:gd name="connsiteX70" fmla="*/ 1525320 w 3300023"/>
              <a:gd name="connsiteY70" fmla="*/ 1474335 h 2706595"/>
              <a:gd name="connsiteX71" fmla="*/ 1516280 w 3300023"/>
              <a:gd name="connsiteY71" fmla="*/ 1508337 h 2706595"/>
              <a:gd name="connsiteX72" fmla="*/ 1498197 w 3300023"/>
              <a:gd name="connsiteY72" fmla="*/ 1577406 h 2706595"/>
              <a:gd name="connsiteX73" fmla="*/ 1489157 w 3300023"/>
              <a:gd name="connsiteY73" fmla="*/ 1611940 h 2706595"/>
              <a:gd name="connsiteX74" fmla="*/ 1480117 w 3300023"/>
              <a:gd name="connsiteY74" fmla="*/ 1645944 h 2706595"/>
              <a:gd name="connsiteX75" fmla="*/ 1469480 w 3300023"/>
              <a:gd name="connsiteY75" fmla="*/ 1679413 h 2706595"/>
              <a:gd name="connsiteX76" fmla="*/ 1459376 w 3300023"/>
              <a:gd name="connsiteY76" fmla="*/ 1713417 h 2706595"/>
              <a:gd name="connsiteX77" fmla="*/ 1450868 w 3300023"/>
              <a:gd name="connsiteY77" fmla="*/ 1735201 h 2706595"/>
              <a:gd name="connsiteX78" fmla="*/ 1443955 w 3300023"/>
              <a:gd name="connsiteY78" fmla="*/ 1758046 h 2706595"/>
              <a:gd name="connsiteX79" fmla="*/ 1437572 w 3300023"/>
              <a:gd name="connsiteY79" fmla="*/ 1780359 h 2706595"/>
              <a:gd name="connsiteX80" fmla="*/ 1432254 w 3300023"/>
              <a:gd name="connsiteY80" fmla="*/ 1802674 h 2706595"/>
              <a:gd name="connsiteX81" fmla="*/ 1427468 w 3300023"/>
              <a:gd name="connsiteY81" fmla="*/ 1825520 h 2706595"/>
              <a:gd name="connsiteX82" fmla="*/ 1423214 w 3300023"/>
              <a:gd name="connsiteY82" fmla="*/ 1848365 h 2706595"/>
              <a:gd name="connsiteX83" fmla="*/ 1418960 w 3300023"/>
              <a:gd name="connsiteY83" fmla="*/ 1870678 h 2706595"/>
              <a:gd name="connsiteX84" fmla="*/ 1415236 w 3300023"/>
              <a:gd name="connsiteY84" fmla="*/ 1892994 h 2706595"/>
              <a:gd name="connsiteX85" fmla="*/ 1408855 w 3300023"/>
              <a:gd name="connsiteY85" fmla="*/ 1938685 h 2706595"/>
              <a:gd name="connsiteX86" fmla="*/ 1402474 w 3300023"/>
              <a:gd name="connsiteY86" fmla="*/ 1983845 h 2706595"/>
              <a:gd name="connsiteX87" fmla="*/ 1394497 w 3300023"/>
              <a:gd name="connsiteY87" fmla="*/ 2030066 h 2706595"/>
              <a:gd name="connsiteX88" fmla="*/ 1390773 w 3300023"/>
              <a:gd name="connsiteY88" fmla="*/ 2052381 h 2706595"/>
              <a:gd name="connsiteX89" fmla="*/ 1386519 w 3300023"/>
              <a:gd name="connsiteY89" fmla="*/ 2075227 h 2706595"/>
              <a:gd name="connsiteX90" fmla="*/ 1373755 w 3300023"/>
              <a:gd name="connsiteY90" fmla="*/ 2123574 h 2706595"/>
              <a:gd name="connsiteX91" fmla="*/ 1366842 w 3300023"/>
              <a:gd name="connsiteY91" fmla="*/ 2149076 h 2706595"/>
              <a:gd name="connsiteX92" fmla="*/ 1359397 w 3300023"/>
              <a:gd name="connsiteY92" fmla="*/ 2174578 h 2706595"/>
              <a:gd name="connsiteX93" fmla="*/ 1351421 w 3300023"/>
              <a:gd name="connsiteY93" fmla="*/ 2201674 h 2706595"/>
              <a:gd name="connsiteX94" fmla="*/ 1342379 w 3300023"/>
              <a:gd name="connsiteY94" fmla="*/ 2228239 h 2706595"/>
              <a:gd name="connsiteX95" fmla="*/ 1333339 w 3300023"/>
              <a:gd name="connsiteY95" fmla="*/ 2255335 h 2706595"/>
              <a:gd name="connsiteX96" fmla="*/ 1323235 w 3300023"/>
              <a:gd name="connsiteY96" fmla="*/ 2281899 h 2706595"/>
              <a:gd name="connsiteX97" fmla="*/ 1316321 w 3300023"/>
              <a:gd name="connsiteY97" fmla="*/ 2298369 h 2706595"/>
              <a:gd name="connsiteX98" fmla="*/ 1308344 w 3300023"/>
              <a:gd name="connsiteY98" fmla="*/ 2314309 h 2706595"/>
              <a:gd name="connsiteX99" fmla="*/ 1292923 w 3300023"/>
              <a:gd name="connsiteY99" fmla="*/ 2346187 h 2706595"/>
              <a:gd name="connsiteX100" fmla="*/ 1284945 w 3300023"/>
              <a:gd name="connsiteY100" fmla="*/ 2361594 h 2706595"/>
              <a:gd name="connsiteX101" fmla="*/ 1279095 w 3300023"/>
              <a:gd name="connsiteY101" fmla="*/ 2376469 h 2706595"/>
              <a:gd name="connsiteX102" fmla="*/ 1276435 w 3300023"/>
              <a:gd name="connsiteY102" fmla="*/ 2383907 h 2706595"/>
              <a:gd name="connsiteX103" fmla="*/ 1274841 w 3300023"/>
              <a:gd name="connsiteY103" fmla="*/ 2390815 h 2706595"/>
              <a:gd name="connsiteX104" fmla="*/ 1273246 w 3300023"/>
              <a:gd name="connsiteY104" fmla="*/ 2397720 h 2706595"/>
              <a:gd name="connsiteX105" fmla="*/ 1272182 w 3300023"/>
              <a:gd name="connsiteY105" fmla="*/ 2404628 h 2706595"/>
              <a:gd name="connsiteX106" fmla="*/ 1272182 w 3300023"/>
              <a:gd name="connsiteY106" fmla="*/ 2406222 h 2706595"/>
              <a:gd name="connsiteX107" fmla="*/ 1273246 w 3300023"/>
              <a:gd name="connsiteY107" fmla="*/ 2407815 h 2706595"/>
              <a:gd name="connsiteX108" fmla="*/ 1274841 w 3300023"/>
              <a:gd name="connsiteY108" fmla="*/ 2409409 h 2706595"/>
              <a:gd name="connsiteX109" fmla="*/ 1276435 w 3300023"/>
              <a:gd name="connsiteY109" fmla="*/ 2410471 h 2706595"/>
              <a:gd name="connsiteX110" fmla="*/ 1281222 w 3300023"/>
              <a:gd name="connsiteY110" fmla="*/ 2412066 h 2706595"/>
              <a:gd name="connsiteX111" fmla="*/ 1287072 w 3300023"/>
              <a:gd name="connsiteY111" fmla="*/ 2414190 h 2706595"/>
              <a:gd name="connsiteX112" fmla="*/ 1303558 w 3300023"/>
              <a:gd name="connsiteY112" fmla="*/ 2417379 h 2706595"/>
              <a:gd name="connsiteX113" fmla="*/ 1313130 w 3300023"/>
              <a:gd name="connsiteY113" fmla="*/ 2418973 h 2706595"/>
              <a:gd name="connsiteX114" fmla="*/ 1322172 w 3300023"/>
              <a:gd name="connsiteY114" fmla="*/ 2421630 h 2706595"/>
              <a:gd name="connsiteX115" fmla="*/ 1358865 w 3300023"/>
              <a:gd name="connsiteY115" fmla="*/ 2435443 h 2706595"/>
              <a:gd name="connsiteX116" fmla="*/ 1395559 w 3300023"/>
              <a:gd name="connsiteY116" fmla="*/ 2447662 h 2706595"/>
              <a:gd name="connsiteX117" fmla="*/ 1413641 w 3300023"/>
              <a:gd name="connsiteY117" fmla="*/ 2454038 h 2706595"/>
              <a:gd name="connsiteX118" fmla="*/ 1432254 w 3300023"/>
              <a:gd name="connsiteY118" fmla="*/ 2459883 h 2706595"/>
              <a:gd name="connsiteX119" fmla="*/ 1450868 w 3300023"/>
              <a:gd name="connsiteY119" fmla="*/ 2464664 h 2706595"/>
              <a:gd name="connsiteX120" fmla="*/ 1469480 w 3300023"/>
              <a:gd name="connsiteY120" fmla="*/ 2469977 h 2706595"/>
              <a:gd name="connsiteX121" fmla="*/ 1488095 w 3300023"/>
              <a:gd name="connsiteY121" fmla="*/ 2474759 h 2706595"/>
              <a:gd name="connsiteX122" fmla="*/ 1507239 w 3300023"/>
              <a:gd name="connsiteY122" fmla="*/ 2478477 h 2706595"/>
              <a:gd name="connsiteX123" fmla="*/ 1526384 w 3300023"/>
              <a:gd name="connsiteY123" fmla="*/ 2481664 h 2706595"/>
              <a:gd name="connsiteX124" fmla="*/ 1545529 w 3300023"/>
              <a:gd name="connsiteY124" fmla="*/ 2484321 h 2706595"/>
              <a:gd name="connsiteX125" fmla="*/ 1564673 w 3300023"/>
              <a:gd name="connsiteY125" fmla="*/ 2486977 h 2706595"/>
              <a:gd name="connsiteX126" fmla="*/ 1584350 w 3300023"/>
              <a:gd name="connsiteY126" fmla="*/ 2488572 h 2706595"/>
              <a:gd name="connsiteX127" fmla="*/ 1605092 w 3300023"/>
              <a:gd name="connsiteY127" fmla="*/ 2489634 h 2706595"/>
              <a:gd name="connsiteX128" fmla="*/ 1625299 w 3300023"/>
              <a:gd name="connsiteY128" fmla="*/ 2489634 h 2706595"/>
              <a:gd name="connsiteX129" fmla="*/ 1675289 w 3300023"/>
              <a:gd name="connsiteY129" fmla="*/ 2488572 h 2706595"/>
              <a:gd name="connsiteX130" fmla="*/ 1694434 w 3300023"/>
              <a:gd name="connsiteY130" fmla="*/ 2488572 h 2706595"/>
              <a:gd name="connsiteX131" fmla="*/ 1713046 w 3300023"/>
              <a:gd name="connsiteY131" fmla="*/ 2488040 h 2706595"/>
              <a:gd name="connsiteX132" fmla="*/ 1731128 w 3300023"/>
              <a:gd name="connsiteY132" fmla="*/ 2486977 h 2706595"/>
              <a:gd name="connsiteX133" fmla="*/ 1749210 w 3300023"/>
              <a:gd name="connsiteY133" fmla="*/ 2484853 h 2706595"/>
              <a:gd name="connsiteX134" fmla="*/ 1766758 w 3300023"/>
              <a:gd name="connsiteY134" fmla="*/ 2482728 h 2706595"/>
              <a:gd name="connsiteX135" fmla="*/ 1783776 w 3300023"/>
              <a:gd name="connsiteY135" fmla="*/ 2480072 h 2706595"/>
              <a:gd name="connsiteX136" fmla="*/ 1801326 w 3300023"/>
              <a:gd name="connsiteY136" fmla="*/ 2477415 h 2706595"/>
              <a:gd name="connsiteX137" fmla="*/ 1818344 w 3300023"/>
              <a:gd name="connsiteY137" fmla="*/ 2473696 h 2706595"/>
              <a:gd name="connsiteX138" fmla="*/ 1835361 w 3300023"/>
              <a:gd name="connsiteY138" fmla="*/ 2469977 h 2706595"/>
              <a:gd name="connsiteX139" fmla="*/ 1852379 w 3300023"/>
              <a:gd name="connsiteY139" fmla="*/ 2464664 h 2706595"/>
              <a:gd name="connsiteX140" fmla="*/ 1869397 w 3300023"/>
              <a:gd name="connsiteY140" fmla="*/ 2459883 h 2706595"/>
              <a:gd name="connsiteX141" fmla="*/ 1886414 w 3300023"/>
              <a:gd name="connsiteY141" fmla="*/ 2454570 h 2706595"/>
              <a:gd name="connsiteX142" fmla="*/ 1921514 w 3300023"/>
              <a:gd name="connsiteY142" fmla="*/ 2442349 h 2706595"/>
              <a:gd name="connsiteX143" fmla="*/ 1957676 w 3300023"/>
              <a:gd name="connsiteY143" fmla="*/ 2428536 h 2706595"/>
              <a:gd name="connsiteX144" fmla="*/ 1962462 w 3300023"/>
              <a:gd name="connsiteY144" fmla="*/ 2426411 h 2706595"/>
              <a:gd name="connsiteX145" fmla="*/ 1966716 w 3300023"/>
              <a:gd name="connsiteY145" fmla="*/ 2424285 h 2706595"/>
              <a:gd name="connsiteX146" fmla="*/ 1974162 w 3300023"/>
              <a:gd name="connsiteY146" fmla="*/ 2421630 h 2706595"/>
              <a:gd name="connsiteX147" fmla="*/ 1976821 w 3300023"/>
              <a:gd name="connsiteY147" fmla="*/ 2420566 h 2706595"/>
              <a:gd name="connsiteX148" fmla="*/ 1978948 w 3300023"/>
              <a:gd name="connsiteY148" fmla="*/ 2418973 h 2706595"/>
              <a:gd name="connsiteX149" fmla="*/ 1979480 w 3300023"/>
              <a:gd name="connsiteY149" fmla="*/ 2417379 h 2706595"/>
              <a:gd name="connsiteX150" fmla="*/ 1980012 w 3300023"/>
              <a:gd name="connsiteY150" fmla="*/ 2415255 h 2706595"/>
              <a:gd name="connsiteX151" fmla="*/ 1978418 w 3300023"/>
              <a:gd name="connsiteY151" fmla="*/ 2405690 h 2706595"/>
              <a:gd name="connsiteX152" fmla="*/ 1976291 w 3300023"/>
              <a:gd name="connsiteY152" fmla="*/ 2393471 h 2706595"/>
              <a:gd name="connsiteX153" fmla="*/ 1974162 w 3300023"/>
              <a:gd name="connsiteY153" fmla="*/ 2379126 h 2706595"/>
              <a:gd name="connsiteX154" fmla="*/ 1969376 w 3300023"/>
              <a:gd name="connsiteY154" fmla="*/ 2360530 h 2706595"/>
              <a:gd name="connsiteX155" fmla="*/ 1966186 w 3300023"/>
              <a:gd name="connsiteY155" fmla="*/ 2336092 h 2706595"/>
              <a:gd name="connsiteX156" fmla="*/ 1962995 w 3300023"/>
              <a:gd name="connsiteY156" fmla="*/ 2312714 h 2706595"/>
              <a:gd name="connsiteX157" fmla="*/ 1960868 w 3300023"/>
              <a:gd name="connsiteY157" fmla="*/ 2289337 h 2706595"/>
              <a:gd name="connsiteX158" fmla="*/ 1958741 w 3300023"/>
              <a:gd name="connsiteY158" fmla="*/ 2265962 h 2706595"/>
              <a:gd name="connsiteX159" fmla="*/ 1956082 w 3300023"/>
              <a:gd name="connsiteY159" fmla="*/ 2221333 h 2706595"/>
              <a:gd name="connsiteX160" fmla="*/ 1954485 w 3300023"/>
              <a:gd name="connsiteY160" fmla="*/ 2178297 h 2706595"/>
              <a:gd name="connsiteX161" fmla="*/ 1953422 w 3300023"/>
              <a:gd name="connsiteY161" fmla="*/ 2135795 h 2706595"/>
              <a:gd name="connsiteX162" fmla="*/ 1953422 w 3300023"/>
              <a:gd name="connsiteY162" fmla="*/ 2094885 h 2706595"/>
              <a:gd name="connsiteX163" fmla="*/ 1953955 w 3300023"/>
              <a:gd name="connsiteY163" fmla="*/ 2017315 h 2706595"/>
              <a:gd name="connsiteX164" fmla="*/ 1947040 w 3300023"/>
              <a:gd name="connsiteY164" fmla="*/ 1948249 h 2706595"/>
              <a:gd name="connsiteX165" fmla="*/ 1943850 w 3300023"/>
              <a:gd name="connsiteY165" fmla="*/ 1914245 h 2706595"/>
              <a:gd name="connsiteX166" fmla="*/ 1939596 w 3300023"/>
              <a:gd name="connsiteY166" fmla="*/ 1879711 h 2706595"/>
              <a:gd name="connsiteX167" fmla="*/ 1937467 w 3300023"/>
              <a:gd name="connsiteY167" fmla="*/ 1862711 h 2706595"/>
              <a:gd name="connsiteX168" fmla="*/ 1934810 w 3300023"/>
              <a:gd name="connsiteY168" fmla="*/ 1845709 h 2706595"/>
              <a:gd name="connsiteX169" fmla="*/ 1931086 w 3300023"/>
              <a:gd name="connsiteY169" fmla="*/ 1829769 h 2706595"/>
              <a:gd name="connsiteX170" fmla="*/ 1927895 w 3300023"/>
              <a:gd name="connsiteY170" fmla="*/ 1812769 h 2706595"/>
              <a:gd name="connsiteX171" fmla="*/ 1923641 w 3300023"/>
              <a:gd name="connsiteY171" fmla="*/ 1795767 h 2706595"/>
              <a:gd name="connsiteX172" fmla="*/ 1919387 w 3300023"/>
              <a:gd name="connsiteY172" fmla="*/ 1779297 h 2706595"/>
              <a:gd name="connsiteX173" fmla="*/ 1913536 w 3300023"/>
              <a:gd name="connsiteY173" fmla="*/ 1762827 h 2706595"/>
              <a:gd name="connsiteX174" fmla="*/ 1908218 w 3300023"/>
              <a:gd name="connsiteY174" fmla="*/ 1746357 h 2706595"/>
              <a:gd name="connsiteX175" fmla="*/ 1880566 w 3300023"/>
              <a:gd name="connsiteY175" fmla="*/ 1651255 h 2706595"/>
              <a:gd name="connsiteX176" fmla="*/ 1851316 w 3300023"/>
              <a:gd name="connsiteY176" fmla="*/ 1556154 h 2706595"/>
              <a:gd name="connsiteX177" fmla="*/ 1836958 w 3300023"/>
              <a:gd name="connsiteY177" fmla="*/ 1508869 h 2706595"/>
              <a:gd name="connsiteX178" fmla="*/ 1821535 w 3300023"/>
              <a:gd name="connsiteY178" fmla="*/ 1461054 h 2706595"/>
              <a:gd name="connsiteX179" fmla="*/ 1806644 w 3300023"/>
              <a:gd name="connsiteY179" fmla="*/ 1414299 h 2706595"/>
              <a:gd name="connsiteX180" fmla="*/ 1790691 w 3300023"/>
              <a:gd name="connsiteY180" fmla="*/ 1367014 h 2706595"/>
              <a:gd name="connsiteX181" fmla="*/ 1778990 w 3300023"/>
              <a:gd name="connsiteY181" fmla="*/ 1337793 h 2706595"/>
              <a:gd name="connsiteX182" fmla="*/ 1774204 w 3300023"/>
              <a:gd name="connsiteY182" fmla="*/ 1324512 h 2706595"/>
              <a:gd name="connsiteX183" fmla="*/ 1769950 w 3300023"/>
              <a:gd name="connsiteY183" fmla="*/ 1311761 h 2706595"/>
              <a:gd name="connsiteX184" fmla="*/ 1766228 w 3300023"/>
              <a:gd name="connsiteY184" fmla="*/ 1300602 h 2706595"/>
              <a:gd name="connsiteX185" fmla="*/ 1763569 w 3300023"/>
              <a:gd name="connsiteY185" fmla="*/ 1289978 h 2706595"/>
              <a:gd name="connsiteX186" fmla="*/ 1761972 w 3300023"/>
              <a:gd name="connsiteY186" fmla="*/ 1279883 h 2706595"/>
              <a:gd name="connsiteX187" fmla="*/ 1760910 w 3300023"/>
              <a:gd name="connsiteY187" fmla="*/ 1269257 h 2706595"/>
              <a:gd name="connsiteX188" fmla="*/ 1760377 w 3300023"/>
              <a:gd name="connsiteY188" fmla="*/ 1259163 h 2706595"/>
              <a:gd name="connsiteX189" fmla="*/ 1760910 w 3300023"/>
              <a:gd name="connsiteY189" fmla="*/ 1249598 h 2706595"/>
              <a:gd name="connsiteX190" fmla="*/ 1761972 w 3300023"/>
              <a:gd name="connsiteY190" fmla="*/ 1239504 h 2706595"/>
              <a:gd name="connsiteX191" fmla="*/ 1764099 w 3300023"/>
              <a:gd name="connsiteY191" fmla="*/ 1229410 h 2706595"/>
              <a:gd name="connsiteX192" fmla="*/ 1767291 w 3300023"/>
              <a:gd name="connsiteY192" fmla="*/ 1218253 h 2706595"/>
              <a:gd name="connsiteX193" fmla="*/ 1771544 w 3300023"/>
              <a:gd name="connsiteY193" fmla="*/ 1206564 h 2706595"/>
              <a:gd name="connsiteX194" fmla="*/ 1775800 w 3300023"/>
              <a:gd name="connsiteY194" fmla="*/ 1194345 h 2706595"/>
              <a:gd name="connsiteX195" fmla="*/ 1781649 w 3300023"/>
              <a:gd name="connsiteY195" fmla="*/ 1180530 h 2706595"/>
              <a:gd name="connsiteX196" fmla="*/ 1783246 w 3300023"/>
              <a:gd name="connsiteY196" fmla="*/ 1174687 h 2706595"/>
              <a:gd name="connsiteX197" fmla="*/ 1784308 w 3300023"/>
              <a:gd name="connsiteY197" fmla="*/ 1168843 h 2706595"/>
              <a:gd name="connsiteX198" fmla="*/ 1783776 w 3300023"/>
              <a:gd name="connsiteY198" fmla="*/ 1164060 h 2706595"/>
              <a:gd name="connsiteX199" fmla="*/ 1782181 w 3300023"/>
              <a:gd name="connsiteY199" fmla="*/ 1159811 h 2706595"/>
              <a:gd name="connsiteX200" fmla="*/ 1780587 w 3300023"/>
              <a:gd name="connsiteY200" fmla="*/ 1157155 h 2706595"/>
              <a:gd name="connsiteX201" fmla="*/ 1777927 w 3300023"/>
              <a:gd name="connsiteY201" fmla="*/ 1155028 h 2706595"/>
              <a:gd name="connsiteX202" fmla="*/ 1775268 w 3300023"/>
              <a:gd name="connsiteY202" fmla="*/ 1153966 h 2706595"/>
              <a:gd name="connsiteX203" fmla="*/ 1774204 w 3300023"/>
              <a:gd name="connsiteY203" fmla="*/ 1153966 h 2706595"/>
              <a:gd name="connsiteX204" fmla="*/ 2888649 w 3300023"/>
              <a:gd name="connsiteY204" fmla="*/ 444823 h 2706595"/>
              <a:gd name="connsiteX205" fmla="*/ 2888649 w 3300023"/>
              <a:gd name="connsiteY205" fmla="*/ 445799 h 2706595"/>
              <a:gd name="connsiteX206" fmla="*/ 2888500 w 3300023"/>
              <a:gd name="connsiteY206" fmla="*/ 446319 h 2706595"/>
              <a:gd name="connsiteX207" fmla="*/ 384489 w 3300023"/>
              <a:gd name="connsiteY207" fmla="*/ 443410 h 2706595"/>
              <a:gd name="connsiteX208" fmla="*/ 385257 w 3300023"/>
              <a:gd name="connsiteY208" fmla="*/ 446115 h 2706595"/>
              <a:gd name="connsiteX209" fmla="*/ 388428 w 3300023"/>
              <a:gd name="connsiteY209" fmla="*/ 453038 h 2706595"/>
              <a:gd name="connsiteX210" fmla="*/ 391810 w 3300023"/>
              <a:gd name="connsiteY210" fmla="*/ 459851 h 2706595"/>
              <a:gd name="connsiteX211" fmla="*/ 390645 w 3300023"/>
              <a:gd name="connsiteY211" fmla="*/ 458020 h 2706595"/>
              <a:gd name="connsiteX212" fmla="*/ 386926 w 3300023"/>
              <a:gd name="connsiteY212" fmla="*/ 451113 h 2706595"/>
              <a:gd name="connsiteX213" fmla="*/ 384799 w 3300023"/>
              <a:gd name="connsiteY213" fmla="*/ 445269 h 2706595"/>
              <a:gd name="connsiteX214" fmla="*/ 2887888 w 3300023"/>
              <a:gd name="connsiteY214" fmla="*/ 434713 h 2706595"/>
              <a:gd name="connsiteX215" fmla="*/ 2888119 w 3300023"/>
              <a:gd name="connsiteY215" fmla="*/ 435173 h 2706595"/>
              <a:gd name="connsiteX216" fmla="*/ 2888649 w 3300023"/>
              <a:gd name="connsiteY216" fmla="*/ 438362 h 2706595"/>
              <a:gd name="connsiteX217" fmla="*/ 2888649 w 3300023"/>
              <a:gd name="connsiteY217" fmla="*/ 438934 h 2706595"/>
              <a:gd name="connsiteX218" fmla="*/ 2704754 w 3300023"/>
              <a:gd name="connsiteY218" fmla="*/ 367693 h 2706595"/>
              <a:gd name="connsiteX219" fmla="*/ 2705817 w 3300023"/>
              <a:gd name="connsiteY219" fmla="*/ 367693 h 2706595"/>
              <a:gd name="connsiteX220" fmla="*/ 2706879 w 3300023"/>
              <a:gd name="connsiteY220" fmla="*/ 368223 h 2706595"/>
              <a:gd name="connsiteX221" fmla="*/ 2707094 w 3300023"/>
              <a:gd name="connsiteY221" fmla="*/ 368438 h 2706595"/>
              <a:gd name="connsiteX222" fmla="*/ 2706974 w 3300023"/>
              <a:gd name="connsiteY222" fmla="*/ 368679 h 2706595"/>
              <a:gd name="connsiteX223" fmla="*/ 2706974 w 3300023"/>
              <a:gd name="connsiteY223" fmla="*/ 370835 h 2706595"/>
              <a:gd name="connsiteX224" fmla="*/ 2706974 w 3300023"/>
              <a:gd name="connsiteY224" fmla="*/ 372452 h 2706595"/>
              <a:gd name="connsiteX225" fmla="*/ 2706974 w 3300023"/>
              <a:gd name="connsiteY225" fmla="*/ 374609 h 2706595"/>
              <a:gd name="connsiteX226" fmla="*/ 2708042 w 3300023"/>
              <a:gd name="connsiteY226" fmla="*/ 376227 h 2706595"/>
              <a:gd name="connsiteX227" fmla="*/ 2709113 w 3300023"/>
              <a:gd name="connsiteY227" fmla="*/ 378384 h 2706595"/>
              <a:gd name="connsiteX228" fmla="*/ 2712854 w 3300023"/>
              <a:gd name="connsiteY228" fmla="*/ 382157 h 2706595"/>
              <a:gd name="connsiteX229" fmla="*/ 2718199 w 3300023"/>
              <a:gd name="connsiteY229" fmla="*/ 387548 h 2706595"/>
              <a:gd name="connsiteX230" fmla="*/ 2727285 w 3300023"/>
              <a:gd name="connsiteY230" fmla="*/ 396713 h 2706595"/>
              <a:gd name="connsiteX231" fmla="*/ 2735839 w 3300023"/>
              <a:gd name="connsiteY231" fmla="*/ 405337 h 2706595"/>
              <a:gd name="connsiteX232" fmla="*/ 2745460 w 3300023"/>
              <a:gd name="connsiteY232" fmla="*/ 412886 h 2706595"/>
              <a:gd name="connsiteX233" fmla="*/ 2754548 w 3300023"/>
              <a:gd name="connsiteY233" fmla="*/ 419894 h 2706595"/>
              <a:gd name="connsiteX234" fmla="*/ 2764703 w 3300023"/>
              <a:gd name="connsiteY234" fmla="*/ 427442 h 2706595"/>
              <a:gd name="connsiteX235" fmla="*/ 2774860 w 3300023"/>
              <a:gd name="connsiteY235" fmla="*/ 433910 h 2706595"/>
              <a:gd name="connsiteX236" fmla="*/ 2796242 w 3300023"/>
              <a:gd name="connsiteY236" fmla="*/ 446309 h 2706595"/>
              <a:gd name="connsiteX237" fmla="*/ 2835262 w 3300023"/>
              <a:gd name="connsiteY237" fmla="*/ 468952 h 2706595"/>
              <a:gd name="connsiteX238" fmla="*/ 2848090 w 3300023"/>
              <a:gd name="connsiteY238" fmla="*/ 473803 h 2706595"/>
              <a:gd name="connsiteX239" fmla="*/ 2859849 w 3300023"/>
              <a:gd name="connsiteY239" fmla="*/ 479195 h 2706595"/>
              <a:gd name="connsiteX240" fmla="*/ 2864662 w 3300023"/>
              <a:gd name="connsiteY240" fmla="*/ 480273 h 2706595"/>
              <a:gd name="connsiteX241" fmla="*/ 2869472 w 3300023"/>
              <a:gd name="connsiteY241" fmla="*/ 481351 h 2706595"/>
              <a:gd name="connsiteX242" fmla="*/ 2871609 w 3300023"/>
              <a:gd name="connsiteY242" fmla="*/ 480813 h 2706595"/>
              <a:gd name="connsiteX243" fmla="*/ 2873214 w 3300023"/>
              <a:gd name="connsiteY243" fmla="*/ 480813 h 2706595"/>
              <a:gd name="connsiteX244" fmla="*/ 2874282 w 3300023"/>
              <a:gd name="connsiteY244" fmla="*/ 479735 h 2706595"/>
              <a:gd name="connsiteX245" fmla="*/ 2875351 w 3300023"/>
              <a:gd name="connsiteY245" fmla="*/ 478657 h 2706595"/>
              <a:gd name="connsiteX246" fmla="*/ 2877610 w 3300023"/>
              <a:gd name="connsiteY246" fmla="*/ 475617 h 2706595"/>
              <a:gd name="connsiteX247" fmla="*/ 2880677 w 3300023"/>
              <a:gd name="connsiteY247" fmla="*/ 477149 h 2706595"/>
              <a:gd name="connsiteX248" fmla="*/ 2883867 w 3300023"/>
              <a:gd name="connsiteY248" fmla="*/ 478213 h 2706595"/>
              <a:gd name="connsiteX249" fmla="*/ 2886524 w 3300023"/>
              <a:gd name="connsiteY249" fmla="*/ 479275 h 2706595"/>
              <a:gd name="connsiteX250" fmla="*/ 2889181 w 3300023"/>
              <a:gd name="connsiteY250" fmla="*/ 480337 h 2706595"/>
              <a:gd name="connsiteX251" fmla="*/ 2890776 w 3300023"/>
              <a:gd name="connsiteY251" fmla="*/ 481932 h 2706595"/>
              <a:gd name="connsiteX252" fmla="*/ 2891838 w 3300023"/>
              <a:gd name="connsiteY252" fmla="*/ 484056 h 2706595"/>
              <a:gd name="connsiteX253" fmla="*/ 2892903 w 3300023"/>
              <a:gd name="connsiteY253" fmla="*/ 485651 h 2706595"/>
              <a:gd name="connsiteX254" fmla="*/ 2893433 w 3300023"/>
              <a:gd name="connsiteY254" fmla="*/ 487777 h 2706595"/>
              <a:gd name="connsiteX255" fmla="*/ 2893433 w 3300023"/>
              <a:gd name="connsiteY255" fmla="*/ 489902 h 2706595"/>
              <a:gd name="connsiteX256" fmla="*/ 2893433 w 3300023"/>
              <a:gd name="connsiteY256" fmla="*/ 492026 h 2706595"/>
              <a:gd name="connsiteX257" fmla="*/ 2891838 w 3300023"/>
              <a:gd name="connsiteY257" fmla="*/ 497872 h 2706595"/>
              <a:gd name="connsiteX258" fmla="*/ 2889713 w 3300023"/>
              <a:gd name="connsiteY258" fmla="*/ 503185 h 2706595"/>
              <a:gd name="connsiteX259" fmla="*/ 2885992 w 3300023"/>
              <a:gd name="connsiteY259" fmla="*/ 509030 h 2706595"/>
              <a:gd name="connsiteX260" fmla="*/ 2881740 w 3300023"/>
              <a:gd name="connsiteY260" fmla="*/ 515406 h 2706595"/>
              <a:gd name="connsiteX261" fmla="*/ 2877488 w 3300023"/>
              <a:gd name="connsiteY261" fmla="*/ 522313 h 2706595"/>
              <a:gd name="connsiteX262" fmla="*/ 2866859 w 3300023"/>
              <a:gd name="connsiteY262" fmla="*/ 536129 h 2706595"/>
              <a:gd name="connsiteX263" fmla="*/ 2856760 w 3300023"/>
              <a:gd name="connsiteY263" fmla="*/ 549944 h 2706595"/>
              <a:gd name="connsiteX264" fmla="*/ 2851976 w 3300023"/>
              <a:gd name="connsiteY264" fmla="*/ 556319 h 2706595"/>
              <a:gd name="connsiteX265" fmla="*/ 2847194 w 3300023"/>
              <a:gd name="connsiteY265" fmla="*/ 563227 h 2706595"/>
              <a:gd name="connsiteX266" fmla="*/ 2751525 w 3300023"/>
              <a:gd name="connsiteY266" fmla="*/ 702972 h 2706595"/>
              <a:gd name="connsiteX267" fmla="*/ 2717510 w 3300023"/>
              <a:gd name="connsiteY267" fmla="*/ 756637 h 2706595"/>
              <a:gd name="connsiteX268" fmla="*/ 2701035 w 3300023"/>
              <a:gd name="connsiteY268" fmla="*/ 782673 h 2706595"/>
              <a:gd name="connsiteX269" fmla="*/ 2685620 w 3300023"/>
              <a:gd name="connsiteY269" fmla="*/ 809771 h 2706595"/>
              <a:gd name="connsiteX270" fmla="*/ 2670207 w 3300023"/>
              <a:gd name="connsiteY270" fmla="*/ 836871 h 2706595"/>
              <a:gd name="connsiteX271" fmla="*/ 2654794 w 3300023"/>
              <a:gd name="connsiteY271" fmla="*/ 864500 h 2706595"/>
              <a:gd name="connsiteX272" fmla="*/ 2640444 w 3300023"/>
              <a:gd name="connsiteY272" fmla="*/ 891600 h 2706595"/>
              <a:gd name="connsiteX273" fmla="*/ 2626625 w 3300023"/>
              <a:gd name="connsiteY273" fmla="*/ 920293 h 2706595"/>
              <a:gd name="connsiteX274" fmla="*/ 2620246 w 3300023"/>
              <a:gd name="connsiteY274" fmla="*/ 939422 h 2706595"/>
              <a:gd name="connsiteX275" fmla="*/ 2613870 w 3300023"/>
              <a:gd name="connsiteY275" fmla="*/ 956424 h 2706595"/>
              <a:gd name="connsiteX276" fmla="*/ 2606428 w 3300023"/>
              <a:gd name="connsiteY276" fmla="*/ 971301 h 2706595"/>
              <a:gd name="connsiteX277" fmla="*/ 2598987 w 3300023"/>
              <a:gd name="connsiteY277" fmla="*/ 984054 h 2706595"/>
              <a:gd name="connsiteX278" fmla="*/ 2590483 w 3300023"/>
              <a:gd name="connsiteY278" fmla="*/ 996805 h 2706595"/>
              <a:gd name="connsiteX279" fmla="*/ 2580917 w 3300023"/>
              <a:gd name="connsiteY279" fmla="*/ 1009558 h 2706595"/>
              <a:gd name="connsiteX280" fmla="*/ 2569756 w 3300023"/>
              <a:gd name="connsiteY280" fmla="*/ 1021779 h 2706595"/>
              <a:gd name="connsiteX281" fmla="*/ 2557530 w 3300023"/>
              <a:gd name="connsiteY281" fmla="*/ 1035594 h 2706595"/>
              <a:gd name="connsiteX282" fmla="*/ 2546902 w 3300023"/>
              <a:gd name="connsiteY282" fmla="*/ 1042502 h 2706595"/>
              <a:gd name="connsiteX283" fmla="*/ 2537335 w 3300023"/>
              <a:gd name="connsiteY283" fmla="*/ 1047815 h 2706595"/>
              <a:gd name="connsiteX284" fmla="*/ 2529362 w 3300023"/>
              <a:gd name="connsiteY284" fmla="*/ 1051534 h 2706595"/>
              <a:gd name="connsiteX285" fmla="*/ 2520858 w 3300023"/>
              <a:gd name="connsiteY285" fmla="*/ 1055785 h 2706595"/>
              <a:gd name="connsiteX286" fmla="*/ 2516076 w 3300023"/>
              <a:gd name="connsiteY286" fmla="*/ 1058442 h 2706595"/>
              <a:gd name="connsiteX287" fmla="*/ 2511824 w 3300023"/>
              <a:gd name="connsiteY287" fmla="*/ 1062693 h 2706595"/>
              <a:gd name="connsiteX288" fmla="*/ 2507572 w 3300023"/>
              <a:gd name="connsiteY288" fmla="*/ 1066412 h 2706595"/>
              <a:gd name="connsiteX289" fmla="*/ 2503850 w 3300023"/>
              <a:gd name="connsiteY289" fmla="*/ 1070663 h 2706595"/>
              <a:gd name="connsiteX290" fmla="*/ 2495879 w 3300023"/>
              <a:gd name="connsiteY290" fmla="*/ 1080227 h 2706595"/>
              <a:gd name="connsiteX291" fmla="*/ 2488970 w 3300023"/>
              <a:gd name="connsiteY291" fmla="*/ 1090853 h 2706595"/>
              <a:gd name="connsiteX292" fmla="*/ 2474619 w 3300023"/>
              <a:gd name="connsiteY292" fmla="*/ 1113171 h 2706595"/>
              <a:gd name="connsiteX293" fmla="*/ 2467710 w 3300023"/>
              <a:gd name="connsiteY293" fmla="*/ 1124861 h 2706595"/>
              <a:gd name="connsiteX294" fmla="*/ 2460269 w 3300023"/>
              <a:gd name="connsiteY294" fmla="*/ 1136018 h 2706595"/>
              <a:gd name="connsiteX295" fmla="*/ 2451765 w 3300023"/>
              <a:gd name="connsiteY295" fmla="*/ 1156741 h 2706595"/>
              <a:gd name="connsiteX296" fmla="*/ 2443261 w 3300023"/>
              <a:gd name="connsiteY296" fmla="*/ 1175339 h 2706595"/>
              <a:gd name="connsiteX297" fmla="*/ 2435288 w 3300023"/>
              <a:gd name="connsiteY297" fmla="*/ 1193404 h 2706595"/>
              <a:gd name="connsiteX298" fmla="*/ 2426254 w 3300023"/>
              <a:gd name="connsiteY298" fmla="*/ 1209875 h 2706595"/>
              <a:gd name="connsiteX299" fmla="*/ 2416685 w 3300023"/>
              <a:gd name="connsiteY299" fmla="*/ 1224753 h 2706595"/>
              <a:gd name="connsiteX300" fmla="*/ 2411903 w 3300023"/>
              <a:gd name="connsiteY300" fmla="*/ 1232723 h 2706595"/>
              <a:gd name="connsiteX301" fmla="*/ 2406056 w 3300023"/>
              <a:gd name="connsiteY301" fmla="*/ 1240163 h 2706595"/>
              <a:gd name="connsiteX302" fmla="*/ 2400210 w 3300023"/>
              <a:gd name="connsiteY302" fmla="*/ 1247602 h 2706595"/>
              <a:gd name="connsiteX303" fmla="*/ 2393833 w 3300023"/>
              <a:gd name="connsiteY303" fmla="*/ 1254510 h 2706595"/>
              <a:gd name="connsiteX304" fmla="*/ 2386924 w 3300023"/>
              <a:gd name="connsiteY304" fmla="*/ 1261416 h 2706595"/>
              <a:gd name="connsiteX305" fmla="*/ 2380013 w 3300023"/>
              <a:gd name="connsiteY305" fmla="*/ 1268855 h 2706595"/>
              <a:gd name="connsiteX306" fmla="*/ 2360348 w 3300023"/>
              <a:gd name="connsiteY306" fmla="*/ 1283733 h 2706595"/>
              <a:gd name="connsiteX307" fmla="*/ 2341746 w 3300023"/>
              <a:gd name="connsiteY307" fmla="*/ 1298080 h 2706595"/>
              <a:gd name="connsiteX308" fmla="*/ 2324738 w 3300023"/>
              <a:gd name="connsiteY308" fmla="*/ 1312958 h 2706595"/>
              <a:gd name="connsiteX309" fmla="*/ 2308795 w 3300023"/>
              <a:gd name="connsiteY309" fmla="*/ 1328365 h 2706595"/>
              <a:gd name="connsiteX310" fmla="*/ 2301354 w 3300023"/>
              <a:gd name="connsiteY310" fmla="*/ 1336337 h 2706595"/>
              <a:gd name="connsiteX311" fmla="*/ 2293912 w 3300023"/>
              <a:gd name="connsiteY311" fmla="*/ 1344307 h 2706595"/>
              <a:gd name="connsiteX312" fmla="*/ 2287003 w 3300023"/>
              <a:gd name="connsiteY312" fmla="*/ 1352277 h 2706595"/>
              <a:gd name="connsiteX313" fmla="*/ 2279562 w 3300023"/>
              <a:gd name="connsiteY313" fmla="*/ 1361309 h 2706595"/>
              <a:gd name="connsiteX314" fmla="*/ 2273185 w 3300023"/>
              <a:gd name="connsiteY314" fmla="*/ 1370343 h 2706595"/>
              <a:gd name="connsiteX315" fmla="*/ 2266806 w 3300023"/>
              <a:gd name="connsiteY315" fmla="*/ 1379908 h 2706595"/>
              <a:gd name="connsiteX316" fmla="*/ 2260427 w 3300023"/>
              <a:gd name="connsiteY316" fmla="*/ 1389472 h 2706595"/>
              <a:gd name="connsiteX317" fmla="*/ 2254583 w 3300023"/>
              <a:gd name="connsiteY317" fmla="*/ 1400098 h 2706595"/>
              <a:gd name="connsiteX318" fmla="*/ 2199838 w 3300023"/>
              <a:gd name="connsiteY318" fmla="*/ 1456952 h 2706595"/>
              <a:gd name="connsiteX319" fmla="*/ 2196649 w 3300023"/>
              <a:gd name="connsiteY319" fmla="*/ 1461735 h 2706595"/>
              <a:gd name="connsiteX320" fmla="*/ 2194524 w 3300023"/>
              <a:gd name="connsiteY320" fmla="*/ 1466516 h 2706595"/>
              <a:gd name="connsiteX321" fmla="*/ 2192929 w 3300023"/>
              <a:gd name="connsiteY321" fmla="*/ 1470767 h 2706595"/>
              <a:gd name="connsiteX322" fmla="*/ 2191866 w 3300023"/>
              <a:gd name="connsiteY322" fmla="*/ 1474486 h 2706595"/>
              <a:gd name="connsiteX323" fmla="*/ 2190802 w 3300023"/>
              <a:gd name="connsiteY323" fmla="*/ 1478207 h 2706595"/>
              <a:gd name="connsiteX324" fmla="*/ 2190802 w 3300023"/>
              <a:gd name="connsiteY324" fmla="*/ 1482988 h 2706595"/>
              <a:gd name="connsiteX325" fmla="*/ 2190272 w 3300023"/>
              <a:gd name="connsiteY325" fmla="*/ 1494146 h 2706595"/>
              <a:gd name="connsiteX326" fmla="*/ 2196118 w 3300023"/>
              <a:gd name="connsiteY326" fmla="*/ 1540905 h 2706595"/>
              <a:gd name="connsiteX327" fmla="*/ 2202495 w 3300023"/>
              <a:gd name="connsiteY327" fmla="*/ 1587132 h 2706595"/>
              <a:gd name="connsiteX328" fmla="*/ 2209404 w 3300023"/>
              <a:gd name="connsiteY328" fmla="*/ 1633889 h 2706595"/>
              <a:gd name="connsiteX329" fmla="*/ 2216313 w 3300023"/>
              <a:gd name="connsiteY329" fmla="*/ 1680116 h 2706595"/>
              <a:gd name="connsiteX330" fmla="*/ 2223755 w 3300023"/>
              <a:gd name="connsiteY330" fmla="*/ 1726345 h 2706595"/>
              <a:gd name="connsiteX331" fmla="*/ 2232259 w 3300023"/>
              <a:gd name="connsiteY331" fmla="*/ 1772040 h 2706595"/>
              <a:gd name="connsiteX332" fmla="*/ 2240232 w 3300023"/>
              <a:gd name="connsiteY332" fmla="*/ 1818267 h 2706595"/>
              <a:gd name="connsiteX333" fmla="*/ 2249266 w 3300023"/>
              <a:gd name="connsiteY333" fmla="*/ 1863432 h 2706595"/>
              <a:gd name="connsiteX334" fmla="*/ 2258302 w 3300023"/>
              <a:gd name="connsiteY334" fmla="*/ 1909658 h 2706595"/>
              <a:gd name="connsiteX335" fmla="*/ 2268401 w 3300023"/>
              <a:gd name="connsiteY335" fmla="*/ 1954823 h 2706595"/>
              <a:gd name="connsiteX336" fmla="*/ 2278499 w 3300023"/>
              <a:gd name="connsiteY336" fmla="*/ 2000520 h 2706595"/>
              <a:gd name="connsiteX337" fmla="*/ 2289128 w 3300023"/>
              <a:gd name="connsiteY337" fmla="*/ 2045682 h 2706595"/>
              <a:gd name="connsiteX338" fmla="*/ 2300821 w 3300023"/>
              <a:gd name="connsiteY338" fmla="*/ 2091379 h 2706595"/>
              <a:gd name="connsiteX339" fmla="*/ 2311982 w 3300023"/>
              <a:gd name="connsiteY339" fmla="*/ 2136012 h 2706595"/>
              <a:gd name="connsiteX340" fmla="*/ 2324738 w 3300023"/>
              <a:gd name="connsiteY340" fmla="*/ 2181708 h 2706595"/>
              <a:gd name="connsiteX341" fmla="*/ 2337494 w 3300023"/>
              <a:gd name="connsiteY341" fmla="*/ 2226873 h 2706595"/>
              <a:gd name="connsiteX342" fmla="*/ 2407119 w 3300023"/>
              <a:gd name="connsiteY342" fmla="*/ 2491484 h 2706595"/>
              <a:gd name="connsiteX343" fmla="*/ 2415623 w 3300023"/>
              <a:gd name="connsiteY343" fmla="*/ 2526552 h 2706595"/>
              <a:gd name="connsiteX344" fmla="*/ 2423064 w 3300023"/>
              <a:gd name="connsiteY344" fmla="*/ 2555775 h 2706595"/>
              <a:gd name="connsiteX345" fmla="*/ 2429973 w 3300023"/>
              <a:gd name="connsiteY345" fmla="*/ 2581281 h 2706595"/>
              <a:gd name="connsiteX346" fmla="*/ 2432100 w 3300023"/>
              <a:gd name="connsiteY346" fmla="*/ 2591907 h 2706595"/>
              <a:gd name="connsiteX347" fmla="*/ 2433695 w 3300023"/>
              <a:gd name="connsiteY347" fmla="*/ 2602004 h 2706595"/>
              <a:gd name="connsiteX348" fmla="*/ 2434757 w 3300023"/>
              <a:gd name="connsiteY348" fmla="*/ 2610504 h 2706595"/>
              <a:gd name="connsiteX349" fmla="*/ 2435288 w 3300023"/>
              <a:gd name="connsiteY349" fmla="*/ 2619006 h 2706595"/>
              <a:gd name="connsiteX350" fmla="*/ 2435288 w 3300023"/>
              <a:gd name="connsiteY350" fmla="*/ 2626445 h 2706595"/>
              <a:gd name="connsiteX351" fmla="*/ 2433695 w 3300023"/>
              <a:gd name="connsiteY351" fmla="*/ 2632821 h 2706595"/>
              <a:gd name="connsiteX352" fmla="*/ 2432100 w 3300023"/>
              <a:gd name="connsiteY352" fmla="*/ 2639728 h 2706595"/>
              <a:gd name="connsiteX353" fmla="*/ 2428911 w 3300023"/>
              <a:gd name="connsiteY353" fmla="*/ 2645042 h 2706595"/>
              <a:gd name="connsiteX354" fmla="*/ 2424659 w 3300023"/>
              <a:gd name="connsiteY354" fmla="*/ 2650355 h 2706595"/>
              <a:gd name="connsiteX355" fmla="*/ 2419344 w 3300023"/>
              <a:gd name="connsiteY355" fmla="*/ 2655668 h 2706595"/>
              <a:gd name="connsiteX356" fmla="*/ 2417217 w 3300023"/>
              <a:gd name="connsiteY356" fmla="*/ 2657263 h 2706595"/>
              <a:gd name="connsiteX357" fmla="*/ 2414560 w 3300023"/>
              <a:gd name="connsiteY357" fmla="*/ 2658325 h 2706595"/>
              <a:gd name="connsiteX358" fmla="*/ 2408181 w 3300023"/>
              <a:gd name="connsiteY358" fmla="*/ 2660981 h 2706595"/>
              <a:gd name="connsiteX359" fmla="*/ 2397020 w 3300023"/>
              <a:gd name="connsiteY359" fmla="*/ 2667359 h 2706595"/>
              <a:gd name="connsiteX360" fmla="*/ 2383202 w 3300023"/>
              <a:gd name="connsiteY360" fmla="*/ 2674267 h 2706595"/>
              <a:gd name="connsiteX361" fmla="*/ 2366195 w 3300023"/>
              <a:gd name="connsiteY361" fmla="*/ 2681174 h 2706595"/>
              <a:gd name="connsiteX362" fmla="*/ 2345998 w 3300023"/>
              <a:gd name="connsiteY362" fmla="*/ 2688080 h 2706595"/>
              <a:gd name="connsiteX363" fmla="*/ 2304888 w 3300023"/>
              <a:gd name="connsiteY363" fmla="*/ 2706595 h 2706595"/>
              <a:gd name="connsiteX364" fmla="*/ 2114437 w 3300023"/>
              <a:gd name="connsiteY364" fmla="*/ 2706595 h 2706595"/>
              <a:gd name="connsiteX365" fmla="*/ 2104701 w 3300023"/>
              <a:gd name="connsiteY365" fmla="*/ 2695520 h 2706595"/>
              <a:gd name="connsiteX366" fmla="*/ 2074406 w 3300023"/>
              <a:gd name="connsiteY366" fmla="*/ 2649293 h 2706595"/>
              <a:gd name="connsiteX367" fmla="*/ 2054211 w 3300023"/>
              <a:gd name="connsiteY367" fmla="*/ 2615287 h 2706595"/>
              <a:gd name="connsiteX368" fmla="*/ 2056868 w 3300023"/>
              <a:gd name="connsiteY368" fmla="*/ 2622194 h 2706595"/>
              <a:gd name="connsiteX369" fmla="*/ 2058993 w 3300023"/>
              <a:gd name="connsiteY369" fmla="*/ 2629102 h 2706595"/>
              <a:gd name="connsiteX370" fmla="*/ 2063245 w 3300023"/>
              <a:gd name="connsiteY370" fmla="*/ 2645042 h 2706595"/>
              <a:gd name="connsiteX371" fmla="*/ 2066967 w 3300023"/>
              <a:gd name="connsiteY371" fmla="*/ 2660981 h 2706595"/>
              <a:gd name="connsiteX372" fmla="*/ 2069624 w 3300023"/>
              <a:gd name="connsiteY372" fmla="*/ 2677453 h 2706595"/>
              <a:gd name="connsiteX373" fmla="*/ 2073343 w 3300023"/>
              <a:gd name="connsiteY373" fmla="*/ 2693925 h 2706595"/>
              <a:gd name="connsiteX374" fmla="*/ 2076402 w 3300023"/>
              <a:gd name="connsiteY374" fmla="*/ 2706595 h 2706595"/>
              <a:gd name="connsiteX375" fmla="*/ 1179781 w 3300023"/>
              <a:gd name="connsiteY375" fmla="*/ 2706595 h 2706595"/>
              <a:gd name="connsiteX376" fmla="*/ 1178314 w 3300023"/>
              <a:gd name="connsiteY376" fmla="*/ 2693395 h 2706595"/>
              <a:gd name="connsiteX377" fmla="*/ 1177782 w 3300023"/>
              <a:gd name="connsiteY377" fmla="*/ 2685423 h 2706595"/>
              <a:gd name="connsiteX378" fmla="*/ 1177782 w 3300023"/>
              <a:gd name="connsiteY378" fmla="*/ 2678516 h 2706595"/>
              <a:gd name="connsiteX379" fmla="*/ 1178845 w 3300023"/>
              <a:gd name="connsiteY379" fmla="*/ 2672140 h 2706595"/>
              <a:gd name="connsiteX380" fmla="*/ 1180971 w 3300023"/>
              <a:gd name="connsiteY380" fmla="*/ 2664702 h 2706595"/>
              <a:gd name="connsiteX381" fmla="*/ 1183629 w 3300023"/>
              <a:gd name="connsiteY381" fmla="*/ 2656730 h 2706595"/>
              <a:gd name="connsiteX382" fmla="*/ 1187350 w 3300023"/>
              <a:gd name="connsiteY382" fmla="*/ 2646636 h 2706595"/>
              <a:gd name="connsiteX383" fmla="*/ 1133138 w 3300023"/>
              <a:gd name="connsiteY383" fmla="*/ 2628040 h 2706595"/>
              <a:gd name="connsiteX384" fmla="*/ 1121445 w 3300023"/>
              <a:gd name="connsiteY384" fmla="*/ 2646104 h 2706595"/>
              <a:gd name="connsiteX385" fmla="*/ 1110814 w 3300023"/>
              <a:gd name="connsiteY385" fmla="*/ 2663638 h 2706595"/>
              <a:gd name="connsiteX386" fmla="*/ 1092212 w 3300023"/>
              <a:gd name="connsiteY386" fmla="*/ 2694457 h 2706595"/>
              <a:gd name="connsiteX387" fmla="*/ 1083239 w 3300023"/>
              <a:gd name="connsiteY387" fmla="*/ 2706595 h 2706595"/>
              <a:gd name="connsiteX388" fmla="*/ 984048 w 3300023"/>
              <a:gd name="connsiteY388" fmla="*/ 2706595 h 2706595"/>
              <a:gd name="connsiteX389" fmla="*/ 971564 w 3300023"/>
              <a:gd name="connsiteY389" fmla="*/ 2692331 h 2706595"/>
              <a:gd name="connsiteX390" fmla="*/ 914694 w 3300023"/>
              <a:gd name="connsiteY390" fmla="*/ 2625381 h 2706595"/>
              <a:gd name="connsiteX391" fmla="*/ 909912 w 3300023"/>
              <a:gd name="connsiteY391" fmla="*/ 2623257 h 2706595"/>
              <a:gd name="connsiteX392" fmla="*/ 905660 w 3300023"/>
              <a:gd name="connsiteY392" fmla="*/ 2620600 h 2706595"/>
              <a:gd name="connsiteX393" fmla="*/ 900876 w 3300023"/>
              <a:gd name="connsiteY393" fmla="*/ 2617943 h 2706595"/>
              <a:gd name="connsiteX394" fmla="*/ 897687 w 3300023"/>
              <a:gd name="connsiteY394" fmla="*/ 2614755 h 2706595"/>
              <a:gd name="connsiteX395" fmla="*/ 895029 w 3300023"/>
              <a:gd name="connsiteY395" fmla="*/ 2612098 h 2706595"/>
              <a:gd name="connsiteX396" fmla="*/ 892372 w 3300023"/>
              <a:gd name="connsiteY396" fmla="*/ 2608911 h 2706595"/>
              <a:gd name="connsiteX397" fmla="*/ 890247 w 3300023"/>
              <a:gd name="connsiteY397" fmla="*/ 2605722 h 2706595"/>
              <a:gd name="connsiteX398" fmla="*/ 888652 w 3300023"/>
              <a:gd name="connsiteY398" fmla="*/ 2602004 h 2706595"/>
              <a:gd name="connsiteX399" fmla="*/ 887058 w 3300023"/>
              <a:gd name="connsiteY399" fmla="*/ 2598815 h 2706595"/>
              <a:gd name="connsiteX400" fmla="*/ 885995 w 3300023"/>
              <a:gd name="connsiteY400" fmla="*/ 2594564 h 2706595"/>
              <a:gd name="connsiteX401" fmla="*/ 884931 w 3300023"/>
              <a:gd name="connsiteY401" fmla="*/ 2590313 h 2706595"/>
              <a:gd name="connsiteX402" fmla="*/ 884401 w 3300023"/>
              <a:gd name="connsiteY402" fmla="*/ 2586594 h 2706595"/>
              <a:gd name="connsiteX403" fmla="*/ 884401 w 3300023"/>
              <a:gd name="connsiteY403" fmla="*/ 2577562 h 2706595"/>
              <a:gd name="connsiteX404" fmla="*/ 885995 w 3300023"/>
              <a:gd name="connsiteY404" fmla="*/ 2567998 h 2706595"/>
              <a:gd name="connsiteX405" fmla="*/ 888120 w 3300023"/>
              <a:gd name="connsiteY405" fmla="*/ 2557901 h 2706595"/>
              <a:gd name="connsiteX406" fmla="*/ 890247 w 3300023"/>
              <a:gd name="connsiteY406" fmla="*/ 2547275 h 2706595"/>
              <a:gd name="connsiteX407" fmla="*/ 896624 w 3300023"/>
              <a:gd name="connsiteY407" fmla="*/ 2523895 h 2706595"/>
              <a:gd name="connsiteX408" fmla="*/ 903533 w 3300023"/>
              <a:gd name="connsiteY408" fmla="*/ 2498391 h 2706595"/>
              <a:gd name="connsiteX409" fmla="*/ 907785 w 3300023"/>
              <a:gd name="connsiteY409" fmla="*/ 2485106 h 2706595"/>
              <a:gd name="connsiteX410" fmla="*/ 910442 w 3300023"/>
              <a:gd name="connsiteY410" fmla="*/ 2471291 h 2706595"/>
              <a:gd name="connsiteX411" fmla="*/ 968906 w 3300023"/>
              <a:gd name="connsiteY411" fmla="*/ 2210931 h 2706595"/>
              <a:gd name="connsiteX412" fmla="*/ 983257 w 3300023"/>
              <a:gd name="connsiteY412" fmla="*/ 2165237 h 2706595"/>
              <a:gd name="connsiteX413" fmla="*/ 984319 w 3300023"/>
              <a:gd name="connsiteY413" fmla="*/ 2153016 h 2706595"/>
              <a:gd name="connsiteX414" fmla="*/ 985384 w 3300023"/>
              <a:gd name="connsiteY414" fmla="*/ 2140795 h 2706595"/>
              <a:gd name="connsiteX415" fmla="*/ 986979 w 3300023"/>
              <a:gd name="connsiteY415" fmla="*/ 2128574 h 2706595"/>
              <a:gd name="connsiteX416" fmla="*/ 989636 w 3300023"/>
              <a:gd name="connsiteY416" fmla="*/ 2115821 h 2706595"/>
              <a:gd name="connsiteX417" fmla="*/ 991761 w 3300023"/>
              <a:gd name="connsiteY417" fmla="*/ 2104132 h 2706595"/>
              <a:gd name="connsiteX418" fmla="*/ 994950 w 3300023"/>
              <a:gd name="connsiteY418" fmla="*/ 2091911 h 2706595"/>
              <a:gd name="connsiteX419" fmla="*/ 1001859 w 3300023"/>
              <a:gd name="connsiteY419" fmla="*/ 2067470 h 2706595"/>
              <a:gd name="connsiteX420" fmla="*/ 1009301 w 3300023"/>
              <a:gd name="connsiteY420" fmla="*/ 2043026 h 2706595"/>
              <a:gd name="connsiteX421" fmla="*/ 1017804 w 3300023"/>
              <a:gd name="connsiteY421" fmla="*/ 2019648 h 2706595"/>
              <a:gd name="connsiteX422" fmla="*/ 1034812 w 3300023"/>
              <a:gd name="connsiteY422" fmla="*/ 1972357 h 2706595"/>
              <a:gd name="connsiteX423" fmla="*/ 1046505 w 3300023"/>
              <a:gd name="connsiteY423" fmla="*/ 1912315 h 2706595"/>
              <a:gd name="connsiteX424" fmla="*/ 1059791 w 3300023"/>
              <a:gd name="connsiteY424" fmla="*/ 1839522 h 2706595"/>
              <a:gd name="connsiteX425" fmla="*/ 1066170 w 3300023"/>
              <a:gd name="connsiteY425" fmla="*/ 1800201 h 2706595"/>
              <a:gd name="connsiteX426" fmla="*/ 1073079 w 3300023"/>
              <a:gd name="connsiteY426" fmla="*/ 1759819 h 2706595"/>
              <a:gd name="connsiteX427" fmla="*/ 1078926 w 3300023"/>
              <a:gd name="connsiteY427" fmla="*/ 1718905 h 2706595"/>
              <a:gd name="connsiteX428" fmla="*/ 1084240 w 3300023"/>
              <a:gd name="connsiteY428" fmla="*/ 1679054 h 2706595"/>
              <a:gd name="connsiteX429" fmla="*/ 1100185 w 3300023"/>
              <a:gd name="connsiteY429" fmla="*/ 1563221 h 2706595"/>
              <a:gd name="connsiteX430" fmla="*/ 1102310 w 3300023"/>
              <a:gd name="connsiteY430" fmla="*/ 1544624 h 2706595"/>
              <a:gd name="connsiteX431" fmla="*/ 1103905 w 3300023"/>
              <a:gd name="connsiteY431" fmla="*/ 1529215 h 2706595"/>
              <a:gd name="connsiteX432" fmla="*/ 1104437 w 3300023"/>
              <a:gd name="connsiteY432" fmla="*/ 1515932 h 2706595"/>
              <a:gd name="connsiteX433" fmla="*/ 1104437 w 3300023"/>
              <a:gd name="connsiteY433" fmla="*/ 1505835 h 2706595"/>
              <a:gd name="connsiteX434" fmla="*/ 1103905 w 3300023"/>
              <a:gd name="connsiteY434" fmla="*/ 1496803 h 2706595"/>
              <a:gd name="connsiteX435" fmla="*/ 1102842 w 3300023"/>
              <a:gd name="connsiteY435" fmla="*/ 1489363 h 2706595"/>
              <a:gd name="connsiteX436" fmla="*/ 1100716 w 3300023"/>
              <a:gd name="connsiteY436" fmla="*/ 1482988 h 2706595"/>
              <a:gd name="connsiteX437" fmla="*/ 1097528 w 3300023"/>
              <a:gd name="connsiteY437" fmla="*/ 1476612 h 2706595"/>
              <a:gd name="connsiteX438" fmla="*/ 1093806 w 3300023"/>
              <a:gd name="connsiteY438" fmla="*/ 1470767 h 2706595"/>
              <a:gd name="connsiteX439" fmla="*/ 1089554 w 3300023"/>
              <a:gd name="connsiteY439" fmla="*/ 1463859 h 2706595"/>
              <a:gd name="connsiteX440" fmla="*/ 1077331 w 3300023"/>
              <a:gd name="connsiteY440" fmla="*/ 1447387 h 2706595"/>
              <a:gd name="connsiteX441" fmla="*/ 1043848 w 3300023"/>
              <a:gd name="connsiteY441" fmla="*/ 1409663 h 2706595"/>
              <a:gd name="connsiteX442" fmla="*/ 1007174 w 3300023"/>
              <a:gd name="connsiteY442" fmla="*/ 1367687 h 2706595"/>
              <a:gd name="connsiteX443" fmla="*/ 969439 w 3300023"/>
              <a:gd name="connsiteY443" fmla="*/ 1324646 h 2706595"/>
              <a:gd name="connsiteX444" fmla="*/ 931702 w 3300023"/>
              <a:gd name="connsiteY444" fmla="*/ 1283201 h 2706595"/>
              <a:gd name="connsiteX445" fmla="*/ 906723 w 3300023"/>
              <a:gd name="connsiteY445" fmla="*/ 1254510 h 2706595"/>
              <a:gd name="connsiteX446" fmla="*/ 882274 w 3300023"/>
              <a:gd name="connsiteY446" fmla="*/ 1226879 h 2706595"/>
              <a:gd name="connsiteX447" fmla="*/ 871113 w 3300023"/>
              <a:gd name="connsiteY447" fmla="*/ 1213064 h 2706595"/>
              <a:gd name="connsiteX448" fmla="*/ 860484 w 3300023"/>
              <a:gd name="connsiteY448" fmla="*/ 1198717 h 2706595"/>
              <a:gd name="connsiteX449" fmla="*/ 850385 w 3300023"/>
              <a:gd name="connsiteY449" fmla="*/ 1184371 h 2706595"/>
              <a:gd name="connsiteX450" fmla="*/ 840817 w 3300023"/>
              <a:gd name="connsiteY450" fmla="*/ 1170024 h 2706595"/>
              <a:gd name="connsiteX451" fmla="*/ 832313 w 3300023"/>
              <a:gd name="connsiteY451" fmla="*/ 1156211 h 2706595"/>
              <a:gd name="connsiteX452" fmla="*/ 823809 w 3300023"/>
              <a:gd name="connsiteY452" fmla="*/ 1141331 h 2706595"/>
              <a:gd name="connsiteX453" fmla="*/ 816900 w 3300023"/>
              <a:gd name="connsiteY453" fmla="*/ 1126454 h 2706595"/>
              <a:gd name="connsiteX454" fmla="*/ 810523 w 3300023"/>
              <a:gd name="connsiteY454" fmla="*/ 1111576 h 2706595"/>
              <a:gd name="connsiteX455" fmla="*/ 805207 w 3300023"/>
              <a:gd name="connsiteY455" fmla="*/ 1095636 h 2706595"/>
              <a:gd name="connsiteX456" fmla="*/ 801487 w 3300023"/>
              <a:gd name="connsiteY456" fmla="*/ 1080227 h 2706595"/>
              <a:gd name="connsiteX457" fmla="*/ 798298 w 3300023"/>
              <a:gd name="connsiteY457" fmla="*/ 1064287 h 2706595"/>
              <a:gd name="connsiteX458" fmla="*/ 796173 w 3300023"/>
              <a:gd name="connsiteY458" fmla="*/ 1047283 h 2706595"/>
              <a:gd name="connsiteX459" fmla="*/ 765877 w 3300023"/>
              <a:gd name="connsiteY459" fmla="*/ 1041440 h 2706595"/>
              <a:gd name="connsiteX460" fmla="*/ 761093 w 3300023"/>
              <a:gd name="connsiteY460" fmla="*/ 1040377 h 2706595"/>
              <a:gd name="connsiteX461" fmla="*/ 755779 w 3300023"/>
              <a:gd name="connsiteY461" fmla="*/ 1039313 h 2706595"/>
              <a:gd name="connsiteX462" fmla="*/ 750997 w 3300023"/>
              <a:gd name="connsiteY462" fmla="*/ 1037719 h 2706595"/>
              <a:gd name="connsiteX463" fmla="*/ 746745 w 3300023"/>
              <a:gd name="connsiteY463" fmla="*/ 1036126 h 2706595"/>
              <a:gd name="connsiteX464" fmla="*/ 741961 w 3300023"/>
              <a:gd name="connsiteY464" fmla="*/ 1034000 h 2706595"/>
              <a:gd name="connsiteX465" fmla="*/ 737709 w 3300023"/>
              <a:gd name="connsiteY465" fmla="*/ 1031343 h 2706595"/>
              <a:gd name="connsiteX466" fmla="*/ 729737 w 3300023"/>
              <a:gd name="connsiteY466" fmla="*/ 1026030 h 2706595"/>
              <a:gd name="connsiteX467" fmla="*/ 722296 w 3300023"/>
              <a:gd name="connsiteY467" fmla="*/ 1019122 h 2706595"/>
              <a:gd name="connsiteX468" fmla="*/ 714855 w 3300023"/>
              <a:gd name="connsiteY468" fmla="*/ 1011685 h 2706595"/>
              <a:gd name="connsiteX469" fmla="*/ 709008 w 3300023"/>
              <a:gd name="connsiteY469" fmla="*/ 1003183 h 2706595"/>
              <a:gd name="connsiteX470" fmla="*/ 702631 w 3300023"/>
              <a:gd name="connsiteY470" fmla="*/ 994681 h 2706595"/>
              <a:gd name="connsiteX471" fmla="*/ 696785 w 3300023"/>
              <a:gd name="connsiteY471" fmla="*/ 985116 h 2706595"/>
              <a:gd name="connsiteX472" fmla="*/ 690938 w 3300023"/>
              <a:gd name="connsiteY472" fmla="*/ 976084 h 2706595"/>
              <a:gd name="connsiteX473" fmla="*/ 680307 w 3300023"/>
              <a:gd name="connsiteY473" fmla="*/ 956424 h 2706595"/>
              <a:gd name="connsiteX474" fmla="*/ 670209 w 3300023"/>
              <a:gd name="connsiteY474" fmla="*/ 937295 h 2706595"/>
              <a:gd name="connsiteX475" fmla="*/ 664364 w 3300023"/>
              <a:gd name="connsiteY475" fmla="*/ 927731 h 2706595"/>
              <a:gd name="connsiteX476" fmla="*/ 659048 w 3300023"/>
              <a:gd name="connsiteY476" fmla="*/ 918699 h 2706595"/>
              <a:gd name="connsiteX477" fmla="*/ 613339 w 3300023"/>
              <a:gd name="connsiteY477" fmla="*/ 840058 h 2706595"/>
              <a:gd name="connsiteX478" fmla="*/ 567633 w 3300023"/>
              <a:gd name="connsiteY478" fmla="*/ 761420 h 2706595"/>
              <a:gd name="connsiteX479" fmla="*/ 522454 w 3300023"/>
              <a:gd name="connsiteY479" fmla="*/ 682781 h 2706595"/>
              <a:gd name="connsiteX480" fmla="*/ 477278 w 3300023"/>
              <a:gd name="connsiteY480" fmla="*/ 603078 h 2706595"/>
              <a:gd name="connsiteX481" fmla="*/ 469307 w 3300023"/>
              <a:gd name="connsiteY481" fmla="*/ 591920 h 2706595"/>
              <a:gd name="connsiteX482" fmla="*/ 458146 w 3300023"/>
              <a:gd name="connsiteY482" fmla="*/ 578637 h 2706595"/>
              <a:gd name="connsiteX483" fmla="*/ 446983 w 3300023"/>
              <a:gd name="connsiteY483" fmla="*/ 564289 h 2706595"/>
              <a:gd name="connsiteX484" fmla="*/ 435822 w 3300023"/>
              <a:gd name="connsiteY484" fmla="*/ 550476 h 2706595"/>
              <a:gd name="connsiteX485" fmla="*/ 431039 w 3300023"/>
              <a:gd name="connsiteY485" fmla="*/ 543568 h 2706595"/>
              <a:gd name="connsiteX486" fmla="*/ 427318 w 3300023"/>
              <a:gd name="connsiteY486" fmla="*/ 536661 h 2706595"/>
              <a:gd name="connsiteX487" fmla="*/ 423598 w 3300023"/>
              <a:gd name="connsiteY487" fmla="*/ 530283 h 2706595"/>
              <a:gd name="connsiteX488" fmla="*/ 422003 w 3300023"/>
              <a:gd name="connsiteY488" fmla="*/ 524440 h 2706595"/>
              <a:gd name="connsiteX489" fmla="*/ 421471 w 3300023"/>
              <a:gd name="connsiteY489" fmla="*/ 522313 h 2706595"/>
              <a:gd name="connsiteX490" fmla="*/ 420941 w 3300023"/>
              <a:gd name="connsiteY490" fmla="*/ 519657 h 2706595"/>
              <a:gd name="connsiteX491" fmla="*/ 421471 w 3300023"/>
              <a:gd name="connsiteY491" fmla="*/ 517532 h 2706595"/>
              <a:gd name="connsiteX492" fmla="*/ 422003 w 3300023"/>
              <a:gd name="connsiteY492" fmla="*/ 515406 h 2706595"/>
              <a:gd name="connsiteX493" fmla="*/ 423066 w 3300023"/>
              <a:gd name="connsiteY493" fmla="*/ 513281 h 2706595"/>
              <a:gd name="connsiteX494" fmla="*/ 424661 w 3300023"/>
              <a:gd name="connsiteY494" fmla="*/ 511155 h 2706595"/>
              <a:gd name="connsiteX495" fmla="*/ 426788 w 3300023"/>
              <a:gd name="connsiteY495" fmla="*/ 510092 h 2706595"/>
              <a:gd name="connsiteX496" fmla="*/ 429445 w 3300023"/>
              <a:gd name="connsiteY496" fmla="*/ 508498 h 2706595"/>
              <a:gd name="connsiteX497" fmla="*/ 424747 w 3300023"/>
              <a:gd name="connsiteY497" fmla="*/ 502488 h 2706595"/>
              <a:gd name="connsiteX498" fmla="*/ 436555 w 3300023"/>
              <a:gd name="connsiteY498" fmla="*/ 513229 h 2706595"/>
              <a:gd name="connsiteX499" fmla="*/ 448718 w 3300023"/>
              <a:gd name="connsiteY499" fmla="*/ 510566 h 2706595"/>
              <a:gd name="connsiteX500" fmla="*/ 486796 w 3300023"/>
              <a:gd name="connsiteY500" fmla="*/ 488727 h 2706595"/>
              <a:gd name="connsiteX501" fmla="*/ 524344 w 3300023"/>
              <a:gd name="connsiteY501" fmla="*/ 466888 h 2706595"/>
              <a:gd name="connsiteX502" fmla="*/ 561892 w 3300023"/>
              <a:gd name="connsiteY502" fmla="*/ 443450 h 2706595"/>
              <a:gd name="connsiteX503" fmla="*/ 580931 w 3300023"/>
              <a:gd name="connsiteY503" fmla="*/ 431199 h 2706595"/>
              <a:gd name="connsiteX504" fmla="*/ 599441 w 3300023"/>
              <a:gd name="connsiteY504" fmla="*/ 418416 h 2706595"/>
              <a:gd name="connsiteX505" fmla="*/ 601555 w 3300023"/>
              <a:gd name="connsiteY505" fmla="*/ 414687 h 2706595"/>
              <a:gd name="connsiteX506" fmla="*/ 602614 w 3300023"/>
              <a:gd name="connsiteY506" fmla="*/ 410426 h 2706595"/>
              <a:gd name="connsiteX507" fmla="*/ 602614 w 3300023"/>
              <a:gd name="connsiteY507" fmla="*/ 405633 h 2706595"/>
              <a:gd name="connsiteX508" fmla="*/ 601555 w 3300023"/>
              <a:gd name="connsiteY508" fmla="*/ 400837 h 2706595"/>
              <a:gd name="connsiteX509" fmla="*/ 599969 w 3300023"/>
              <a:gd name="connsiteY509" fmla="*/ 396044 h 2706595"/>
              <a:gd name="connsiteX510" fmla="*/ 598189 w 3300023"/>
              <a:gd name="connsiteY510" fmla="*/ 392817 h 2706595"/>
              <a:gd name="connsiteX511" fmla="*/ 600583 w 3300023"/>
              <a:gd name="connsiteY511" fmla="*/ 395853 h 2706595"/>
              <a:gd name="connsiteX512" fmla="*/ 603243 w 3300023"/>
              <a:gd name="connsiteY512" fmla="*/ 395853 h 2706595"/>
              <a:gd name="connsiteX513" fmla="*/ 605368 w 3300023"/>
              <a:gd name="connsiteY513" fmla="*/ 395853 h 2706595"/>
              <a:gd name="connsiteX514" fmla="*/ 608025 w 3300023"/>
              <a:gd name="connsiteY514" fmla="*/ 396386 h 2706595"/>
              <a:gd name="connsiteX515" fmla="*/ 611214 w 3300023"/>
              <a:gd name="connsiteY515" fmla="*/ 396916 h 2706595"/>
              <a:gd name="connsiteX516" fmla="*/ 616529 w 3300023"/>
              <a:gd name="connsiteY516" fmla="*/ 400105 h 2706595"/>
              <a:gd name="connsiteX517" fmla="*/ 621843 w 3300023"/>
              <a:gd name="connsiteY517" fmla="*/ 404886 h 2706595"/>
              <a:gd name="connsiteX518" fmla="*/ 626627 w 3300023"/>
              <a:gd name="connsiteY518" fmla="*/ 409669 h 2706595"/>
              <a:gd name="connsiteX519" fmla="*/ 632474 w 3300023"/>
              <a:gd name="connsiteY519" fmla="*/ 416044 h 2706595"/>
              <a:gd name="connsiteX520" fmla="*/ 637788 w 3300023"/>
              <a:gd name="connsiteY520" fmla="*/ 423484 h 2706595"/>
              <a:gd name="connsiteX521" fmla="*/ 643104 w 3300023"/>
              <a:gd name="connsiteY521" fmla="*/ 430922 h 2706595"/>
              <a:gd name="connsiteX522" fmla="*/ 654265 w 3300023"/>
              <a:gd name="connsiteY522" fmla="*/ 447926 h 2706595"/>
              <a:gd name="connsiteX523" fmla="*/ 664894 w 3300023"/>
              <a:gd name="connsiteY523" fmla="*/ 465460 h 2706595"/>
              <a:gd name="connsiteX524" fmla="*/ 676055 w 3300023"/>
              <a:gd name="connsiteY524" fmla="*/ 482462 h 2706595"/>
              <a:gd name="connsiteX525" fmla="*/ 681902 w 3300023"/>
              <a:gd name="connsiteY525" fmla="*/ 489902 h 2706595"/>
              <a:gd name="connsiteX526" fmla="*/ 687748 w 3300023"/>
              <a:gd name="connsiteY526" fmla="*/ 497872 h 2706595"/>
              <a:gd name="connsiteX527" fmla="*/ 770129 w 3300023"/>
              <a:gd name="connsiteY527" fmla="*/ 603078 h 2706595"/>
              <a:gd name="connsiteX528" fmla="*/ 828061 w 3300023"/>
              <a:gd name="connsiteY528" fmla="*/ 680655 h 2706595"/>
              <a:gd name="connsiteX529" fmla="*/ 857294 w 3300023"/>
              <a:gd name="connsiteY529" fmla="*/ 718380 h 2706595"/>
              <a:gd name="connsiteX530" fmla="*/ 887058 w 3300023"/>
              <a:gd name="connsiteY530" fmla="*/ 756106 h 2706595"/>
              <a:gd name="connsiteX531" fmla="*/ 917353 w 3300023"/>
              <a:gd name="connsiteY531" fmla="*/ 793301 h 2706595"/>
              <a:gd name="connsiteX532" fmla="*/ 948709 w 3300023"/>
              <a:gd name="connsiteY532" fmla="*/ 829964 h 2706595"/>
              <a:gd name="connsiteX533" fmla="*/ 964655 w 3300023"/>
              <a:gd name="connsiteY533" fmla="*/ 848028 h 2706595"/>
              <a:gd name="connsiteX534" fmla="*/ 981132 w 3300023"/>
              <a:gd name="connsiteY534" fmla="*/ 866094 h 2706595"/>
              <a:gd name="connsiteX535" fmla="*/ 997607 w 3300023"/>
              <a:gd name="connsiteY535" fmla="*/ 884161 h 2706595"/>
              <a:gd name="connsiteX536" fmla="*/ 1015147 w 3300023"/>
              <a:gd name="connsiteY536" fmla="*/ 901695 h 2706595"/>
              <a:gd name="connsiteX537" fmla="*/ 1037469 w 3300023"/>
              <a:gd name="connsiteY537" fmla="*/ 918167 h 2706595"/>
              <a:gd name="connsiteX538" fmla="*/ 1058196 w 3300023"/>
              <a:gd name="connsiteY538" fmla="*/ 934106 h 2706595"/>
              <a:gd name="connsiteX539" fmla="*/ 1067232 w 3300023"/>
              <a:gd name="connsiteY539" fmla="*/ 942078 h 2706595"/>
              <a:gd name="connsiteX540" fmla="*/ 1077331 w 3300023"/>
              <a:gd name="connsiteY540" fmla="*/ 950578 h 2706595"/>
              <a:gd name="connsiteX541" fmla="*/ 1085835 w 3300023"/>
              <a:gd name="connsiteY541" fmla="*/ 959612 h 2706595"/>
              <a:gd name="connsiteX542" fmla="*/ 1094871 w 3300023"/>
              <a:gd name="connsiteY542" fmla="*/ 968112 h 2706595"/>
              <a:gd name="connsiteX543" fmla="*/ 1102842 w 3300023"/>
              <a:gd name="connsiteY543" fmla="*/ 977677 h 2706595"/>
              <a:gd name="connsiteX544" fmla="*/ 1111346 w 3300023"/>
              <a:gd name="connsiteY544" fmla="*/ 987241 h 2706595"/>
              <a:gd name="connsiteX545" fmla="*/ 1118788 w 3300023"/>
              <a:gd name="connsiteY545" fmla="*/ 997869 h 2706595"/>
              <a:gd name="connsiteX546" fmla="*/ 1126229 w 3300023"/>
              <a:gd name="connsiteY546" fmla="*/ 1009558 h 2706595"/>
              <a:gd name="connsiteX547" fmla="*/ 1133138 w 3300023"/>
              <a:gd name="connsiteY547" fmla="*/ 1020717 h 2706595"/>
              <a:gd name="connsiteX548" fmla="*/ 1140047 w 3300023"/>
              <a:gd name="connsiteY548" fmla="*/ 1033470 h 2706595"/>
              <a:gd name="connsiteX549" fmla="*/ 1146956 w 3300023"/>
              <a:gd name="connsiteY549" fmla="*/ 1047283 h 2706595"/>
              <a:gd name="connsiteX550" fmla="*/ 1153333 w 3300023"/>
              <a:gd name="connsiteY550" fmla="*/ 1061630 h 2706595"/>
              <a:gd name="connsiteX551" fmla="*/ 1158649 w 3300023"/>
              <a:gd name="connsiteY551" fmla="*/ 1072789 h 2706595"/>
              <a:gd name="connsiteX552" fmla="*/ 1161837 w 3300023"/>
              <a:gd name="connsiteY552" fmla="*/ 1077040 h 2706595"/>
              <a:gd name="connsiteX553" fmla="*/ 1164496 w 3300023"/>
              <a:gd name="connsiteY553" fmla="*/ 1081289 h 2706595"/>
              <a:gd name="connsiteX554" fmla="*/ 1166621 w 3300023"/>
              <a:gd name="connsiteY554" fmla="*/ 1083948 h 2706595"/>
              <a:gd name="connsiteX555" fmla="*/ 1168748 w 3300023"/>
              <a:gd name="connsiteY555" fmla="*/ 1086072 h 2706595"/>
              <a:gd name="connsiteX556" fmla="*/ 1171405 w 3300023"/>
              <a:gd name="connsiteY556" fmla="*/ 1087667 h 2706595"/>
              <a:gd name="connsiteX557" fmla="*/ 1173530 w 3300023"/>
              <a:gd name="connsiteY557" fmla="*/ 1088729 h 2706595"/>
              <a:gd name="connsiteX558" fmla="*/ 1175657 w 3300023"/>
              <a:gd name="connsiteY558" fmla="*/ 1088729 h 2706595"/>
              <a:gd name="connsiteX559" fmla="*/ 1177782 w 3300023"/>
              <a:gd name="connsiteY559" fmla="*/ 1088729 h 2706595"/>
              <a:gd name="connsiteX560" fmla="*/ 1180439 w 3300023"/>
              <a:gd name="connsiteY560" fmla="*/ 1088197 h 2706595"/>
              <a:gd name="connsiteX561" fmla="*/ 1182034 w 3300023"/>
              <a:gd name="connsiteY561" fmla="*/ 1087134 h 2706595"/>
              <a:gd name="connsiteX562" fmla="*/ 1186286 w 3300023"/>
              <a:gd name="connsiteY562" fmla="*/ 1083416 h 2706595"/>
              <a:gd name="connsiteX563" fmla="*/ 1190538 w 3300023"/>
              <a:gd name="connsiteY563" fmla="*/ 1078102 h 2706595"/>
              <a:gd name="connsiteX564" fmla="*/ 1194259 w 3300023"/>
              <a:gd name="connsiteY564" fmla="*/ 1072257 h 2706595"/>
              <a:gd name="connsiteX565" fmla="*/ 1199574 w 3300023"/>
              <a:gd name="connsiteY565" fmla="*/ 1065349 h 2706595"/>
              <a:gd name="connsiteX566" fmla="*/ 1209140 w 3300023"/>
              <a:gd name="connsiteY566" fmla="*/ 1049940 h 2706595"/>
              <a:gd name="connsiteX567" fmla="*/ 1214454 w 3300023"/>
              <a:gd name="connsiteY567" fmla="*/ 1041970 h 2706595"/>
              <a:gd name="connsiteX568" fmla="*/ 1220833 w 3300023"/>
              <a:gd name="connsiteY568" fmla="*/ 1034532 h 2706595"/>
              <a:gd name="connsiteX569" fmla="*/ 1227212 w 3300023"/>
              <a:gd name="connsiteY569" fmla="*/ 1027624 h 2706595"/>
              <a:gd name="connsiteX570" fmla="*/ 1234652 w 3300023"/>
              <a:gd name="connsiteY570" fmla="*/ 1021249 h 2706595"/>
              <a:gd name="connsiteX571" fmla="*/ 1239966 w 3300023"/>
              <a:gd name="connsiteY571" fmla="*/ 1019122 h 2706595"/>
              <a:gd name="connsiteX572" fmla="*/ 1245282 w 3300023"/>
              <a:gd name="connsiteY572" fmla="*/ 1017528 h 2706595"/>
              <a:gd name="connsiteX573" fmla="*/ 1250597 w 3300023"/>
              <a:gd name="connsiteY573" fmla="*/ 1016466 h 2706595"/>
              <a:gd name="connsiteX574" fmla="*/ 1256976 w 3300023"/>
              <a:gd name="connsiteY574" fmla="*/ 1015404 h 2706595"/>
              <a:gd name="connsiteX575" fmla="*/ 1262820 w 3300023"/>
              <a:gd name="connsiteY575" fmla="*/ 1015404 h 2706595"/>
              <a:gd name="connsiteX576" fmla="*/ 1268667 w 3300023"/>
              <a:gd name="connsiteY576" fmla="*/ 1015934 h 2706595"/>
              <a:gd name="connsiteX577" fmla="*/ 1275576 w 3300023"/>
              <a:gd name="connsiteY577" fmla="*/ 1016466 h 2706595"/>
              <a:gd name="connsiteX578" fmla="*/ 1281955 w 3300023"/>
              <a:gd name="connsiteY578" fmla="*/ 1017528 h 2706595"/>
              <a:gd name="connsiteX579" fmla="*/ 1288334 w 3300023"/>
              <a:gd name="connsiteY579" fmla="*/ 1019122 h 2706595"/>
              <a:gd name="connsiteX580" fmla="*/ 1295243 w 3300023"/>
              <a:gd name="connsiteY580" fmla="*/ 1021249 h 2706595"/>
              <a:gd name="connsiteX581" fmla="*/ 1308529 w 3300023"/>
              <a:gd name="connsiteY581" fmla="*/ 1026562 h 2706595"/>
              <a:gd name="connsiteX582" fmla="*/ 1321817 w 3300023"/>
              <a:gd name="connsiteY582" fmla="*/ 1032938 h 2706595"/>
              <a:gd name="connsiteX583" fmla="*/ 1335635 w 3300023"/>
              <a:gd name="connsiteY583" fmla="*/ 1039845 h 2706595"/>
              <a:gd name="connsiteX584" fmla="*/ 1348923 w 3300023"/>
              <a:gd name="connsiteY584" fmla="*/ 1048347 h 2706595"/>
              <a:gd name="connsiteX585" fmla="*/ 1361678 w 3300023"/>
              <a:gd name="connsiteY585" fmla="*/ 1056847 h 2706595"/>
              <a:gd name="connsiteX586" fmla="*/ 1374434 w 3300023"/>
              <a:gd name="connsiteY586" fmla="*/ 1065881 h 2706595"/>
              <a:gd name="connsiteX587" fmla="*/ 1386658 w 3300023"/>
              <a:gd name="connsiteY587" fmla="*/ 1074914 h 2706595"/>
              <a:gd name="connsiteX588" fmla="*/ 1397288 w 3300023"/>
              <a:gd name="connsiteY588" fmla="*/ 1083948 h 2706595"/>
              <a:gd name="connsiteX589" fmla="*/ 1407917 w 3300023"/>
              <a:gd name="connsiteY589" fmla="*/ 1092448 h 2706595"/>
              <a:gd name="connsiteX590" fmla="*/ 1416421 w 3300023"/>
              <a:gd name="connsiteY590" fmla="*/ 1101482 h 2706595"/>
              <a:gd name="connsiteX591" fmla="*/ 1424925 w 3300023"/>
              <a:gd name="connsiteY591" fmla="*/ 1108390 h 2706595"/>
              <a:gd name="connsiteX592" fmla="*/ 1431834 w 3300023"/>
              <a:gd name="connsiteY592" fmla="*/ 1117954 h 2706595"/>
              <a:gd name="connsiteX593" fmla="*/ 1438745 w 3300023"/>
              <a:gd name="connsiteY593" fmla="*/ 1125392 h 2706595"/>
              <a:gd name="connsiteX594" fmla="*/ 1444592 w 3300023"/>
              <a:gd name="connsiteY594" fmla="*/ 1131767 h 2706595"/>
              <a:gd name="connsiteX595" fmla="*/ 1449906 w 3300023"/>
              <a:gd name="connsiteY595" fmla="*/ 1137082 h 2706595"/>
              <a:gd name="connsiteX596" fmla="*/ 1454158 w 3300023"/>
              <a:gd name="connsiteY596" fmla="*/ 1141331 h 2706595"/>
              <a:gd name="connsiteX597" fmla="*/ 1458940 w 3300023"/>
              <a:gd name="connsiteY597" fmla="*/ 1144520 h 2706595"/>
              <a:gd name="connsiteX598" fmla="*/ 1462662 w 3300023"/>
              <a:gd name="connsiteY598" fmla="*/ 1146647 h 2706595"/>
              <a:gd name="connsiteX599" fmla="*/ 1465851 w 3300023"/>
              <a:gd name="connsiteY599" fmla="*/ 1147709 h 2706595"/>
              <a:gd name="connsiteX600" fmla="*/ 1468508 w 3300023"/>
              <a:gd name="connsiteY600" fmla="*/ 1147709 h 2706595"/>
              <a:gd name="connsiteX601" fmla="*/ 1470633 w 3300023"/>
              <a:gd name="connsiteY601" fmla="*/ 1147177 h 2706595"/>
              <a:gd name="connsiteX602" fmla="*/ 1472760 w 3300023"/>
              <a:gd name="connsiteY602" fmla="*/ 1146114 h 2706595"/>
              <a:gd name="connsiteX603" fmla="*/ 1474885 w 3300023"/>
              <a:gd name="connsiteY603" fmla="*/ 1143990 h 2706595"/>
              <a:gd name="connsiteX604" fmla="*/ 1475948 w 3300023"/>
              <a:gd name="connsiteY604" fmla="*/ 1141331 h 2706595"/>
              <a:gd name="connsiteX605" fmla="*/ 1476480 w 3300023"/>
              <a:gd name="connsiteY605" fmla="*/ 1138145 h 2706595"/>
              <a:gd name="connsiteX606" fmla="*/ 1477012 w 3300023"/>
              <a:gd name="connsiteY606" fmla="*/ 1133361 h 2706595"/>
              <a:gd name="connsiteX607" fmla="*/ 1477012 w 3300023"/>
              <a:gd name="connsiteY607" fmla="*/ 1129643 h 2706595"/>
              <a:gd name="connsiteX608" fmla="*/ 1475948 w 3300023"/>
              <a:gd name="connsiteY608" fmla="*/ 1119546 h 2706595"/>
              <a:gd name="connsiteX609" fmla="*/ 1474355 w 3300023"/>
              <a:gd name="connsiteY609" fmla="*/ 1108390 h 2706595"/>
              <a:gd name="connsiteX610" fmla="*/ 1471166 w 3300023"/>
              <a:gd name="connsiteY610" fmla="*/ 1096169 h 2706595"/>
              <a:gd name="connsiteX611" fmla="*/ 1467976 w 3300023"/>
              <a:gd name="connsiteY611" fmla="*/ 1083948 h 2706595"/>
              <a:gd name="connsiteX612" fmla="*/ 1464256 w 3300023"/>
              <a:gd name="connsiteY612" fmla="*/ 1071727 h 2706595"/>
              <a:gd name="connsiteX613" fmla="*/ 1460535 w 3300023"/>
              <a:gd name="connsiteY613" fmla="*/ 1059504 h 2706595"/>
              <a:gd name="connsiteX614" fmla="*/ 1456283 w 3300023"/>
              <a:gd name="connsiteY614" fmla="*/ 1049410 h 2706595"/>
              <a:gd name="connsiteX615" fmla="*/ 1451501 w 3300023"/>
              <a:gd name="connsiteY615" fmla="*/ 1039845 h 2706595"/>
              <a:gd name="connsiteX616" fmla="*/ 1445122 w 3300023"/>
              <a:gd name="connsiteY616" fmla="*/ 1046753 h 2706595"/>
              <a:gd name="connsiteX617" fmla="*/ 1439275 w 3300023"/>
              <a:gd name="connsiteY617" fmla="*/ 1051534 h 2706595"/>
              <a:gd name="connsiteX618" fmla="*/ 1433429 w 3300023"/>
              <a:gd name="connsiteY618" fmla="*/ 1055255 h 2706595"/>
              <a:gd name="connsiteX619" fmla="*/ 1429177 w 3300023"/>
              <a:gd name="connsiteY619" fmla="*/ 1057912 h 2706595"/>
              <a:gd name="connsiteX620" fmla="*/ 1425457 w 3300023"/>
              <a:gd name="connsiteY620" fmla="*/ 1059504 h 2706595"/>
              <a:gd name="connsiteX621" fmla="*/ 1422800 w 3300023"/>
              <a:gd name="connsiteY621" fmla="*/ 1060036 h 2706595"/>
              <a:gd name="connsiteX622" fmla="*/ 1420143 w 3300023"/>
              <a:gd name="connsiteY622" fmla="*/ 1059504 h 2706595"/>
              <a:gd name="connsiteX623" fmla="*/ 1418548 w 3300023"/>
              <a:gd name="connsiteY623" fmla="*/ 1057912 h 2706595"/>
              <a:gd name="connsiteX624" fmla="*/ 1416421 w 3300023"/>
              <a:gd name="connsiteY624" fmla="*/ 1055255 h 2706595"/>
              <a:gd name="connsiteX625" fmla="*/ 1415359 w 3300023"/>
              <a:gd name="connsiteY625" fmla="*/ 1052066 h 2706595"/>
              <a:gd name="connsiteX626" fmla="*/ 1414826 w 3300023"/>
              <a:gd name="connsiteY626" fmla="*/ 1048347 h 2706595"/>
              <a:gd name="connsiteX627" fmla="*/ 1414296 w 3300023"/>
              <a:gd name="connsiteY627" fmla="*/ 1043564 h 2706595"/>
              <a:gd name="connsiteX628" fmla="*/ 1414296 w 3300023"/>
              <a:gd name="connsiteY628" fmla="*/ 1031343 h 2706595"/>
              <a:gd name="connsiteX629" fmla="*/ 1414296 w 3300023"/>
              <a:gd name="connsiteY629" fmla="*/ 1016998 h 2706595"/>
              <a:gd name="connsiteX630" fmla="*/ 1412701 w 3300023"/>
              <a:gd name="connsiteY630" fmla="*/ 1009558 h 2706595"/>
              <a:gd name="connsiteX631" fmla="*/ 1410576 w 3300023"/>
              <a:gd name="connsiteY631" fmla="*/ 999994 h 2706595"/>
              <a:gd name="connsiteX632" fmla="*/ 1408449 w 3300023"/>
              <a:gd name="connsiteY632" fmla="*/ 990962 h 2706595"/>
              <a:gd name="connsiteX633" fmla="*/ 1407387 w 3300023"/>
              <a:gd name="connsiteY633" fmla="*/ 981398 h 2706595"/>
              <a:gd name="connsiteX634" fmla="*/ 1407387 w 3300023"/>
              <a:gd name="connsiteY634" fmla="*/ 977147 h 2706595"/>
              <a:gd name="connsiteX635" fmla="*/ 1407917 w 3300023"/>
              <a:gd name="connsiteY635" fmla="*/ 973428 h 2706595"/>
              <a:gd name="connsiteX636" fmla="*/ 1408982 w 3300023"/>
              <a:gd name="connsiteY636" fmla="*/ 969177 h 2706595"/>
              <a:gd name="connsiteX637" fmla="*/ 1410576 w 3300023"/>
              <a:gd name="connsiteY637" fmla="*/ 965988 h 2706595"/>
              <a:gd name="connsiteX638" fmla="*/ 1413234 w 3300023"/>
              <a:gd name="connsiteY638" fmla="*/ 963863 h 2706595"/>
              <a:gd name="connsiteX639" fmla="*/ 1416421 w 3300023"/>
              <a:gd name="connsiteY639" fmla="*/ 961737 h 2706595"/>
              <a:gd name="connsiteX640" fmla="*/ 1421205 w 3300023"/>
              <a:gd name="connsiteY640" fmla="*/ 960675 h 2706595"/>
              <a:gd name="connsiteX641" fmla="*/ 1425989 w 3300023"/>
              <a:gd name="connsiteY641" fmla="*/ 960143 h 2706595"/>
              <a:gd name="connsiteX642" fmla="*/ 1426520 w 3300023"/>
              <a:gd name="connsiteY642" fmla="*/ 943141 h 2706595"/>
              <a:gd name="connsiteX643" fmla="*/ 1427052 w 3300023"/>
              <a:gd name="connsiteY643" fmla="*/ 925606 h 2706595"/>
              <a:gd name="connsiteX644" fmla="*/ 1427052 w 3300023"/>
              <a:gd name="connsiteY644" fmla="*/ 890006 h 2706595"/>
              <a:gd name="connsiteX645" fmla="*/ 1427052 w 3300023"/>
              <a:gd name="connsiteY645" fmla="*/ 853873 h 2706595"/>
              <a:gd name="connsiteX646" fmla="*/ 1427584 w 3300023"/>
              <a:gd name="connsiteY646" fmla="*/ 836339 h 2706595"/>
              <a:gd name="connsiteX647" fmla="*/ 1428114 w 3300023"/>
              <a:gd name="connsiteY647" fmla="*/ 819335 h 2706595"/>
              <a:gd name="connsiteX648" fmla="*/ 1429709 w 3300023"/>
              <a:gd name="connsiteY648" fmla="*/ 802333 h 2706595"/>
              <a:gd name="connsiteX649" fmla="*/ 1431834 w 3300023"/>
              <a:gd name="connsiteY649" fmla="*/ 785861 h 2706595"/>
              <a:gd name="connsiteX650" fmla="*/ 1434493 w 3300023"/>
              <a:gd name="connsiteY650" fmla="*/ 770452 h 2706595"/>
              <a:gd name="connsiteX651" fmla="*/ 1438745 w 3300023"/>
              <a:gd name="connsiteY651" fmla="*/ 755574 h 2706595"/>
              <a:gd name="connsiteX652" fmla="*/ 1440870 w 3300023"/>
              <a:gd name="connsiteY652" fmla="*/ 748137 h 2706595"/>
              <a:gd name="connsiteX653" fmla="*/ 1443527 w 3300023"/>
              <a:gd name="connsiteY653" fmla="*/ 741229 h 2706595"/>
              <a:gd name="connsiteX654" fmla="*/ 1446184 w 3300023"/>
              <a:gd name="connsiteY654" fmla="*/ 734321 h 2706595"/>
              <a:gd name="connsiteX655" fmla="*/ 1449374 w 3300023"/>
              <a:gd name="connsiteY655" fmla="*/ 727944 h 2706595"/>
              <a:gd name="connsiteX656" fmla="*/ 1453095 w 3300023"/>
              <a:gd name="connsiteY656" fmla="*/ 721568 h 2706595"/>
              <a:gd name="connsiteX657" fmla="*/ 1457347 w 3300023"/>
              <a:gd name="connsiteY657" fmla="*/ 715723 h 2706595"/>
              <a:gd name="connsiteX658" fmla="*/ 1461599 w 3300023"/>
              <a:gd name="connsiteY658" fmla="*/ 709880 h 2706595"/>
              <a:gd name="connsiteX659" fmla="*/ 1465851 w 3300023"/>
              <a:gd name="connsiteY659" fmla="*/ 704566 h 2706595"/>
              <a:gd name="connsiteX660" fmla="*/ 1474885 w 3300023"/>
              <a:gd name="connsiteY660" fmla="*/ 674279 h 2706595"/>
              <a:gd name="connsiteX661" fmla="*/ 1488173 w 3300023"/>
              <a:gd name="connsiteY661" fmla="*/ 658337 h 2706595"/>
              <a:gd name="connsiteX662" fmla="*/ 1496145 w 3300023"/>
              <a:gd name="connsiteY662" fmla="*/ 650367 h 2706595"/>
              <a:gd name="connsiteX663" fmla="*/ 1503586 w 3300023"/>
              <a:gd name="connsiteY663" fmla="*/ 642930 h 2706595"/>
              <a:gd name="connsiteX664" fmla="*/ 1512090 w 3300023"/>
              <a:gd name="connsiteY664" fmla="*/ 634960 h 2706595"/>
              <a:gd name="connsiteX665" fmla="*/ 1520594 w 3300023"/>
              <a:gd name="connsiteY665" fmla="*/ 627520 h 2706595"/>
              <a:gd name="connsiteX666" fmla="*/ 1530160 w 3300023"/>
              <a:gd name="connsiteY666" fmla="*/ 620082 h 2706595"/>
              <a:gd name="connsiteX667" fmla="*/ 1539196 w 3300023"/>
              <a:gd name="connsiteY667" fmla="*/ 613705 h 2706595"/>
              <a:gd name="connsiteX668" fmla="*/ 1549295 w 3300023"/>
              <a:gd name="connsiteY668" fmla="*/ 607329 h 2706595"/>
              <a:gd name="connsiteX669" fmla="*/ 1559393 w 3300023"/>
              <a:gd name="connsiteY669" fmla="*/ 601484 h 2706595"/>
              <a:gd name="connsiteX670" fmla="*/ 1570022 w 3300023"/>
              <a:gd name="connsiteY670" fmla="*/ 596703 h 2706595"/>
              <a:gd name="connsiteX671" fmla="*/ 1580653 w 3300023"/>
              <a:gd name="connsiteY671" fmla="*/ 592452 h 2706595"/>
              <a:gd name="connsiteX672" fmla="*/ 1592346 w 3300023"/>
              <a:gd name="connsiteY672" fmla="*/ 589263 h 2706595"/>
              <a:gd name="connsiteX673" fmla="*/ 1604037 w 3300023"/>
              <a:gd name="connsiteY673" fmla="*/ 586606 h 2706595"/>
              <a:gd name="connsiteX674" fmla="*/ 1616263 w 3300023"/>
              <a:gd name="connsiteY674" fmla="*/ 584482 h 2706595"/>
              <a:gd name="connsiteX675" fmla="*/ 1628486 w 3300023"/>
              <a:gd name="connsiteY675" fmla="*/ 583950 h 2706595"/>
              <a:gd name="connsiteX676" fmla="*/ 1642304 w 3300023"/>
              <a:gd name="connsiteY676" fmla="*/ 583950 h 2706595"/>
              <a:gd name="connsiteX677" fmla="*/ 1654530 w 3300023"/>
              <a:gd name="connsiteY677" fmla="*/ 586074 h 2706595"/>
              <a:gd name="connsiteX678" fmla="*/ 1666753 w 3300023"/>
              <a:gd name="connsiteY678" fmla="*/ 588201 h 2706595"/>
              <a:gd name="connsiteX679" fmla="*/ 1678446 w 3300023"/>
              <a:gd name="connsiteY679" fmla="*/ 591390 h 2706595"/>
              <a:gd name="connsiteX680" fmla="*/ 1689077 w 3300023"/>
              <a:gd name="connsiteY680" fmla="*/ 595108 h 2706595"/>
              <a:gd name="connsiteX681" fmla="*/ 1700238 w 3300023"/>
              <a:gd name="connsiteY681" fmla="*/ 599890 h 2706595"/>
              <a:gd name="connsiteX682" fmla="*/ 1709272 w 3300023"/>
              <a:gd name="connsiteY682" fmla="*/ 605203 h 2706595"/>
              <a:gd name="connsiteX683" fmla="*/ 1718841 w 3300023"/>
              <a:gd name="connsiteY683" fmla="*/ 610518 h 2706595"/>
              <a:gd name="connsiteX684" fmla="*/ 1724685 w 3300023"/>
              <a:gd name="connsiteY684" fmla="*/ 614237 h 2706595"/>
              <a:gd name="connsiteX685" fmla="*/ 1730532 w 3300023"/>
              <a:gd name="connsiteY685" fmla="*/ 618488 h 2706595"/>
              <a:gd name="connsiteX686" fmla="*/ 1735316 w 3300023"/>
              <a:gd name="connsiteY686" fmla="*/ 623269 h 2706595"/>
              <a:gd name="connsiteX687" fmla="*/ 1740100 w 3300023"/>
              <a:gd name="connsiteY687" fmla="*/ 628052 h 2706595"/>
              <a:gd name="connsiteX688" fmla="*/ 1743820 w 3300023"/>
              <a:gd name="connsiteY688" fmla="*/ 633365 h 2706595"/>
              <a:gd name="connsiteX689" fmla="*/ 1744882 w 3300023"/>
              <a:gd name="connsiteY689" fmla="*/ 636552 h 2706595"/>
              <a:gd name="connsiteX690" fmla="*/ 1745945 w 3300023"/>
              <a:gd name="connsiteY690" fmla="*/ 639741 h 2706595"/>
              <a:gd name="connsiteX691" fmla="*/ 1747009 w 3300023"/>
              <a:gd name="connsiteY691" fmla="*/ 643460 h 2706595"/>
              <a:gd name="connsiteX692" fmla="*/ 1747539 w 3300023"/>
              <a:gd name="connsiteY692" fmla="*/ 646649 h 2706595"/>
              <a:gd name="connsiteX693" fmla="*/ 1747539 w 3300023"/>
              <a:gd name="connsiteY693" fmla="*/ 650367 h 2706595"/>
              <a:gd name="connsiteX694" fmla="*/ 1747009 w 3300023"/>
              <a:gd name="connsiteY694" fmla="*/ 654618 h 2706595"/>
              <a:gd name="connsiteX695" fmla="*/ 1767206 w 3300023"/>
              <a:gd name="connsiteY695" fmla="*/ 673217 h 2706595"/>
              <a:gd name="connsiteX696" fmla="*/ 1785807 w 3300023"/>
              <a:gd name="connsiteY696" fmla="*/ 692345 h 2706595"/>
              <a:gd name="connsiteX697" fmla="*/ 1794310 w 3300023"/>
              <a:gd name="connsiteY697" fmla="*/ 702440 h 2706595"/>
              <a:gd name="connsiteX698" fmla="*/ 1802816 w 3300023"/>
              <a:gd name="connsiteY698" fmla="*/ 712004 h 2706595"/>
              <a:gd name="connsiteX699" fmla="*/ 1811320 w 3300023"/>
              <a:gd name="connsiteY699" fmla="*/ 722631 h 2706595"/>
              <a:gd name="connsiteX700" fmla="*/ 1819292 w 3300023"/>
              <a:gd name="connsiteY700" fmla="*/ 733259 h 2706595"/>
              <a:gd name="connsiteX701" fmla="*/ 1826733 w 3300023"/>
              <a:gd name="connsiteY701" fmla="*/ 743886 h 2706595"/>
              <a:gd name="connsiteX702" fmla="*/ 1833642 w 3300023"/>
              <a:gd name="connsiteY702" fmla="*/ 755044 h 2706595"/>
              <a:gd name="connsiteX703" fmla="*/ 1839489 w 3300023"/>
              <a:gd name="connsiteY703" fmla="*/ 766201 h 2706595"/>
              <a:gd name="connsiteX704" fmla="*/ 1845865 w 3300023"/>
              <a:gd name="connsiteY704" fmla="*/ 777892 h 2706595"/>
              <a:gd name="connsiteX705" fmla="*/ 1850650 w 3300023"/>
              <a:gd name="connsiteY705" fmla="*/ 790643 h 2706595"/>
              <a:gd name="connsiteX706" fmla="*/ 1854369 w 3300023"/>
              <a:gd name="connsiteY706" fmla="*/ 802333 h 2706595"/>
              <a:gd name="connsiteX707" fmla="*/ 1857559 w 3300023"/>
              <a:gd name="connsiteY707" fmla="*/ 815616 h 2706595"/>
              <a:gd name="connsiteX708" fmla="*/ 1860748 w 3300023"/>
              <a:gd name="connsiteY708" fmla="*/ 828900 h 2706595"/>
              <a:gd name="connsiteX709" fmla="*/ 1861278 w 3300023"/>
              <a:gd name="connsiteY709" fmla="*/ 849092 h 2706595"/>
              <a:gd name="connsiteX710" fmla="*/ 1861278 w 3300023"/>
              <a:gd name="connsiteY710" fmla="*/ 868751 h 2706595"/>
              <a:gd name="connsiteX711" fmla="*/ 1861278 w 3300023"/>
              <a:gd name="connsiteY711" fmla="*/ 888412 h 2706595"/>
              <a:gd name="connsiteX712" fmla="*/ 1860748 w 3300023"/>
              <a:gd name="connsiteY712" fmla="*/ 908602 h 2706595"/>
              <a:gd name="connsiteX713" fmla="*/ 1863405 w 3300023"/>
              <a:gd name="connsiteY713" fmla="*/ 911259 h 2706595"/>
              <a:gd name="connsiteX714" fmla="*/ 1866595 w 3300023"/>
              <a:gd name="connsiteY714" fmla="*/ 913916 h 2706595"/>
              <a:gd name="connsiteX715" fmla="*/ 1869252 w 3300023"/>
              <a:gd name="connsiteY715" fmla="*/ 917634 h 2706595"/>
              <a:gd name="connsiteX716" fmla="*/ 1871377 w 3300023"/>
              <a:gd name="connsiteY716" fmla="*/ 920823 h 2706595"/>
              <a:gd name="connsiteX717" fmla="*/ 1875099 w 3300023"/>
              <a:gd name="connsiteY717" fmla="*/ 927731 h 2706595"/>
              <a:gd name="connsiteX718" fmla="*/ 1878286 w 3300023"/>
              <a:gd name="connsiteY718" fmla="*/ 935701 h 2706595"/>
              <a:gd name="connsiteX719" fmla="*/ 1880413 w 3300023"/>
              <a:gd name="connsiteY719" fmla="*/ 943141 h 2706595"/>
              <a:gd name="connsiteX720" fmla="*/ 1880945 w 3300023"/>
              <a:gd name="connsiteY720" fmla="*/ 951110 h 2706595"/>
              <a:gd name="connsiteX721" fmla="*/ 1880413 w 3300023"/>
              <a:gd name="connsiteY721" fmla="*/ 959612 h 2706595"/>
              <a:gd name="connsiteX722" fmla="*/ 1879350 w 3300023"/>
              <a:gd name="connsiteY722" fmla="*/ 968112 h 2706595"/>
              <a:gd name="connsiteX723" fmla="*/ 1876161 w 3300023"/>
              <a:gd name="connsiteY723" fmla="*/ 976614 h 2706595"/>
              <a:gd name="connsiteX724" fmla="*/ 1872972 w 3300023"/>
              <a:gd name="connsiteY724" fmla="*/ 984584 h 2706595"/>
              <a:gd name="connsiteX725" fmla="*/ 1868720 w 3300023"/>
              <a:gd name="connsiteY725" fmla="*/ 992556 h 2706595"/>
              <a:gd name="connsiteX726" fmla="*/ 1863938 w 3300023"/>
              <a:gd name="connsiteY726" fmla="*/ 999994 h 2706595"/>
              <a:gd name="connsiteX727" fmla="*/ 1857559 w 3300023"/>
              <a:gd name="connsiteY727" fmla="*/ 1007434 h 2706595"/>
              <a:gd name="connsiteX728" fmla="*/ 1850650 w 3300023"/>
              <a:gd name="connsiteY728" fmla="*/ 1013277 h 2706595"/>
              <a:gd name="connsiteX729" fmla="*/ 1842676 w 3300023"/>
              <a:gd name="connsiteY729" fmla="*/ 1018590 h 2706595"/>
              <a:gd name="connsiteX730" fmla="*/ 1833642 w 3300023"/>
              <a:gd name="connsiteY730" fmla="*/ 1023373 h 2706595"/>
              <a:gd name="connsiteX731" fmla="*/ 1829920 w 3300023"/>
              <a:gd name="connsiteY731" fmla="*/ 1037189 h 2706595"/>
              <a:gd name="connsiteX732" fmla="*/ 1826733 w 3300023"/>
              <a:gd name="connsiteY732" fmla="*/ 1048877 h 2706595"/>
              <a:gd name="connsiteX733" fmla="*/ 1823543 w 3300023"/>
              <a:gd name="connsiteY733" fmla="*/ 1058442 h 2706595"/>
              <a:gd name="connsiteX734" fmla="*/ 1820886 w 3300023"/>
              <a:gd name="connsiteY734" fmla="*/ 1063755 h 2706595"/>
              <a:gd name="connsiteX735" fmla="*/ 1818759 w 3300023"/>
              <a:gd name="connsiteY735" fmla="*/ 1067476 h 2706595"/>
              <a:gd name="connsiteX736" fmla="*/ 1816102 w 3300023"/>
              <a:gd name="connsiteY736" fmla="*/ 1071195 h 2706595"/>
              <a:gd name="connsiteX737" fmla="*/ 1813445 w 3300023"/>
              <a:gd name="connsiteY737" fmla="*/ 1075446 h 2706595"/>
              <a:gd name="connsiteX738" fmla="*/ 1809725 w 3300023"/>
              <a:gd name="connsiteY738" fmla="*/ 1078632 h 2706595"/>
              <a:gd name="connsiteX739" fmla="*/ 1806004 w 3300023"/>
              <a:gd name="connsiteY739" fmla="*/ 1082883 h 2706595"/>
              <a:gd name="connsiteX740" fmla="*/ 1801221 w 3300023"/>
              <a:gd name="connsiteY740" fmla="*/ 1086604 h 2706595"/>
              <a:gd name="connsiteX741" fmla="*/ 1795905 w 3300023"/>
              <a:gd name="connsiteY741" fmla="*/ 1090323 h 2706595"/>
              <a:gd name="connsiteX742" fmla="*/ 1782619 w 3300023"/>
              <a:gd name="connsiteY742" fmla="*/ 1098825 h 2706595"/>
              <a:gd name="connsiteX743" fmla="*/ 1774646 w 3300023"/>
              <a:gd name="connsiteY743" fmla="*/ 1144520 h 2706595"/>
              <a:gd name="connsiteX744" fmla="*/ 1777303 w 3300023"/>
              <a:gd name="connsiteY744" fmla="*/ 1140269 h 2706595"/>
              <a:gd name="connsiteX745" fmla="*/ 1779962 w 3300023"/>
              <a:gd name="connsiteY745" fmla="*/ 1137082 h 2706595"/>
              <a:gd name="connsiteX746" fmla="*/ 1782087 w 3300023"/>
              <a:gd name="connsiteY746" fmla="*/ 1134956 h 2706595"/>
              <a:gd name="connsiteX747" fmla="*/ 1784214 w 3300023"/>
              <a:gd name="connsiteY747" fmla="*/ 1132831 h 2706595"/>
              <a:gd name="connsiteX748" fmla="*/ 1786871 w 3300023"/>
              <a:gd name="connsiteY748" fmla="*/ 1132299 h 2706595"/>
              <a:gd name="connsiteX749" fmla="*/ 1788996 w 3300023"/>
              <a:gd name="connsiteY749" fmla="*/ 1132831 h 2706595"/>
              <a:gd name="connsiteX750" fmla="*/ 1790591 w 3300023"/>
              <a:gd name="connsiteY750" fmla="*/ 1133361 h 2706595"/>
              <a:gd name="connsiteX751" fmla="*/ 1792718 w 3300023"/>
              <a:gd name="connsiteY751" fmla="*/ 1135488 h 2706595"/>
              <a:gd name="connsiteX752" fmla="*/ 1796437 w 3300023"/>
              <a:gd name="connsiteY752" fmla="*/ 1140269 h 2706595"/>
              <a:gd name="connsiteX753" fmla="*/ 1801221 w 3300023"/>
              <a:gd name="connsiteY753" fmla="*/ 1146114 h 2706595"/>
              <a:gd name="connsiteX754" fmla="*/ 1808131 w 3300023"/>
              <a:gd name="connsiteY754" fmla="*/ 1153554 h 2706595"/>
              <a:gd name="connsiteX755" fmla="*/ 1811850 w 3300023"/>
              <a:gd name="connsiteY755" fmla="*/ 1156741 h 2706595"/>
              <a:gd name="connsiteX756" fmla="*/ 1815570 w 3300023"/>
              <a:gd name="connsiteY756" fmla="*/ 1159930 h 2706595"/>
              <a:gd name="connsiteX757" fmla="*/ 1834172 w 3300023"/>
              <a:gd name="connsiteY757" fmla="*/ 1136018 h 2706595"/>
              <a:gd name="connsiteX758" fmla="*/ 1844271 w 3300023"/>
              <a:gd name="connsiteY758" fmla="*/ 1123797 h 2706595"/>
              <a:gd name="connsiteX759" fmla="*/ 1854369 w 3300023"/>
              <a:gd name="connsiteY759" fmla="*/ 1111576 h 2706595"/>
              <a:gd name="connsiteX760" fmla="*/ 1865000 w 3300023"/>
              <a:gd name="connsiteY760" fmla="*/ 1100418 h 2706595"/>
              <a:gd name="connsiteX761" fmla="*/ 1875099 w 3300023"/>
              <a:gd name="connsiteY761" fmla="*/ 1088729 h 2706595"/>
              <a:gd name="connsiteX762" fmla="*/ 1886260 w 3300023"/>
              <a:gd name="connsiteY762" fmla="*/ 1077570 h 2706595"/>
              <a:gd name="connsiteX763" fmla="*/ 1897421 w 3300023"/>
              <a:gd name="connsiteY763" fmla="*/ 1067476 h 2706595"/>
              <a:gd name="connsiteX764" fmla="*/ 1908582 w 3300023"/>
              <a:gd name="connsiteY764" fmla="*/ 1057379 h 2706595"/>
              <a:gd name="connsiteX765" fmla="*/ 1919743 w 3300023"/>
              <a:gd name="connsiteY765" fmla="*/ 1048347 h 2706595"/>
              <a:gd name="connsiteX766" fmla="*/ 1931436 w 3300023"/>
              <a:gd name="connsiteY766" fmla="*/ 1039313 h 2706595"/>
              <a:gd name="connsiteX767" fmla="*/ 1943129 w 3300023"/>
              <a:gd name="connsiteY767" fmla="*/ 1031875 h 2706595"/>
              <a:gd name="connsiteX768" fmla="*/ 1955353 w 3300023"/>
              <a:gd name="connsiteY768" fmla="*/ 1024968 h 2706595"/>
              <a:gd name="connsiteX769" fmla="*/ 1967046 w 3300023"/>
              <a:gd name="connsiteY769" fmla="*/ 1018590 h 2706595"/>
              <a:gd name="connsiteX770" fmla="*/ 1979269 w 3300023"/>
              <a:gd name="connsiteY770" fmla="*/ 1013809 h 2706595"/>
              <a:gd name="connsiteX771" fmla="*/ 1991495 w 3300023"/>
              <a:gd name="connsiteY771" fmla="*/ 1010090 h 2706595"/>
              <a:gd name="connsiteX772" fmla="*/ 1994152 w 3300023"/>
              <a:gd name="connsiteY772" fmla="*/ 1009558 h 2706595"/>
              <a:gd name="connsiteX773" fmla="*/ 1996277 w 3300023"/>
              <a:gd name="connsiteY773" fmla="*/ 1009558 h 2706595"/>
              <a:gd name="connsiteX774" fmla="*/ 2001593 w 3300023"/>
              <a:gd name="connsiteY774" fmla="*/ 1010090 h 2706595"/>
              <a:gd name="connsiteX775" fmla="*/ 2006908 w 3300023"/>
              <a:gd name="connsiteY775" fmla="*/ 1011685 h 2706595"/>
              <a:gd name="connsiteX776" fmla="*/ 2011692 w 3300023"/>
              <a:gd name="connsiteY776" fmla="*/ 1014871 h 2706595"/>
              <a:gd name="connsiteX777" fmla="*/ 2016474 w 3300023"/>
              <a:gd name="connsiteY777" fmla="*/ 1018590 h 2706595"/>
              <a:gd name="connsiteX778" fmla="*/ 2021258 w 3300023"/>
              <a:gd name="connsiteY778" fmla="*/ 1022841 h 2706595"/>
              <a:gd name="connsiteX779" fmla="*/ 2026572 w 3300023"/>
              <a:gd name="connsiteY779" fmla="*/ 1028687 h 2706595"/>
              <a:gd name="connsiteX780" fmla="*/ 2031357 w 3300023"/>
              <a:gd name="connsiteY780" fmla="*/ 1034532 h 2706595"/>
              <a:gd name="connsiteX781" fmla="*/ 2039328 w 3300023"/>
              <a:gd name="connsiteY781" fmla="*/ 1046753 h 2706595"/>
              <a:gd name="connsiteX782" fmla="*/ 2047300 w 3300023"/>
              <a:gd name="connsiteY782" fmla="*/ 1058974 h 2706595"/>
              <a:gd name="connsiteX783" fmla="*/ 2053679 w 3300023"/>
              <a:gd name="connsiteY783" fmla="*/ 1070663 h 2706595"/>
              <a:gd name="connsiteX784" fmla="*/ 2058463 w 3300023"/>
              <a:gd name="connsiteY784" fmla="*/ 1080227 h 2706595"/>
              <a:gd name="connsiteX785" fmla="*/ 2066434 w 3300023"/>
              <a:gd name="connsiteY785" fmla="*/ 1094042 h 2706595"/>
              <a:gd name="connsiteX786" fmla="*/ 2072281 w 3300023"/>
              <a:gd name="connsiteY786" fmla="*/ 1104139 h 2706595"/>
              <a:gd name="connsiteX787" fmla="*/ 2075470 w 3300023"/>
              <a:gd name="connsiteY787" fmla="*/ 1107857 h 2706595"/>
              <a:gd name="connsiteX788" fmla="*/ 2078128 w 3300023"/>
              <a:gd name="connsiteY788" fmla="*/ 1111046 h 2706595"/>
              <a:gd name="connsiteX789" fmla="*/ 2080785 w 3300023"/>
              <a:gd name="connsiteY789" fmla="*/ 1113171 h 2706595"/>
              <a:gd name="connsiteX790" fmla="*/ 2083442 w 3300023"/>
              <a:gd name="connsiteY790" fmla="*/ 1115297 h 2706595"/>
              <a:gd name="connsiteX791" fmla="*/ 2085567 w 3300023"/>
              <a:gd name="connsiteY791" fmla="*/ 1116890 h 2706595"/>
              <a:gd name="connsiteX792" fmla="*/ 2087694 w 3300023"/>
              <a:gd name="connsiteY792" fmla="*/ 1117422 h 2706595"/>
              <a:gd name="connsiteX793" fmla="*/ 2089821 w 3300023"/>
              <a:gd name="connsiteY793" fmla="*/ 1117422 h 2706595"/>
              <a:gd name="connsiteX794" fmla="*/ 2091946 w 3300023"/>
              <a:gd name="connsiteY794" fmla="*/ 1116890 h 2706595"/>
              <a:gd name="connsiteX795" fmla="*/ 2094073 w 3300023"/>
              <a:gd name="connsiteY795" fmla="*/ 1115297 h 2706595"/>
              <a:gd name="connsiteX796" fmla="*/ 2096198 w 3300023"/>
              <a:gd name="connsiteY796" fmla="*/ 1114233 h 2706595"/>
              <a:gd name="connsiteX797" fmla="*/ 2100982 w 3300023"/>
              <a:gd name="connsiteY797" fmla="*/ 1111046 h 2706595"/>
              <a:gd name="connsiteX798" fmla="*/ 2110548 w 3300023"/>
              <a:gd name="connsiteY798" fmla="*/ 1102012 h 2706595"/>
              <a:gd name="connsiteX799" fmla="*/ 2116395 w 3300023"/>
              <a:gd name="connsiteY799" fmla="*/ 1096699 h 2706595"/>
              <a:gd name="connsiteX800" fmla="*/ 2122772 w 3300023"/>
              <a:gd name="connsiteY800" fmla="*/ 1091918 h 2706595"/>
              <a:gd name="connsiteX801" fmla="*/ 2130213 w 3300023"/>
              <a:gd name="connsiteY801" fmla="*/ 1088197 h 2706595"/>
              <a:gd name="connsiteX802" fmla="*/ 2134465 w 3300023"/>
              <a:gd name="connsiteY802" fmla="*/ 1086072 h 2706595"/>
              <a:gd name="connsiteX803" fmla="*/ 2138717 w 3300023"/>
              <a:gd name="connsiteY803" fmla="*/ 1085010 h 2706595"/>
              <a:gd name="connsiteX804" fmla="*/ 2143501 w 3300023"/>
              <a:gd name="connsiteY804" fmla="*/ 1083948 h 2706595"/>
              <a:gd name="connsiteX805" fmla="*/ 2148815 w 3300023"/>
              <a:gd name="connsiteY805" fmla="*/ 1083416 h 2706595"/>
              <a:gd name="connsiteX806" fmla="*/ 2154662 w 3300023"/>
              <a:gd name="connsiteY806" fmla="*/ 1082883 h 2706595"/>
              <a:gd name="connsiteX807" fmla="*/ 2159976 w 3300023"/>
              <a:gd name="connsiteY807" fmla="*/ 1082883 h 2706595"/>
              <a:gd name="connsiteX808" fmla="*/ 2160508 w 3300023"/>
              <a:gd name="connsiteY808" fmla="*/ 1075446 h 2706595"/>
              <a:gd name="connsiteX809" fmla="*/ 2161039 w 3300023"/>
              <a:gd name="connsiteY809" fmla="*/ 1066944 h 2706595"/>
              <a:gd name="connsiteX810" fmla="*/ 2162103 w 3300023"/>
              <a:gd name="connsiteY810" fmla="*/ 1056847 h 2706595"/>
              <a:gd name="connsiteX811" fmla="*/ 2164228 w 3300023"/>
              <a:gd name="connsiteY811" fmla="*/ 1046753 h 2706595"/>
              <a:gd name="connsiteX812" fmla="*/ 2166355 w 3300023"/>
              <a:gd name="connsiteY812" fmla="*/ 1036126 h 2706595"/>
              <a:gd name="connsiteX813" fmla="*/ 2169544 w 3300023"/>
              <a:gd name="connsiteY813" fmla="*/ 1025498 h 2706595"/>
              <a:gd name="connsiteX814" fmla="*/ 2173794 w 3300023"/>
              <a:gd name="connsiteY814" fmla="*/ 1014341 h 2706595"/>
              <a:gd name="connsiteX815" fmla="*/ 2178579 w 3300023"/>
              <a:gd name="connsiteY815" fmla="*/ 1003183 h 2706595"/>
              <a:gd name="connsiteX816" fmla="*/ 2183363 w 3300023"/>
              <a:gd name="connsiteY816" fmla="*/ 993618 h 2706595"/>
              <a:gd name="connsiteX817" fmla="*/ 2189740 w 3300023"/>
              <a:gd name="connsiteY817" fmla="*/ 984584 h 2706595"/>
              <a:gd name="connsiteX818" fmla="*/ 2192929 w 3300023"/>
              <a:gd name="connsiteY818" fmla="*/ 980335 h 2706595"/>
              <a:gd name="connsiteX819" fmla="*/ 2196649 w 3300023"/>
              <a:gd name="connsiteY819" fmla="*/ 976614 h 2706595"/>
              <a:gd name="connsiteX820" fmla="*/ 2200370 w 3300023"/>
              <a:gd name="connsiteY820" fmla="*/ 973428 h 2706595"/>
              <a:gd name="connsiteX821" fmla="*/ 2204090 w 3300023"/>
              <a:gd name="connsiteY821" fmla="*/ 970239 h 2706595"/>
              <a:gd name="connsiteX822" fmla="*/ 2208874 w 3300023"/>
              <a:gd name="connsiteY822" fmla="*/ 967050 h 2706595"/>
              <a:gd name="connsiteX823" fmla="*/ 2213126 w 3300023"/>
              <a:gd name="connsiteY823" fmla="*/ 964926 h 2706595"/>
              <a:gd name="connsiteX824" fmla="*/ 2217378 w 3300023"/>
              <a:gd name="connsiteY824" fmla="*/ 963331 h 2706595"/>
              <a:gd name="connsiteX825" fmla="*/ 2222160 w 3300023"/>
              <a:gd name="connsiteY825" fmla="*/ 962269 h 2706595"/>
              <a:gd name="connsiteX826" fmla="*/ 2228007 w 3300023"/>
              <a:gd name="connsiteY826" fmla="*/ 961737 h 2706595"/>
              <a:gd name="connsiteX827" fmla="*/ 2233323 w 3300023"/>
              <a:gd name="connsiteY827" fmla="*/ 961207 h 2706595"/>
              <a:gd name="connsiteX828" fmla="*/ 2238637 w 3300023"/>
              <a:gd name="connsiteY828" fmla="*/ 961737 h 2706595"/>
              <a:gd name="connsiteX829" fmla="*/ 2245014 w 3300023"/>
              <a:gd name="connsiteY829" fmla="*/ 962799 h 2706595"/>
              <a:gd name="connsiteX830" fmla="*/ 2249266 w 3300023"/>
              <a:gd name="connsiteY830" fmla="*/ 946859 h 2706595"/>
              <a:gd name="connsiteX831" fmla="*/ 2254050 w 3300023"/>
              <a:gd name="connsiteY831" fmla="*/ 931982 h 2706595"/>
              <a:gd name="connsiteX832" fmla="*/ 2259365 w 3300023"/>
              <a:gd name="connsiteY832" fmla="*/ 918699 h 2706595"/>
              <a:gd name="connsiteX833" fmla="*/ 2265744 w 3300023"/>
              <a:gd name="connsiteY833" fmla="*/ 905946 h 2706595"/>
              <a:gd name="connsiteX834" fmla="*/ 2272120 w 3300023"/>
              <a:gd name="connsiteY834" fmla="*/ 893725 h 2706595"/>
              <a:gd name="connsiteX835" fmla="*/ 2279030 w 3300023"/>
              <a:gd name="connsiteY835" fmla="*/ 883098 h 2706595"/>
              <a:gd name="connsiteX836" fmla="*/ 2287003 w 3300023"/>
              <a:gd name="connsiteY836" fmla="*/ 872472 h 2706595"/>
              <a:gd name="connsiteX837" fmla="*/ 2294975 w 3300023"/>
              <a:gd name="connsiteY837" fmla="*/ 862908 h 2706595"/>
              <a:gd name="connsiteX838" fmla="*/ 2304011 w 3300023"/>
              <a:gd name="connsiteY838" fmla="*/ 852811 h 2706595"/>
              <a:gd name="connsiteX839" fmla="*/ 2313045 w 3300023"/>
              <a:gd name="connsiteY839" fmla="*/ 844309 h 2706595"/>
              <a:gd name="connsiteX840" fmla="*/ 2323143 w 3300023"/>
              <a:gd name="connsiteY840" fmla="*/ 834745 h 2706595"/>
              <a:gd name="connsiteX841" fmla="*/ 2333242 w 3300023"/>
              <a:gd name="connsiteY841" fmla="*/ 826243 h 2706595"/>
              <a:gd name="connsiteX842" fmla="*/ 2344403 w 3300023"/>
              <a:gd name="connsiteY842" fmla="*/ 817211 h 2706595"/>
              <a:gd name="connsiteX843" fmla="*/ 2356628 w 3300023"/>
              <a:gd name="connsiteY843" fmla="*/ 808709 h 2706595"/>
              <a:gd name="connsiteX844" fmla="*/ 2381608 w 3300023"/>
              <a:gd name="connsiteY844" fmla="*/ 790112 h 2706595"/>
              <a:gd name="connsiteX845" fmla="*/ 2412966 w 3300023"/>
              <a:gd name="connsiteY845" fmla="*/ 747072 h 2706595"/>
              <a:gd name="connsiteX846" fmla="*/ 2443791 w 3300023"/>
              <a:gd name="connsiteY846" fmla="*/ 704034 h 2706595"/>
              <a:gd name="connsiteX847" fmla="*/ 2506507 w 3300023"/>
              <a:gd name="connsiteY847" fmla="*/ 618488 h 2706595"/>
              <a:gd name="connsiteX848" fmla="*/ 2537335 w 3300023"/>
              <a:gd name="connsiteY848" fmla="*/ 575980 h 2706595"/>
              <a:gd name="connsiteX849" fmla="*/ 2569224 w 3300023"/>
              <a:gd name="connsiteY849" fmla="*/ 534004 h 2706595"/>
              <a:gd name="connsiteX850" fmla="*/ 2602176 w 3300023"/>
              <a:gd name="connsiteY850" fmla="*/ 491496 h 2706595"/>
              <a:gd name="connsiteX851" fmla="*/ 2635659 w 3300023"/>
              <a:gd name="connsiteY851" fmla="*/ 450050 h 2706595"/>
              <a:gd name="connsiteX852" fmla="*/ 2644163 w 3300023"/>
              <a:gd name="connsiteY852" fmla="*/ 438892 h 2706595"/>
              <a:gd name="connsiteX853" fmla="*/ 2654794 w 3300023"/>
              <a:gd name="connsiteY853" fmla="*/ 425609 h 2706595"/>
              <a:gd name="connsiteX854" fmla="*/ 2665425 w 3300023"/>
              <a:gd name="connsiteY854" fmla="*/ 410199 h 2706595"/>
              <a:gd name="connsiteX855" fmla="*/ 2677116 w 3300023"/>
              <a:gd name="connsiteY855" fmla="*/ 394791 h 2706595"/>
              <a:gd name="connsiteX856" fmla="*/ 2688277 w 3300023"/>
              <a:gd name="connsiteY856" fmla="*/ 381506 h 2706595"/>
              <a:gd name="connsiteX857" fmla="*/ 2693061 w 3300023"/>
              <a:gd name="connsiteY857" fmla="*/ 376193 h 2706595"/>
              <a:gd name="connsiteX858" fmla="*/ 2697313 w 3300023"/>
              <a:gd name="connsiteY858" fmla="*/ 371942 h 2706595"/>
              <a:gd name="connsiteX859" fmla="*/ 2701035 w 3300023"/>
              <a:gd name="connsiteY859" fmla="*/ 369285 h 2706595"/>
              <a:gd name="connsiteX860" fmla="*/ 561358 w 3300023"/>
              <a:gd name="connsiteY860" fmla="*/ 346349 h 2706595"/>
              <a:gd name="connsiteX861" fmla="*/ 564973 w 3300023"/>
              <a:gd name="connsiteY861" fmla="*/ 350689 h 2706595"/>
              <a:gd name="connsiteX862" fmla="*/ 565295 w 3300023"/>
              <a:gd name="connsiteY862" fmla="*/ 351096 h 2706595"/>
              <a:gd name="connsiteX863" fmla="*/ 562951 w 3300023"/>
              <a:gd name="connsiteY863" fmla="*/ 348637 h 2706595"/>
              <a:gd name="connsiteX864" fmla="*/ 538464 w 3300023"/>
              <a:gd name="connsiteY864" fmla="*/ 312404 h 2706595"/>
              <a:gd name="connsiteX865" fmla="*/ 538932 w 3300023"/>
              <a:gd name="connsiteY865" fmla="*/ 312964 h 2706595"/>
              <a:gd name="connsiteX866" fmla="*/ 543184 w 3300023"/>
              <a:gd name="connsiteY866" fmla="*/ 319339 h 2706595"/>
              <a:gd name="connsiteX867" fmla="*/ 548498 w 3300023"/>
              <a:gd name="connsiteY867" fmla="*/ 327841 h 2706595"/>
              <a:gd name="connsiteX868" fmla="*/ 555939 w 3300023"/>
              <a:gd name="connsiteY868" fmla="*/ 338468 h 2706595"/>
              <a:gd name="connsiteX869" fmla="*/ 556723 w 3300023"/>
              <a:gd name="connsiteY869" fmla="*/ 339699 h 2706595"/>
              <a:gd name="connsiteX870" fmla="*/ 541796 w 3300023"/>
              <a:gd name="connsiteY870" fmla="*/ 318275 h 2706595"/>
              <a:gd name="connsiteX871" fmla="*/ 539681 w 3300023"/>
              <a:gd name="connsiteY871" fmla="*/ 314546 h 2706595"/>
              <a:gd name="connsiteX872" fmla="*/ 536224 w 3300023"/>
              <a:gd name="connsiteY872" fmla="*/ 309737 h 2706595"/>
              <a:gd name="connsiteX873" fmla="*/ 536275 w 3300023"/>
              <a:gd name="connsiteY873" fmla="*/ 309775 h 2706595"/>
              <a:gd name="connsiteX874" fmla="*/ 536283 w 3300023"/>
              <a:gd name="connsiteY874" fmla="*/ 309783 h 2706595"/>
              <a:gd name="connsiteX875" fmla="*/ 528699 w 3300023"/>
              <a:gd name="connsiteY875" fmla="*/ 306056 h 2706595"/>
              <a:gd name="connsiteX876" fmla="*/ 529896 w 3300023"/>
              <a:gd name="connsiteY876" fmla="*/ 306056 h 2706595"/>
              <a:gd name="connsiteX877" fmla="*/ 532023 w 3300023"/>
              <a:gd name="connsiteY877" fmla="*/ 306586 h 2706595"/>
              <a:gd name="connsiteX878" fmla="*/ 534148 w 3300023"/>
              <a:gd name="connsiteY878" fmla="*/ 308181 h 2706595"/>
              <a:gd name="connsiteX879" fmla="*/ 534624 w 3300023"/>
              <a:gd name="connsiteY879" fmla="*/ 308538 h 2706595"/>
              <a:gd name="connsiteX880" fmla="*/ 532806 w 3300023"/>
              <a:gd name="connsiteY880" fmla="*/ 307623 h 2706595"/>
              <a:gd name="connsiteX881" fmla="*/ 530691 w 3300023"/>
              <a:gd name="connsiteY881" fmla="*/ 306556 h 2706595"/>
              <a:gd name="connsiteX882" fmla="*/ 3147485 w 3300023"/>
              <a:gd name="connsiteY882" fmla="*/ 68544 h 2706595"/>
              <a:gd name="connsiteX883" fmla="*/ 3151737 w 3300023"/>
              <a:gd name="connsiteY883" fmla="*/ 69074 h 2706595"/>
              <a:gd name="connsiteX884" fmla="*/ 3154926 w 3300023"/>
              <a:gd name="connsiteY884" fmla="*/ 70669 h 2706595"/>
              <a:gd name="connsiteX885" fmla="*/ 3156521 w 3300023"/>
              <a:gd name="connsiteY885" fmla="*/ 71733 h 2706595"/>
              <a:gd name="connsiteX886" fmla="*/ 3157583 w 3300023"/>
              <a:gd name="connsiteY886" fmla="*/ 73858 h 2706595"/>
              <a:gd name="connsiteX887" fmla="*/ 3158646 w 3300023"/>
              <a:gd name="connsiteY887" fmla="*/ 75452 h 2706595"/>
              <a:gd name="connsiteX888" fmla="*/ 3159178 w 3300023"/>
              <a:gd name="connsiteY888" fmla="*/ 77576 h 2706595"/>
              <a:gd name="connsiteX889" fmla="*/ 3159710 w 3300023"/>
              <a:gd name="connsiteY889" fmla="*/ 79703 h 2706595"/>
              <a:gd name="connsiteX890" fmla="*/ 3159710 w 3300023"/>
              <a:gd name="connsiteY890" fmla="*/ 82360 h 2706595"/>
              <a:gd name="connsiteX891" fmla="*/ 3159178 w 3300023"/>
              <a:gd name="connsiteY891" fmla="*/ 85016 h 2706595"/>
              <a:gd name="connsiteX892" fmla="*/ 3158646 w 3300023"/>
              <a:gd name="connsiteY892" fmla="*/ 87673 h 2706595"/>
              <a:gd name="connsiteX893" fmla="*/ 3157583 w 3300023"/>
              <a:gd name="connsiteY893" fmla="*/ 90862 h 2706595"/>
              <a:gd name="connsiteX894" fmla="*/ 3155458 w 3300023"/>
              <a:gd name="connsiteY894" fmla="*/ 95110 h 2706595"/>
              <a:gd name="connsiteX895" fmla="*/ 3128882 w 3300023"/>
              <a:gd name="connsiteY895" fmla="*/ 119022 h 2706595"/>
              <a:gd name="connsiteX896" fmla="*/ 3116659 w 3300023"/>
              <a:gd name="connsiteY896" fmla="*/ 131243 h 2706595"/>
              <a:gd name="connsiteX897" fmla="*/ 3114002 w 3300023"/>
              <a:gd name="connsiteY897" fmla="*/ 134432 h 2706595"/>
              <a:gd name="connsiteX898" fmla="*/ 3113469 w 3300023"/>
              <a:gd name="connsiteY898" fmla="*/ 135494 h 2706595"/>
              <a:gd name="connsiteX899" fmla="*/ 3113469 w 3300023"/>
              <a:gd name="connsiteY899" fmla="*/ 136024 h 2706595"/>
              <a:gd name="connsiteX900" fmla="*/ 3114002 w 3300023"/>
              <a:gd name="connsiteY900" fmla="*/ 136024 h 2706595"/>
              <a:gd name="connsiteX901" fmla="*/ 3115064 w 3300023"/>
              <a:gd name="connsiteY901" fmla="*/ 136556 h 2706595"/>
              <a:gd name="connsiteX902" fmla="*/ 3119316 w 3300023"/>
              <a:gd name="connsiteY902" fmla="*/ 135494 h 2706595"/>
              <a:gd name="connsiteX903" fmla="*/ 3135793 w 3300023"/>
              <a:gd name="connsiteY903" fmla="*/ 132305 h 2706595"/>
              <a:gd name="connsiteX904" fmla="*/ 3157583 w 3300023"/>
              <a:gd name="connsiteY904" fmla="*/ 117960 h 2706595"/>
              <a:gd name="connsiteX905" fmla="*/ 3168214 w 3300023"/>
              <a:gd name="connsiteY905" fmla="*/ 111582 h 2706595"/>
              <a:gd name="connsiteX906" fmla="*/ 3179907 w 3300023"/>
              <a:gd name="connsiteY906" fmla="*/ 105207 h 2706595"/>
              <a:gd name="connsiteX907" fmla="*/ 3191068 w 3300023"/>
              <a:gd name="connsiteY907" fmla="*/ 99361 h 2706595"/>
              <a:gd name="connsiteX908" fmla="*/ 3202229 w 3300023"/>
              <a:gd name="connsiteY908" fmla="*/ 93518 h 2706595"/>
              <a:gd name="connsiteX909" fmla="*/ 3208076 w 3300023"/>
              <a:gd name="connsiteY909" fmla="*/ 90329 h 2706595"/>
              <a:gd name="connsiteX910" fmla="*/ 3213390 w 3300023"/>
              <a:gd name="connsiteY910" fmla="*/ 88203 h 2706595"/>
              <a:gd name="connsiteX911" fmla="*/ 3219237 w 3300023"/>
              <a:gd name="connsiteY911" fmla="*/ 87673 h 2706595"/>
              <a:gd name="connsiteX912" fmla="*/ 3221362 w 3300023"/>
              <a:gd name="connsiteY912" fmla="*/ 87673 h 2706595"/>
              <a:gd name="connsiteX913" fmla="*/ 3224021 w 3300023"/>
              <a:gd name="connsiteY913" fmla="*/ 88203 h 2706595"/>
              <a:gd name="connsiteX914" fmla="*/ 3226678 w 3300023"/>
              <a:gd name="connsiteY914" fmla="*/ 89267 h 2706595"/>
              <a:gd name="connsiteX915" fmla="*/ 3229865 w 3300023"/>
              <a:gd name="connsiteY915" fmla="*/ 92454 h 2706595"/>
              <a:gd name="connsiteX916" fmla="*/ 3231460 w 3300023"/>
              <a:gd name="connsiteY916" fmla="*/ 94048 h 2706595"/>
              <a:gd name="connsiteX917" fmla="*/ 3232525 w 3300023"/>
              <a:gd name="connsiteY917" fmla="*/ 96175 h 2706595"/>
              <a:gd name="connsiteX918" fmla="*/ 3233055 w 3300023"/>
              <a:gd name="connsiteY918" fmla="*/ 98299 h 2706595"/>
              <a:gd name="connsiteX919" fmla="*/ 3233587 w 3300023"/>
              <a:gd name="connsiteY919" fmla="*/ 100426 h 2706595"/>
              <a:gd name="connsiteX920" fmla="*/ 3233587 w 3300023"/>
              <a:gd name="connsiteY920" fmla="*/ 103082 h 2706595"/>
              <a:gd name="connsiteX921" fmla="*/ 3233055 w 3300023"/>
              <a:gd name="connsiteY921" fmla="*/ 105739 h 2706595"/>
              <a:gd name="connsiteX922" fmla="*/ 3231460 w 3300023"/>
              <a:gd name="connsiteY922" fmla="*/ 108926 h 2706595"/>
              <a:gd name="connsiteX923" fmla="*/ 3229865 w 3300023"/>
              <a:gd name="connsiteY923" fmla="*/ 113177 h 2706595"/>
              <a:gd name="connsiteX924" fmla="*/ 3227208 w 3300023"/>
              <a:gd name="connsiteY924" fmla="*/ 116366 h 2706595"/>
              <a:gd name="connsiteX925" fmla="*/ 3223489 w 3300023"/>
              <a:gd name="connsiteY925" fmla="*/ 120617 h 2706595"/>
              <a:gd name="connsiteX926" fmla="*/ 3218705 w 3300023"/>
              <a:gd name="connsiteY926" fmla="*/ 124335 h 2706595"/>
              <a:gd name="connsiteX927" fmla="*/ 3212858 w 3300023"/>
              <a:gd name="connsiteY927" fmla="*/ 129117 h 2706595"/>
              <a:gd name="connsiteX928" fmla="*/ 3193193 w 3300023"/>
              <a:gd name="connsiteY928" fmla="*/ 140275 h 2706595"/>
              <a:gd name="connsiteX929" fmla="*/ 3191599 w 3300023"/>
              <a:gd name="connsiteY929" fmla="*/ 141340 h 2706595"/>
              <a:gd name="connsiteX930" fmla="*/ 3193193 w 3300023"/>
              <a:gd name="connsiteY930" fmla="*/ 141340 h 2706595"/>
              <a:gd name="connsiteX931" fmla="*/ 3206481 w 3300023"/>
              <a:gd name="connsiteY931" fmla="*/ 137089 h 2706595"/>
              <a:gd name="connsiteX932" fmla="*/ 3216047 w 3300023"/>
              <a:gd name="connsiteY932" fmla="*/ 134432 h 2706595"/>
              <a:gd name="connsiteX933" fmla="*/ 3227208 w 3300023"/>
              <a:gd name="connsiteY933" fmla="*/ 132305 h 2706595"/>
              <a:gd name="connsiteX934" fmla="*/ 3245811 w 3300023"/>
              <a:gd name="connsiteY934" fmla="*/ 125930 h 2706595"/>
              <a:gd name="connsiteX935" fmla="*/ 3264413 w 3300023"/>
              <a:gd name="connsiteY935" fmla="*/ 121679 h 2706595"/>
              <a:gd name="connsiteX936" fmla="*/ 3270260 w 3300023"/>
              <a:gd name="connsiteY936" fmla="*/ 121147 h 2706595"/>
              <a:gd name="connsiteX937" fmla="*/ 3276106 w 3300023"/>
              <a:gd name="connsiteY937" fmla="*/ 120617 h 2706595"/>
              <a:gd name="connsiteX938" fmla="*/ 3280889 w 3300023"/>
              <a:gd name="connsiteY938" fmla="*/ 120617 h 2706595"/>
              <a:gd name="connsiteX939" fmla="*/ 3285142 w 3300023"/>
              <a:gd name="connsiteY939" fmla="*/ 121679 h 2706595"/>
              <a:gd name="connsiteX940" fmla="*/ 3288330 w 3300023"/>
              <a:gd name="connsiteY940" fmla="*/ 122211 h 2706595"/>
              <a:gd name="connsiteX941" fmla="*/ 3292051 w 3300023"/>
              <a:gd name="connsiteY941" fmla="*/ 123803 h 2706595"/>
              <a:gd name="connsiteX942" fmla="*/ 3294709 w 3300023"/>
              <a:gd name="connsiteY942" fmla="*/ 124868 h 2706595"/>
              <a:gd name="connsiteX943" fmla="*/ 3296303 w 3300023"/>
              <a:gd name="connsiteY943" fmla="*/ 126992 h 2706595"/>
              <a:gd name="connsiteX944" fmla="*/ 3297896 w 3300023"/>
              <a:gd name="connsiteY944" fmla="*/ 129117 h 2706595"/>
              <a:gd name="connsiteX945" fmla="*/ 3298961 w 3300023"/>
              <a:gd name="connsiteY945" fmla="*/ 131243 h 2706595"/>
              <a:gd name="connsiteX946" fmla="*/ 3299491 w 3300023"/>
              <a:gd name="connsiteY946" fmla="*/ 133368 h 2706595"/>
              <a:gd name="connsiteX947" fmla="*/ 3300023 w 3300023"/>
              <a:gd name="connsiteY947" fmla="*/ 135494 h 2706595"/>
              <a:gd name="connsiteX948" fmla="*/ 3299491 w 3300023"/>
              <a:gd name="connsiteY948" fmla="*/ 137619 h 2706595"/>
              <a:gd name="connsiteX949" fmla="*/ 3298961 w 3300023"/>
              <a:gd name="connsiteY949" fmla="*/ 139745 h 2706595"/>
              <a:gd name="connsiteX950" fmla="*/ 3297896 w 3300023"/>
              <a:gd name="connsiteY950" fmla="*/ 141870 h 2706595"/>
              <a:gd name="connsiteX951" fmla="*/ 3296303 w 3300023"/>
              <a:gd name="connsiteY951" fmla="*/ 143996 h 2706595"/>
              <a:gd name="connsiteX952" fmla="*/ 3294177 w 3300023"/>
              <a:gd name="connsiteY952" fmla="*/ 146121 h 2706595"/>
              <a:gd name="connsiteX953" fmla="*/ 3290457 w 3300023"/>
              <a:gd name="connsiteY953" fmla="*/ 148777 h 2706595"/>
              <a:gd name="connsiteX954" fmla="*/ 3286735 w 3300023"/>
              <a:gd name="connsiteY954" fmla="*/ 150372 h 2706595"/>
              <a:gd name="connsiteX955" fmla="*/ 3283015 w 3300023"/>
              <a:gd name="connsiteY955" fmla="*/ 152496 h 2706595"/>
              <a:gd name="connsiteX956" fmla="*/ 3273449 w 3300023"/>
              <a:gd name="connsiteY956" fmla="*/ 155685 h 2706595"/>
              <a:gd name="connsiteX957" fmla="*/ 3262818 w 3300023"/>
              <a:gd name="connsiteY957" fmla="*/ 158874 h 2706595"/>
              <a:gd name="connsiteX958" fmla="*/ 3267603 w 3300023"/>
              <a:gd name="connsiteY958" fmla="*/ 162593 h 2706595"/>
              <a:gd name="connsiteX959" fmla="*/ 3271322 w 3300023"/>
              <a:gd name="connsiteY959" fmla="*/ 166311 h 2706595"/>
              <a:gd name="connsiteX960" fmla="*/ 3274511 w 3300023"/>
              <a:gd name="connsiteY960" fmla="*/ 168968 h 2706595"/>
              <a:gd name="connsiteX961" fmla="*/ 3275574 w 3300023"/>
              <a:gd name="connsiteY961" fmla="*/ 172157 h 2706595"/>
              <a:gd name="connsiteX962" fmla="*/ 3276639 w 3300023"/>
              <a:gd name="connsiteY962" fmla="*/ 174813 h 2706595"/>
              <a:gd name="connsiteX963" fmla="*/ 3276106 w 3300023"/>
              <a:gd name="connsiteY963" fmla="*/ 176938 h 2706595"/>
              <a:gd name="connsiteX964" fmla="*/ 3275044 w 3300023"/>
              <a:gd name="connsiteY964" fmla="*/ 179064 h 2706595"/>
              <a:gd name="connsiteX965" fmla="*/ 3273449 w 3300023"/>
              <a:gd name="connsiteY965" fmla="*/ 181189 h 2706595"/>
              <a:gd name="connsiteX966" fmla="*/ 3270792 w 3300023"/>
              <a:gd name="connsiteY966" fmla="*/ 182783 h 2706595"/>
              <a:gd name="connsiteX967" fmla="*/ 3267603 w 3300023"/>
              <a:gd name="connsiteY967" fmla="*/ 184910 h 2706595"/>
              <a:gd name="connsiteX968" fmla="*/ 3264413 w 3300023"/>
              <a:gd name="connsiteY968" fmla="*/ 186502 h 2706595"/>
              <a:gd name="connsiteX969" fmla="*/ 3260161 w 3300023"/>
              <a:gd name="connsiteY969" fmla="*/ 187566 h 2706595"/>
              <a:gd name="connsiteX970" fmla="*/ 3251125 w 3300023"/>
              <a:gd name="connsiteY970" fmla="*/ 189691 h 2706595"/>
              <a:gd name="connsiteX971" fmla="*/ 3241029 w 3300023"/>
              <a:gd name="connsiteY971" fmla="*/ 191285 h 2706595"/>
              <a:gd name="connsiteX972" fmla="*/ 3235182 w 3300023"/>
              <a:gd name="connsiteY972" fmla="*/ 191817 h 2706595"/>
              <a:gd name="connsiteX973" fmla="*/ 3229335 w 3300023"/>
              <a:gd name="connsiteY973" fmla="*/ 193410 h 2706595"/>
              <a:gd name="connsiteX974" fmla="*/ 3220299 w 3300023"/>
              <a:gd name="connsiteY974" fmla="*/ 196066 h 2706595"/>
              <a:gd name="connsiteX975" fmla="*/ 3212328 w 3300023"/>
              <a:gd name="connsiteY975" fmla="*/ 199255 h 2706595"/>
              <a:gd name="connsiteX976" fmla="*/ 3208606 w 3300023"/>
              <a:gd name="connsiteY976" fmla="*/ 200317 h 2706595"/>
              <a:gd name="connsiteX977" fmla="*/ 3189473 w 3300023"/>
              <a:gd name="connsiteY977" fmla="*/ 208287 h 2706595"/>
              <a:gd name="connsiteX978" fmla="*/ 3181500 w 3300023"/>
              <a:gd name="connsiteY978" fmla="*/ 211476 h 2706595"/>
              <a:gd name="connsiteX979" fmla="*/ 3172996 w 3300023"/>
              <a:gd name="connsiteY979" fmla="*/ 214665 h 2706595"/>
              <a:gd name="connsiteX980" fmla="*/ 3165025 w 3300023"/>
              <a:gd name="connsiteY980" fmla="*/ 216789 h 2706595"/>
              <a:gd name="connsiteX981" fmla="*/ 3156521 w 3300023"/>
              <a:gd name="connsiteY981" fmla="*/ 218384 h 2706595"/>
              <a:gd name="connsiteX982" fmla="*/ 3148017 w 3300023"/>
              <a:gd name="connsiteY982" fmla="*/ 218916 h 2706595"/>
              <a:gd name="connsiteX983" fmla="*/ 3138451 w 3300023"/>
              <a:gd name="connsiteY983" fmla="*/ 218916 h 2706595"/>
              <a:gd name="connsiteX984" fmla="*/ 3128882 w 3300023"/>
              <a:gd name="connsiteY984" fmla="*/ 222103 h 2706595"/>
              <a:gd name="connsiteX985" fmla="*/ 3118786 w 3300023"/>
              <a:gd name="connsiteY985" fmla="*/ 225823 h 2706595"/>
              <a:gd name="connsiteX986" fmla="*/ 3098589 w 3300023"/>
              <a:gd name="connsiteY986" fmla="*/ 233793 h 2706595"/>
              <a:gd name="connsiteX987" fmla="*/ 3078924 w 3300023"/>
              <a:gd name="connsiteY987" fmla="*/ 242293 h 2706595"/>
              <a:gd name="connsiteX988" fmla="*/ 3068825 w 3300023"/>
              <a:gd name="connsiteY988" fmla="*/ 245482 h 2706595"/>
              <a:gd name="connsiteX989" fmla="*/ 3059257 w 3300023"/>
              <a:gd name="connsiteY989" fmla="*/ 248139 h 2706595"/>
              <a:gd name="connsiteX990" fmla="*/ 3052880 w 3300023"/>
              <a:gd name="connsiteY990" fmla="*/ 250265 h 2706595"/>
              <a:gd name="connsiteX991" fmla="*/ 3045971 w 3300023"/>
              <a:gd name="connsiteY991" fmla="*/ 252390 h 2706595"/>
              <a:gd name="connsiteX992" fmla="*/ 3033215 w 3300023"/>
              <a:gd name="connsiteY992" fmla="*/ 257703 h 2706595"/>
              <a:gd name="connsiteX993" fmla="*/ 3020990 w 3300023"/>
              <a:gd name="connsiteY993" fmla="*/ 263548 h 2706595"/>
              <a:gd name="connsiteX994" fmla="*/ 3008767 w 3300023"/>
              <a:gd name="connsiteY994" fmla="*/ 269924 h 2706595"/>
              <a:gd name="connsiteX995" fmla="*/ 2996543 w 3300023"/>
              <a:gd name="connsiteY995" fmla="*/ 276301 h 2706595"/>
              <a:gd name="connsiteX996" fmla="*/ 2984850 w 3300023"/>
              <a:gd name="connsiteY996" fmla="*/ 282145 h 2706595"/>
              <a:gd name="connsiteX997" fmla="*/ 2973157 w 3300023"/>
              <a:gd name="connsiteY997" fmla="*/ 286396 h 2706595"/>
              <a:gd name="connsiteX998" fmla="*/ 2967310 w 3300023"/>
              <a:gd name="connsiteY998" fmla="*/ 288522 h 2706595"/>
              <a:gd name="connsiteX999" fmla="*/ 2961463 w 3300023"/>
              <a:gd name="connsiteY999" fmla="*/ 290115 h 2706595"/>
              <a:gd name="connsiteX1000" fmla="*/ 2955617 w 3300023"/>
              <a:gd name="connsiteY1000" fmla="*/ 295430 h 2706595"/>
              <a:gd name="connsiteX1001" fmla="*/ 2950302 w 3300023"/>
              <a:gd name="connsiteY1001" fmla="*/ 300211 h 2706595"/>
              <a:gd name="connsiteX1002" fmla="*/ 2945520 w 3300023"/>
              <a:gd name="connsiteY1002" fmla="*/ 304994 h 2706595"/>
              <a:gd name="connsiteX1003" fmla="*/ 2940204 w 3300023"/>
              <a:gd name="connsiteY1003" fmla="*/ 309775 h 2706595"/>
              <a:gd name="connsiteX1004" fmla="*/ 2932232 w 3300023"/>
              <a:gd name="connsiteY1004" fmla="*/ 320934 h 2706595"/>
              <a:gd name="connsiteX1005" fmla="*/ 2924791 w 3300023"/>
              <a:gd name="connsiteY1005" fmla="*/ 332092 h 2706595"/>
              <a:gd name="connsiteX1006" fmla="*/ 2917350 w 3300023"/>
              <a:gd name="connsiteY1006" fmla="*/ 343249 h 2706595"/>
              <a:gd name="connsiteX1007" fmla="*/ 2910973 w 3300023"/>
              <a:gd name="connsiteY1007" fmla="*/ 356002 h 2706595"/>
              <a:gd name="connsiteX1008" fmla="*/ 2897153 w 3300023"/>
              <a:gd name="connsiteY1008" fmla="*/ 381506 h 2706595"/>
              <a:gd name="connsiteX1009" fmla="*/ 2873236 w 3300023"/>
              <a:gd name="connsiteY1009" fmla="*/ 418701 h 2706595"/>
              <a:gd name="connsiteX1010" fmla="*/ 2876030 w 3300023"/>
              <a:gd name="connsiteY1010" fmla="*/ 420695 h 2706595"/>
              <a:gd name="connsiteX1011" fmla="*/ 2874817 w 3300023"/>
              <a:gd name="connsiteY1011" fmla="*/ 421510 h 2706595"/>
              <a:gd name="connsiteX1012" fmla="*/ 2872680 w 3300023"/>
              <a:gd name="connsiteY1012" fmla="*/ 422050 h 2706595"/>
              <a:gd name="connsiteX1013" fmla="*/ 2870540 w 3300023"/>
              <a:gd name="connsiteY1013" fmla="*/ 423128 h 2706595"/>
              <a:gd name="connsiteX1014" fmla="*/ 2868403 w 3300023"/>
              <a:gd name="connsiteY1014" fmla="*/ 425285 h 2706595"/>
              <a:gd name="connsiteX1015" fmla="*/ 2865196 w 3300023"/>
              <a:gd name="connsiteY1015" fmla="*/ 427980 h 2706595"/>
              <a:gd name="connsiteX1016" fmla="*/ 2863057 w 3300023"/>
              <a:gd name="connsiteY1016" fmla="*/ 430677 h 2706595"/>
              <a:gd name="connsiteX1017" fmla="*/ 2857178 w 3300023"/>
              <a:gd name="connsiteY1017" fmla="*/ 429598 h 2706595"/>
              <a:gd name="connsiteX1018" fmla="*/ 2851832 w 3300023"/>
              <a:gd name="connsiteY1018" fmla="*/ 428520 h 2706595"/>
              <a:gd name="connsiteX1019" fmla="*/ 2847021 w 3300023"/>
              <a:gd name="connsiteY1019" fmla="*/ 426902 h 2706595"/>
              <a:gd name="connsiteX1020" fmla="*/ 2842745 w 3300023"/>
              <a:gd name="connsiteY1020" fmla="*/ 424745 h 2706595"/>
              <a:gd name="connsiteX1021" fmla="*/ 2839004 w 3300023"/>
              <a:gd name="connsiteY1021" fmla="*/ 422588 h 2706595"/>
              <a:gd name="connsiteX1022" fmla="*/ 2835262 w 3300023"/>
              <a:gd name="connsiteY1022" fmla="*/ 419356 h 2706595"/>
              <a:gd name="connsiteX1023" fmla="*/ 2825639 w 3300023"/>
              <a:gd name="connsiteY1023" fmla="*/ 411807 h 2706595"/>
              <a:gd name="connsiteX1024" fmla="*/ 2792500 w 3300023"/>
              <a:gd name="connsiteY1024" fmla="*/ 384313 h 2706595"/>
              <a:gd name="connsiteX1025" fmla="*/ 2758824 w 3300023"/>
              <a:gd name="connsiteY1025" fmla="*/ 356279 h 2706595"/>
              <a:gd name="connsiteX1026" fmla="*/ 2749736 w 3300023"/>
              <a:gd name="connsiteY1026" fmla="*/ 342801 h 2706595"/>
              <a:gd name="connsiteX1027" fmla="*/ 2744391 w 3300023"/>
              <a:gd name="connsiteY1027" fmla="*/ 339028 h 2706595"/>
              <a:gd name="connsiteX1028" fmla="*/ 2742616 w 3300023"/>
              <a:gd name="connsiteY1028" fmla="*/ 337749 h 2706595"/>
              <a:gd name="connsiteX1029" fmla="*/ 2743554 w 3300023"/>
              <a:gd name="connsiteY1029" fmla="*/ 337936 h 2706595"/>
              <a:gd name="connsiteX1030" fmla="*/ 2746741 w 3300023"/>
              <a:gd name="connsiteY1030" fmla="*/ 339530 h 2706595"/>
              <a:gd name="connsiteX1031" fmla="*/ 2749931 w 3300023"/>
              <a:gd name="connsiteY1031" fmla="*/ 342187 h 2706595"/>
              <a:gd name="connsiteX1032" fmla="*/ 2753652 w 3300023"/>
              <a:gd name="connsiteY1032" fmla="*/ 345376 h 2706595"/>
              <a:gd name="connsiteX1033" fmla="*/ 2796702 w 3300023"/>
              <a:gd name="connsiteY1033" fmla="*/ 271518 h 2706595"/>
              <a:gd name="connsiteX1034" fmla="*/ 2840285 w 3300023"/>
              <a:gd name="connsiteY1034" fmla="*/ 198723 h 2706595"/>
              <a:gd name="connsiteX1035" fmla="*/ 2839221 w 3300023"/>
              <a:gd name="connsiteY1035" fmla="*/ 180659 h 2706595"/>
              <a:gd name="connsiteX1036" fmla="*/ 2838690 w 3300023"/>
              <a:gd name="connsiteY1036" fmla="*/ 166844 h 2706595"/>
              <a:gd name="connsiteX1037" fmla="*/ 2839221 w 3300023"/>
              <a:gd name="connsiteY1037" fmla="*/ 160466 h 2706595"/>
              <a:gd name="connsiteX1038" fmla="*/ 2839753 w 3300023"/>
              <a:gd name="connsiteY1038" fmla="*/ 155685 h 2706595"/>
              <a:gd name="connsiteX1039" fmla="*/ 2840285 w 3300023"/>
              <a:gd name="connsiteY1039" fmla="*/ 150902 h 2706595"/>
              <a:gd name="connsiteX1040" fmla="*/ 2841348 w 3300023"/>
              <a:gd name="connsiteY1040" fmla="*/ 146121 h 2706595"/>
              <a:gd name="connsiteX1041" fmla="*/ 2842942 w 3300023"/>
              <a:gd name="connsiteY1041" fmla="*/ 141870 h 2706595"/>
              <a:gd name="connsiteX1042" fmla="*/ 2845067 w 3300023"/>
              <a:gd name="connsiteY1042" fmla="*/ 138151 h 2706595"/>
              <a:gd name="connsiteX1043" fmla="*/ 2847724 w 3300023"/>
              <a:gd name="connsiteY1043" fmla="*/ 134432 h 2706595"/>
              <a:gd name="connsiteX1044" fmla="*/ 2851446 w 3300023"/>
              <a:gd name="connsiteY1044" fmla="*/ 130711 h 2706595"/>
              <a:gd name="connsiteX1045" fmla="*/ 2859950 w 3300023"/>
              <a:gd name="connsiteY1045" fmla="*/ 122211 h 2706595"/>
              <a:gd name="connsiteX1046" fmla="*/ 2871641 w 3300023"/>
              <a:gd name="connsiteY1046" fmla="*/ 112114 h 2706595"/>
              <a:gd name="connsiteX1047" fmla="*/ 2879082 w 3300023"/>
              <a:gd name="connsiteY1047" fmla="*/ 99894 h 2706595"/>
              <a:gd name="connsiteX1048" fmla="*/ 2882804 w 3300023"/>
              <a:gd name="connsiteY1048" fmla="*/ 94580 h 2706595"/>
              <a:gd name="connsiteX1049" fmla="*/ 2886524 w 3300023"/>
              <a:gd name="connsiteY1049" fmla="*/ 89267 h 2706595"/>
              <a:gd name="connsiteX1050" fmla="*/ 2891308 w 3300023"/>
              <a:gd name="connsiteY1050" fmla="*/ 85546 h 2706595"/>
              <a:gd name="connsiteX1051" fmla="*/ 2893433 w 3300023"/>
              <a:gd name="connsiteY1051" fmla="*/ 83954 h 2706595"/>
              <a:gd name="connsiteX1052" fmla="*/ 2896090 w 3300023"/>
              <a:gd name="connsiteY1052" fmla="*/ 82890 h 2706595"/>
              <a:gd name="connsiteX1053" fmla="*/ 2898747 w 3300023"/>
              <a:gd name="connsiteY1053" fmla="*/ 81827 h 2706595"/>
              <a:gd name="connsiteX1054" fmla="*/ 2901937 w 3300023"/>
              <a:gd name="connsiteY1054" fmla="*/ 81297 h 2706595"/>
              <a:gd name="connsiteX1055" fmla="*/ 2905656 w 3300023"/>
              <a:gd name="connsiteY1055" fmla="*/ 81297 h 2706595"/>
              <a:gd name="connsiteX1056" fmla="*/ 2909378 w 3300023"/>
              <a:gd name="connsiteY1056" fmla="*/ 81297 h 2706595"/>
              <a:gd name="connsiteX1057" fmla="*/ 2913630 w 3300023"/>
              <a:gd name="connsiteY1057" fmla="*/ 81827 h 2706595"/>
              <a:gd name="connsiteX1058" fmla="*/ 2917350 w 3300023"/>
              <a:gd name="connsiteY1058" fmla="*/ 82890 h 2706595"/>
              <a:gd name="connsiteX1059" fmla="*/ 2920539 w 3300023"/>
              <a:gd name="connsiteY1059" fmla="*/ 85016 h 2706595"/>
              <a:gd name="connsiteX1060" fmla="*/ 2922134 w 3300023"/>
              <a:gd name="connsiteY1060" fmla="*/ 86078 h 2706595"/>
              <a:gd name="connsiteX1061" fmla="*/ 2923196 w 3300023"/>
              <a:gd name="connsiteY1061" fmla="*/ 87673 h 2706595"/>
              <a:gd name="connsiteX1062" fmla="*/ 2925323 w 3300023"/>
              <a:gd name="connsiteY1062" fmla="*/ 89797 h 2706595"/>
              <a:gd name="connsiteX1063" fmla="*/ 2925853 w 3300023"/>
              <a:gd name="connsiteY1063" fmla="*/ 92454 h 2706595"/>
              <a:gd name="connsiteX1064" fmla="*/ 2927448 w 3300023"/>
              <a:gd name="connsiteY1064" fmla="*/ 98831 h 2706595"/>
              <a:gd name="connsiteX1065" fmla="*/ 2927980 w 3300023"/>
              <a:gd name="connsiteY1065" fmla="*/ 107331 h 2706595"/>
              <a:gd name="connsiteX1066" fmla="*/ 2927448 w 3300023"/>
              <a:gd name="connsiteY1066" fmla="*/ 119022 h 2706595"/>
              <a:gd name="connsiteX1067" fmla="*/ 2934357 w 3300023"/>
              <a:gd name="connsiteY1067" fmla="*/ 120617 h 2706595"/>
              <a:gd name="connsiteX1068" fmla="*/ 2942331 w 3300023"/>
              <a:gd name="connsiteY1068" fmla="*/ 122211 h 2706595"/>
              <a:gd name="connsiteX1069" fmla="*/ 2960933 w 3300023"/>
              <a:gd name="connsiteY1069" fmla="*/ 124335 h 2706595"/>
              <a:gd name="connsiteX1070" fmla="*/ 2980066 w 3300023"/>
              <a:gd name="connsiteY1070" fmla="*/ 125930 h 2706595"/>
              <a:gd name="connsiteX1071" fmla="*/ 2989632 w 3300023"/>
              <a:gd name="connsiteY1071" fmla="*/ 126460 h 2706595"/>
              <a:gd name="connsiteX1072" fmla="*/ 2999200 w 3300023"/>
              <a:gd name="connsiteY1072" fmla="*/ 126460 h 2706595"/>
              <a:gd name="connsiteX1073" fmla="*/ 3006639 w 3300023"/>
              <a:gd name="connsiteY1073" fmla="*/ 125398 h 2706595"/>
              <a:gd name="connsiteX1074" fmla="*/ 3013551 w 3300023"/>
              <a:gd name="connsiteY1074" fmla="*/ 124868 h 2706595"/>
              <a:gd name="connsiteX1075" fmla="*/ 3026837 w 3300023"/>
              <a:gd name="connsiteY1075" fmla="*/ 122211 h 2706595"/>
              <a:gd name="connsiteX1076" fmla="*/ 3033215 w 3300023"/>
              <a:gd name="connsiteY1076" fmla="*/ 121679 h 2706595"/>
              <a:gd name="connsiteX1077" fmla="*/ 3040125 w 3300023"/>
              <a:gd name="connsiteY1077" fmla="*/ 121147 h 2706595"/>
              <a:gd name="connsiteX1078" fmla="*/ 3047033 w 3300023"/>
              <a:gd name="connsiteY1078" fmla="*/ 121679 h 2706595"/>
              <a:gd name="connsiteX1079" fmla="*/ 3054475 w 3300023"/>
              <a:gd name="connsiteY1079" fmla="*/ 122741 h 2706595"/>
              <a:gd name="connsiteX1080" fmla="*/ 3057132 w 3300023"/>
              <a:gd name="connsiteY1080" fmla="*/ 123273 h 2706595"/>
              <a:gd name="connsiteX1081" fmla="*/ 3059257 w 3300023"/>
              <a:gd name="connsiteY1081" fmla="*/ 123273 h 2706595"/>
              <a:gd name="connsiteX1082" fmla="*/ 3061914 w 3300023"/>
              <a:gd name="connsiteY1082" fmla="*/ 122741 h 2706595"/>
              <a:gd name="connsiteX1083" fmla="*/ 3064041 w 3300023"/>
              <a:gd name="connsiteY1083" fmla="*/ 121679 h 2706595"/>
              <a:gd name="connsiteX1084" fmla="*/ 3068825 w 3300023"/>
              <a:gd name="connsiteY1084" fmla="*/ 119022 h 2706595"/>
              <a:gd name="connsiteX1085" fmla="*/ 3073607 w 3300023"/>
              <a:gd name="connsiteY1085" fmla="*/ 115303 h 2706595"/>
              <a:gd name="connsiteX1086" fmla="*/ 3083176 w 3300023"/>
              <a:gd name="connsiteY1086" fmla="*/ 105739 h 2706595"/>
              <a:gd name="connsiteX1087" fmla="*/ 3088490 w 3300023"/>
              <a:gd name="connsiteY1087" fmla="*/ 100956 h 2706595"/>
              <a:gd name="connsiteX1088" fmla="*/ 3094867 w 3300023"/>
              <a:gd name="connsiteY1088" fmla="*/ 96705 h 2706595"/>
              <a:gd name="connsiteX1089" fmla="*/ 3105498 w 3300023"/>
              <a:gd name="connsiteY1089" fmla="*/ 88735 h 2706595"/>
              <a:gd name="connsiteX1090" fmla="*/ 3117721 w 3300023"/>
              <a:gd name="connsiteY1090" fmla="*/ 81297 h 2706595"/>
              <a:gd name="connsiteX1091" fmla="*/ 3123568 w 3300023"/>
              <a:gd name="connsiteY1091" fmla="*/ 78109 h 2706595"/>
              <a:gd name="connsiteX1092" fmla="*/ 3130477 w 3300023"/>
              <a:gd name="connsiteY1092" fmla="*/ 74390 h 2706595"/>
              <a:gd name="connsiteX1093" fmla="*/ 3136324 w 3300023"/>
              <a:gd name="connsiteY1093" fmla="*/ 71201 h 2706595"/>
              <a:gd name="connsiteX1094" fmla="*/ 3142703 w 3300023"/>
              <a:gd name="connsiteY1094" fmla="*/ 69074 h 2706595"/>
              <a:gd name="connsiteX1095" fmla="*/ 76004 w 3300023"/>
              <a:gd name="connsiteY1095" fmla="*/ 0 h 2706595"/>
              <a:gd name="connsiteX1096" fmla="*/ 79724 w 3300023"/>
              <a:gd name="connsiteY1096" fmla="*/ 1062 h 2706595"/>
              <a:gd name="connsiteX1097" fmla="*/ 82913 w 3300023"/>
              <a:gd name="connsiteY1097" fmla="*/ 1062 h 2706595"/>
              <a:gd name="connsiteX1098" fmla="*/ 90885 w 3300023"/>
              <a:gd name="connsiteY1098" fmla="*/ 3189 h 2706595"/>
              <a:gd name="connsiteX1099" fmla="*/ 100453 w 3300023"/>
              <a:gd name="connsiteY1099" fmla="*/ 6376 h 2706595"/>
              <a:gd name="connsiteX1100" fmla="*/ 113209 w 3300023"/>
              <a:gd name="connsiteY1100" fmla="*/ 18066 h 2706595"/>
              <a:gd name="connsiteX1101" fmla="*/ 127027 w 3300023"/>
              <a:gd name="connsiteY1101" fmla="*/ 29225 h 2706595"/>
              <a:gd name="connsiteX1102" fmla="*/ 140845 w 3300023"/>
              <a:gd name="connsiteY1102" fmla="*/ 39852 h 2706595"/>
              <a:gd name="connsiteX1103" fmla="*/ 155196 w 3300023"/>
              <a:gd name="connsiteY1103" fmla="*/ 49416 h 2706595"/>
              <a:gd name="connsiteX1104" fmla="*/ 170078 w 3300023"/>
              <a:gd name="connsiteY1104" fmla="*/ 58980 h 2706595"/>
              <a:gd name="connsiteX1105" fmla="*/ 184959 w 3300023"/>
              <a:gd name="connsiteY1105" fmla="*/ 67482 h 2706595"/>
              <a:gd name="connsiteX1106" fmla="*/ 200904 w 3300023"/>
              <a:gd name="connsiteY1106" fmla="*/ 76514 h 2706595"/>
              <a:gd name="connsiteX1107" fmla="*/ 217380 w 3300023"/>
              <a:gd name="connsiteY1107" fmla="*/ 84484 h 2706595"/>
              <a:gd name="connsiteX1108" fmla="*/ 231200 w 3300023"/>
              <a:gd name="connsiteY1108" fmla="*/ 86078 h 2706595"/>
              <a:gd name="connsiteX1109" fmla="*/ 238109 w 3300023"/>
              <a:gd name="connsiteY1109" fmla="*/ 87141 h 2706595"/>
              <a:gd name="connsiteX1110" fmla="*/ 245548 w 3300023"/>
              <a:gd name="connsiteY1110" fmla="*/ 88735 h 2706595"/>
              <a:gd name="connsiteX1111" fmla="*/ 252990 w 3300023"/>
              <a:gd name="connsiteY1111" fmla="*/ 90862 h 2706595"/>
              <a:gd name="connsiteX1112" fmla="*/ 260431 w 3300023"/>
              <a:gd name="connsiteY1112" fmla="*/ 94048 h 2706595"/>
              <a:gd name="connsiteX1113" fmla="*/ 268935 w 3300023"/>
              <a:gd name="connsiteY1113" fmla="*/ 97237 h 2706595"/>
              <a:gd name="connsiteX1114" fmla="*/ 277439 w 3300023"/>
              <a:gd name="connsiteY1114" fmla="*/ 102018 h 2706595"/>
              <a:gd name="connsiteX1115" fmla="*/ 287537 w 3300023"/>
              <a:gd name="connsiteY1115" fmla="*/ 103612 h 2706595"/>
              <a:gd name="connsiteX1116" fmla="*/ 299228 w 3300023"/>
              <a:gd name="connsiteY1116" fmla="*/ 106269 h 2706595"/>
              <a:gd name="connsiteX1117" fmla="*/ 310922 w 3300023"/>
              <a:gd name="connsiteY1117" fmla="*/ 108396 h 2706595"/>
              <a:gd name="connsiteX1118" fmla="*/ 322083 w 3300023"/>
              <a:gd name="connsiteY1118" fmla="*/ 109458 h 2706595"/>
              <a:gd name="connsiteX1119" fmla="*/ 326334 w 3300023"/>
              <a:gd name="connsiteY1119" fmla="*/ 109458 h 2706595"/>
              <a:gd name="connsiteX1120" fmla="*/ 330586 w 3300023"/>
              <a:gd name="connsiteY1120" fmla="*/ 109458 h 2706595"/>
              <a:gd name="connsiteX1121" fmla="*/ 334308 w 3300023"/>
              <a:gd name="connsiteY1121" fmla="*/ 108396 h 2706595"/>
              <a:gd name="connsiteX1122" fmla="*/ 336965 w 3300023"/>
              <a:gd name="connsiteY1122" fmla="*/ 106269 h 2706595"/>
              <a:gd name="connsiteX1123" fmla="*/ 338028 w 3300023"/>
              <a:gd name="connsiteY1123" fmla="*/ 105207 h 2706595"/>
              <a:gd name="connsiteX1124" fmla="*/ 338560 w 3300023"/>
              <a:gd name="connsiteY1124" fmla="*/ 104145 h 2706595"/>
              <a:gd name="connsiteX1125" fmla="*/ 339090 w 3300023"/>
              <a:gd name="connsiteY1125" fmla="*/ 102550 h 2706595"/>
              <a:gd name="connsiteX1126" fmla="*/ 339090 w 3300023"/>
              <a:gd name="connsiteY1126" fmla="*/ 100426 h 2706595"/>
              <a:gd name="connsiteX1127" fmla="*/ 338560 w 3300023"/>
              <a:gd name="connsiteY1127" fmla="*/ 96175 h 2706595"/>
              <a:gd name="connsiteX1128" fmla="*/ 336433 w 3300023"/>
              <a:gd name="connsiteY1128" fmla="*/ 90329 h 2706595"/>
              <a:gd name="connsiteX1129" fmla="*/ 331651 w 3300023"/>
              <a:gd name="connsiteY1129" fmla="*/ 85546 h 2706595"/>
              <a:gd name="connsiteX1130" fmla="*/ 327929 w 3300023"/>
              <a:gd name="connsiteY1130" fmla="*/ 81297 h 2706595"/>
              <a:gd name="connsiteX1131" fmla="*/ 324740 w 3300023"/>
              <a:gd name="connsiteY1131" fmla="*/ 77046 h 2706595"/>
              <a:gd name="connsiteX1132" fmla="*/ 322615 w 3300023"/>
              <a:gd name="connsiteY1132" fmla="*/ 72263 h 2706595"/>
              <a:gd name="connsiteX1133" fmla="*/ 321020 w 3300023"/>
              <a:gd name="connsiteY1133" fmla="*/ 68012 h 2706595"/>
              <a:gd name="connsiteX1134" fmla="*/ 319958 w 3300023"/>
              <a:gd name="connsiteY1134" fmla="*/ 64293 h 2706595"/>
              <a:gd name="connsiteX1135" fmla="*/ 319425 w 3300023"/>
              <a:gd name="connsiteY1135" fmla="*/ 60042 h 2706595"/>
              <a:gd name="connsiteX1136" fmla="*/ 319425 w 3300023"/>
              <a:gd name="connsiteY1136" fmla="*/ 56854 h 2706595"/>
              <a:gd name="connsiteX1137" fmla="*/ 319958 w 3300023"/>
              <a:gd name="connsiteY1137" fmla="*/ 52605 h 2706595"/>
              <a:gd name="connsiteX1138" fmla="*/ 321020 w 3300023"/>
              <a:gd name="connsiteY1138" fmla="*/ 49416 h 2706595"/>
              <a:gd name="connsiteX1139" fmla="*/ 322083 w 3300023"/>
              <a:gd name="connsiteY1139" fmla="*/ 46759 h 2706595"/>
              <a:gd name="connsiteX1140" fmla="*/ 324210 w 3300023"/>
              <a:gd name="connsiteY1140" fmla="*/ 44103 h 2706595"/>
              <a:gd name="connsiteX1141" fmla="*/ 326334 w 3300023"/>
              <a:gd name="connsiteY1141" fmla="*/ 41446 h 2706595"/>
              <a:gd name="connsiteX1142" fmla="*/ 328461 w 3300023"/>
              <a:gd name="connsiteY1142" fmla="*/ 39852 h 2706595"/>
              <a:gd name="connsiteX1143" fmla="*/ 331119 w 3300023"/>
              <a:gd name="connsiteY1143" fmla="*/ 37725 h 2706595"/>
              <a:gd name="connsiteX1144" fmla="*/ 334308 w 3300023"/>
              <a:gd name="connsiteY1144" fmla="*/ 36133 h 2706595"/>
              <a:gd name="connsiteX1145" fmla="*/ 338028 w 3300023"/>
              <a:gd name="connsiteY1145" fmla="*/ 35068 h 2706595"/>
              <a:gd name="connsiteX1146" fmla="*/ 341217 w 3300023"/>
              <a:gd name="connsiteY1146" fmla="*/ 34538 h 2706595"/>
              <a:gd name="connsiteX1147" fmla="*/ 344407 w 3300023"/>
              <a:gd name="connsiteY1147" fmla="*/ 34538 h 2706595"/>
              <a:gd name="connsiteX1148" fmla="*/ 348126 w 3300023"/>
              <a:gd name="connsiteY1148" fmla="*/ 34538 h 2706595"/>
              <a:gd name="connsiteX1149" fmla="*/ 351316 w 3300023"/>
              <a:gd name="connsiteY1149" fmla="*/ 35068 h 2706595"/>
              <a:gd name="connsiteX1150" fmla="*/ 355568 w 3300023"/>
              <a:gd name="connsiteY1150" fmla="*/ 37195 h 2706595"/>
              <a:gd name="connsiteX1151" fmla="*/ 358757 w 3300023"/>
              <a:gd name="connsiteY1151" fmla="*/ 38789 h 2706595"/>
              <a:gd name="connsiteX1152" fmla="*/ 361944 w 3300023"/>
              <a:gd name="connsiteY1152" fmla="*/ 40914 h 2706595"/>
              <a:gd name="connsiteX1153" fmla="*/ 365134 w 3300023"/>
              <a:gd name="connsiteY1153" fmla="*/ 43570 h 2706595"/>
              <a:gd name="connsiteX1154" fmla="*/ 368323 w 3300023"/>
              <a:gd name="connsiteY1154" fmla="*/ 46759 h 2706595"/>
              <a:gd name="connsiteX1155" fmla="*/ 372043 w 3300023"/>
              <a:gd name="connsiteY1155" fmla="*/ 50478 h 2706595"/>
              <a:gd name="connsiteX1156" fmla="*/ 374170 w 3300023"/>
              <a:gd name="connsiteY1156" fmla="*/ 55791 h 2706595"/>
              <a:gd name="connsiteX1157" fmla="*/ 376827 w 3300023"/>
              <a:gd name="connsiteY1157" fmla="*/ 60574 h 2706595"/>
              <a:gd name="connsiteX1158" fmla="*/ 378952 w 3300023"/>
              <a:gd name="connsiteY1158" fmla="*/ 66418 h 2706595"/>
              <a:gd name="connsiteX1159" fmla="*/ 380547 w 3300023"/>
              <a:gd name="connsiteY1159" fmla="*/ 72795 h 2706595"/>
              <a:gd name="connsiteX1160" fmla="*/ 381609 w 3300023"/>
              <a:gd name="connsiteY1160" fmla="*/ 80765 h 2706595"/>
              <a:gd name="connsiteX1161" fmla="*/ 398087 w 3300023"/>
              <a:gd name="connsiteY1161" fmla="*/ 88735 h 2706595"/>
              <a:gd name="connsiteX1162" fmla="*/ 404996 w 3300023"/>
              <a:gd name="connsiteY1162" fmla="*/ 93518 h 2706595"/>
              <a:gd name="connsiteX1163" fmla="*/ 412437 w 3300023"/>
              <a:gd name="connsiteY1163" fmla="*/ 98299 h 2706595"/>
              <a:gd name="connsiteX1164" fmla="*/ 418814 w 3300023"/>
              <a:gd name="connsiteY1164" fmla="*/ 102550 h 2706595"/>
              <a:gd name="connsiteX1165" fmla="*/ 424130 w 3300023"/>
              <a:gd name="connsiteY1165" fmla="*/ 107863 h 2706595"/>
              <a:gd name="connsiteX1166" fmla="*/ 429975 w 3300023"/>
              <a:gd name="connsiteY1166" fmla="*/ 113177 h 2706595"/>
              <a:gd name="connsiteX1167" fmla="*/ 434759 w 3300023"/>
              <a:gd name="connsiteY1167" fmla="*/ 119022 h 2706595"/>
              <a:gd name="connsiteX1168" fmla="*/ 438479 w 3300023"/>
              <a:gd name="connsiteY1168" fmla="*/ 124868 h 2706595"/>
              <a:gd name="connsiteX1169" fmla="*/ 441668 w 3300023"/>
              <a:gd name="connsiteY1169" fmla="*/ 131775 h 2706595"/>
              <a:gd name="connsiteX1170" fmla="*/ 444325 w 3300023"/>
              <a:gd name="connsiteY1170" fmla="*/ 138151 h 2706595"/>
              <a:gd name="connsiteX1171" fmla="*/ 446983 w 3300023"/>
              <a:gd name="connsiteY1171" fmla="*/ 145058 h 2706595"/>
              <a:gd name="connsiteX1172" fmla="*/ 448577 w 3300023"/>
              <a:gd name="connsiteY1172" fmla="*/ 153560 h 2706595"/>
              <a:gd name="connsiteX1173" fmla="*/ 449110 w 3300023"/>
              <a:gd name="connsiteY1173" fmla="*/ 161530 h 2706595"/>
              <a:gd name="connsiteX1174" fmla="*/ 448577 w 3300023"/>
              <a:gd name="connsiteY1174" fmla="*/ 171095 h 2706595"/>
              <a:gd name="connsiteX1175" fmla="*/ 447515 w 3300023"/>
              <a:gd name="connsiteY1175" fmla="*/ 180127 h 2706595"/>
              <a:gd name="connsiteX1176" fmla="*/ 517672 w 3300023"/>
              <a:gd name="connsiteY1176" fmla="*/ 310307 h 2706595"/>
              <a:gd name="connsiteX1177" fmla="*/ 521392 w 3300023"/>
              <a:gd name="connsiteY1177" fmla="*/ 308181 h 2706595"/>
              <a:gd name="connsiteX1178" fmla="*/ 524581 w 3300023"/>
              <a:gd name="connsiteY1178" fmla="*/ 306586 h 2706595"/>
              <a:gd name="connsiteX1179" fmla="*/ 527239 w 3300023"/>
              <a:gd name="connsiteY1179" fmla="*/ 306056 h 2706595"/>
              <a:gd name="connsiteX1180" fmla="*/ 528482 w 3300023"/>
              <a:gd name="connsiteY1180" fmla="*/ 306056 h 2706595"/>
              <a:gd name="connsiteX1181" fmla="*/ 526987 w 3300023"/>
              <a:gd name="connsiteY1181" fmla="*/ 306556 h 2706595"/>
              <a:gd name="connsiteX1182" fmla="*/ 524873 w 3300023"/>
              <a:gd name="connsiteY1182" fmla="*/ 307090 h 2706595"/>
              <a:gd name="connsiteX1183" fmla="*/ 520643 w 3300023"/>
              <a:gd name="connsiteY1183" fmla="*/ 309221 h 2706595"/>
              <a:gd name="connsiteX1184" fmla="*/ 515883 w 3300023"/>
              <a:gd name="connsiteY1184" fmla="*/ 312950 h 2706595"/>
              <a:gd name="connsiteX1185" fmla="*/ 511123 w 3300023"/>
              <a:gd name="connsiteY1185" fmla="*/ 317211 h 2706595"/>
              <a:gd name="connsiteX1186" fmla="*/ 505834 w 3300023"/>
              <a:gd name="connsiteY1186" fmla="*/ 321472 h 2706595"/>
              <a:gd name="connsiteX1187" fmla="*/ 464583 w 3300023"/>
              <a:gd name="connsiteY1187" fmla="*/ 352366 h 2706595"/>
              <a:gd name="connsiteX1188" fmla="*/ 421746 w 3300023"/>
              <a:gd name="connsiteY1188" fmla="*/ 382195 h 2706595"/>
              <a:gd name="connsiteX1189" fmla="*/ 412228 w 3300023"/>
              <a:gd name="connsiteY1189" fmla="*/ 388586 h 2706595"/>
              <a:gd name="connsiteX1190" fmla="*/ 403765 w 3300023"/>
              <a:gd name="connsiteY1190" fmla="*/ 394446 h 2706595"/>
              <a:gd name="connsiteX1191" fmla="*/ 397420 w 3300023"/>
              <a:gd name="connsiteY1191" fmla="*/ 400305 h 2706595"/>
              <a:gd name="connsiteX1192" fmla="*/ 393752 w 3300023"/>
              <a:gd name="connsiteY1192" fmla="*/ 404335 h 2706595"/>
              <a:gd name="connsiteX1193" fmla="*/ 395429 w 3300023"/>
              <a:gd name="connsiteY1193" fmla="*/ 401167 h 2706595"/>
              <a:gd name="connsiteX1194" fmla="*/ 401806 w 3300023"/>
              <a:gd name="connsiteY1194" fmla="*/ 391602 h 2706595"/>
              <a:gd name="connsiteX1195" fmla="*/ 387456 w 3300023"/>
              <a:gd name="connsiteY1195" fmla="*/ 365566 h 2706595"/>
              <a:gd name="connsiteX1196" fmla="*/ 373105 w 3300023"/>
              <a:gd name="connsiteY1196" fmla="*/ 339530 h 2706595"/>
              <a:gd name="connsiteX1197" fmla="*/ 357162 w 3300023"/>
              <a:gd name="connsiteY1197" fmla="*/ 313494 h 2706595"/>
              <a:gd name="connsiteX1198" fmla="*/ 348658 w 3300023"/>
              <a:gd name="connsiteY1198" fmla="*/ 300743 h 2706595"/>
              <a:gd name="connsiteX1199" fmla="*/ 340685 w 3300023"/>
              <a:gd name="connsiteY1199" fmla="*/ 289052 h 2706595"/>
              <a:gd name="connsiteX1200" fmla="*/ 326867 w 3300023"/>
              <a:gd name="connsiteY1200" fmla="*/ 280020 h 2706595"/>
              <a:gd name="connsiteX1201" fmla="*/ 314643 w 3300023"/>
              <a:gd name="connsiteY1201" fmla="*/ 272050 h 2706595"/>
              <a:gd name="connsiteX1202" fmla="*/ 304545 w 3300023"/>
              <a:gd name="connsiteY1202" fmla="*/ 266737 h 2706595"/>
              <a:gd name="connsiteX1203" fmla="*/ 294976 w 3300023"/>
              <a:gd name="connsiteY1203" fmla="*/ 262486 h 2706595"/>
              <a:gd name="connsiteX1204" fmla="*/ 278501 w 3300023"/>
              <a:gd name="connsiteY1204" fmla="*/ 254516 h 2706595"/>
              <a:gd name="connsiteX1205" fmla="*/ 270529 w 3300023"/>
              <a:gd name="connsiteY1205" fmla="*/ 250795 h 2706595"/>
              <a:gd name="connsiteX1206" fmla="*/ 262026 w 3300023"/>
              <a:gd name="connsiteY1206" fmla="*/ 246014 h 2706595"/>
              <a:gd name="connsiteX1207" fmla="*/ 249270 w 3300023"/>
              <a:gd name="connsiteY1207" fmla="*/ 241231 h 2706595"/>
              <a:gd name="connsiteX1208" fmla="*/ 236514 w 3300023"/>
              <a:gd name="connsiteY1208" fmla="*/ 236450 h 2706595"/>
              <a:gd name="connsiteX1209" fmla="*/ 225883 w 3300023"/>
              <a:gd name="connsiteY1209" fmla="*/ 231137 h 2706595"/>
              <a:gd name="connsiteX1210" fmla="*/ 214722 w 3300023"/>
              <a:gd name="connsiteY1210" fmla="*/ 225823 h 2706595"/>
              <a:gd name="connsiteX1211" fmla="*/ 203561 w 3300023"/>
              <a:gd name="connsiteY1211" fmla="*/ 220508 h 2706595"/>
              <a:gd name="connsiteX1212" fmla="*/ 192931 w 3300023"/>
              <a:gd name="connsiteY1212" fmla="*/ 213602 h 2706595"/>
              <a:gd name="connsiteX1213" fmla="*/ 181770 w 3300023"/>
              <a:gd name="connsiteY1213" fmla="*/ 206695 h 2706595"/>
              <a:gd name="connsiteX1214" fmla="*/ 170609 w 3300023"/>
              <a:gd name="connsiteY1214" fmla="*/ 198723 h 2706595"/>
              <a:gd name="connsiteX1215" fmla="*/ 154133 w 3300023"/>
              <a:gd name="connsiteY1215" fmla="*/ 194474 h 2706595"/>
              <a:gd name="connsiteX1216" fmla="*/ 139783 w 3300023"/>
              <a:gd name="connsiteY1216" fmla="*/ 189691 h 2706595"/>
              <a:gd name="connsiteX1217" fmla="*/ 125965 w 3300023"/>
              <a:gd name="connsiteY1217" fmla="*/ 184378 h 2706595"/>
              <a:gd name="connsiteX1218" fmla="*/ 113209 w 3300023"/>
              <a:gd name="connsiteY1218" fmla="*/ 177470 h 2706595"/>
              <a:gd name="connsiteX1219" fmla="*/ 102046 w 3300023"/>
              <a:gd name="connsiteY1219" fmla="*/ 170562 h 2706595"/>
              <a:gd name="connsiteX1220" fmla="*/ 90885 w 3300023"/>
              <a:gd name="connsiteY1220" fmla="*/ 162060 h 2706595"/>
              <a:gd name="connsiteX1221" fmla="*/ 80256 w 3300023"/>
              <a:gd name="connsiteY1221" fmla="*/ 154091 h 2706595"/>
              <a:gd name="connsiteX1222" fmla="*/ 69095 w 3300023"/>
              <a:gd name="connsiteY1222" fmla="*/ 144526 h 2706595"/>
              <a:gd name="connsiteX1223" fmla="*/ 62184 w 3300023"/>
              <a:gd name="connsiteY1223" fmla="*/ 138681 h 2706595"/>
              <a:gd name="connsiteX1224" fmla="*/ 54213 w 3300023"/>
              <a:gd name="connsiteY1224" fmla="*/ 132305 h 2706595"/>
              <a:gd name="connsiteX1225" fmla="*/ 46241 w 3300023"/>
              <a:gd name="connsiteY1225" fmla="*/ 125398 h 2706595"/>
              <a:gd name="connsiteX1226" fmla="*/ 38800 w 3300023"/>
              <a:gd name="connsiteY1226" fmla="*/ 118490 h 2706595"/>
              <a:gd name="connsiteX1227" fmla="*/ 35610 w 3300023"/>
              <a:gd name="connsiteY1227" fmla="*/ 114771 h 2706595"/>
              <a:gd name="connsiteX1228" fmla="*/ 32953 w 3300023"/>
              <a:gd name="connsiteY1228" fmla="*/ 111052 h 2706595"/>
              <a:gd name="connsiteX1229" fmla="*/ 30828 w 3300023"/>
              <a:gd name="connsiteY1229" fmla="*/ 106269 h 2706595"/>
              <a:gd name="connsiteX1230" fmla="*/ 29233 w 3300023"/>
              <a:gd name="connsiteY1230" fmla="*/ 102550 h 2706595"/>
              <a:gd name="connsiteX1231" fmla="*/ 28169 w 3300023"/>
              <a:gd name="connsiteY1231" fmla="*/ 97767 h 2706595"/>
              <a:gd name="connsiteX1232" fmla="*/ 27639 w 3300023"/>
              <a:gd name="connsiteY1232" fmla="*/ 93518 h 2706595"/>
              <a:gd name="connsiteX1233" fmla="*/ 28169 w 3300023"/>
              <a:gd name="connsiteY1233" fmla="*/ 88203 h 2706595"/>
              <a:gd name="connsiteX1234" fmla="*/ 29233 w 3300023"/>
              <a:gd name="connsiteY1234" fmla="*/ 83422 h 2706595"/>
              <a:gd name="connsiteX1235" fmla="*/ 15413 w 3300023"/>
              <a:gd name="connsiteY1235" fmla="*/ 68012 h 2706595"/>
              <a:gd name="connsiteX1236" fmla="*/ 6379 w 3300023"/>
              <a:gd name="connsiteY1236" fmla="*/ 57918 h 2706595"/>
              <a:gd name="connsiteX1237" fmla="*/ 2657 w 3300023"/>
              <a:gd name="connsiteY1237" fmla="*/ 53135 h 2706595"/>
              <a:gd name="connsiteX1238" fmla="*/ 1065 w 3300023"/>
              <a:gd name="connsiteY1238" fmla="*/ 49948 h 2706595"/>
              <a:gd name="connsiteX1239" fmla="*/ 0 w 3300023"/>
              <a:gd name="connsiteY1239" fmla="*/ 46227 h 2706595"/>
              <a:gd name="connsiteX1240" fmla="*/ 0 w 3300023"/>
              <a:gd name="connsiteY1240" fmla="*/ 42508 h 2706595"/>
              <a:gd name="connsiteX1241" fmla="*/ 1065 w 3300023"/>
              <a:gd name="connsiteY1241" fmla="*/ 40384 h 2706595"/>
              <a:gd name="connsiteX1242" fmla="*/ 2127 w 3300023"/>
              <a:gd name="connsiteY1242" fmla="*/ 38257 h 2706595"/>
              <a:gd name="connsiteX1243" fmla="*/ 5847 w 3300023"/>
              <a:gd name="connsiteY1243" fmla="*/ 34538 h 2706595"/>
              <a:gd name="connsiteX1244" fmla="*/ 9036 w 3300023"/>
              <a:gd name="connsiteY1244" fmla="*/ 31350 h 2706595"/>
              <a:gd name="connsiteX1245" fmla="*/ 10099 w 3300023"/>
              <a:gd name="connsiteY1245" fmla="*/ 29755 h 2706595"/>
              <a:gd name="connsiteX1246" fmla="*/ 10631 w 3300023"/>
              <a:gd name="connsiteY1246" fmla="*/ 27631 h 2706595"/>
              <a:gd name="connsiteX1247" fmla="*/ 11161 w 3300023"/>
              <a:gd name="connsiteY1247" fmla="*/ 22848 h 2706595"/>
              <a:gd name="connsiteX1248" fmla="*/ 12226 w 3300023"/>
              <a:gd name="connsiteY1248" fmla="*/ 18066 h 2706595"/>
              <a:gd name="connsiteX1249" fmla="*/ 14351 w 3300023"/>
              <a:gd name="connsiteY1249" fmla="*/ 15410 h 2706595"/>
              <a:gd name="connsiteX1250" fmla="*/ 16478 w 3300023"/>
              <a:gd name="connsiteY1250" fmla="*/ 12753 h 2706595"/>
              <a:gd name="connsiteX1251" fmla="*/ 19665 w 3300023"/>
              <a:gd name="connsiteY1251" fmla="*/ 11691 h 2706595"/>
              <a:gd name="connsiteX1252" fmla="*/ 23387 w 3300023"/>
              <a:gd name="connsiteY1252" fmla="*/ 10627 h 2706595"/>
              <a:gd name="connsiteX1253" fmla="*/ 27106 w 3300023"/>
              <a:gd name="connsiteY1253" fmla="*/ 10627 h 2706595"/>
              <a:gd name="connsiteX1254" fmla="*/ 31358 w 3300023"/>
              <a:gd name="connsiteY1254" fmla="*/ 11159 h 2706595"/>
              <a:gd name="connsiteX1255" fmla="*/ 35610 w 3300023"/>
              <a:gd name="connsiteY1255" fmla="*/ 12221 h 2706595"/>
              <a:gd name="connsiteX1256" fmla="*/ 40394 w 3300023"/>
              <a:gd name="connsiteY1256" fmla="*/ 13815 h 2706595"/>
              <a:gd name="connsiteX1257" fmla="*/ 49961 w 3300023"/>
              <a:gd name="connsiteY1257" fmla="*/ 18066 h 2706595"/>
              <a:gd name="connsiteX1258" fmla="*/ 59527 w 3300023"/>
              <a:gd name="connsiteY1258" fmla="*/ 24442 h 2706595"/>
              <a:gd name="connsiteX1259" fmla="*/ 67501 w 3300023"/>
              <a:gd name="connsiteY1259" fmla="*/ 30287 h 2706595"/>
              <a:gd name="connsiteX1260" fmla="*/ 66438 w 3300023"/>
              <a:gd name="connsiteY1260" fmla="*/ 24442 h 2706595"/>
              <a:gd name="connsiteX1261" fmla="*/ 65374 w 3300023"/>
              <a:gd name="connsiteY1261" fmla="*/ 19129 h 2706595"/>
              <a:gd name="connsiteX1262" fmla="*/ 65374 w 3300023"/>
              <a:gd name="connsiteY1262" fmla="*/ 14348 h 2706595"/>
              <a:gd name="connsiteX1263" fmla="*/ 65374 w 3300023"/>
              <a:gd name="connsiteY1263" fmla="*/ 10627 h 2706595"/>
              <a:gd name="connsiteX1264" fmla="*/ 65906 w 3300023"/>
              <a:gd name="connsiteY1264" fmla="*/ 7440 h 2706595"/>
              <a:gd name="connsiteX1265" fmla="*/ 67501 w 3300023"/>
              <a:gd name="connsiteY1265" fmla="*/ 4783 h 2706595"/>
              <a:gd name="connsiteX1266" fmla="*/ 68563 w 3300023"/>
              <a:gd name="connsiteY1266" fmla="*/ 3189 h 2706595"/>
              <a:gd name="connsiteX1267" fmla="*/ 70690 w 3300023"/>
              <a:gd name="connsiteY1267" fmla="*/ 1595 h 2706595"/>
              <a:gd name="connsiteX1268" fmla="*/ 73347 w 3300023"/>
              <a:gd name="connsiteY1268" fmla="*/ 1062 h 27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</a:cxnLst>
            <a:rect l="l" t="t" r="r" b="b"/>
            <a:pathLst>
              <a:path w="3300023" h="2706595">
                <a:moveTo>
                  <a:pt x="1773141" y="1153966"/>
                </a:moveTo>
                <a:lnTo>
                  <a:pt x="1766758" y="1159811"/>
                </a:lnTo>
                <a:lnTo>
                  <a:pt x="1761972" y="1164060"/>
                </a:lnTo>
                <a:lnTo>
                  <a:pt x="1756656" y="1167779"/>
                </a:lnTo>
                <a:lnTo>
                  <a:pt x="1751868" y="1170968"/>
                </a:lnTo>
                <a:lnTo>
                  <a:pt x="1746019" y="1173624"/>
                </a:lnTo>
                <a:lnTo>
                  <a:pt x="1740701" y="1176281"/>
                </a:lnTo>
                <a:lnTo>
                  <a:pt x="1726342" y="1181062"/>
                </a:lnTo>
                <a:lnTo>
                  <a:pt x="1713046" y="1184251"/>
                </a:lnTo>
                <a:lnTo>
                  <a:pt x="1707198" y="1185843"/>
                </a:lnTo>
                <a:lnTo>
                  <a:pt x="1701879" y="1188500"/>
                </a:lnTo>
                <a:lnTo>
                  <a:pt x="1697625" y="1190627"/>
                </a:lnTo>
                <a:lnTo>
                  <a:pt x="1692839" y="1193281"/>
                </a:lnTo>
                <a:lnTo>
                  <a:pt x="1689115" y="1195938"/>
                </a:lnTo>
                <a:lnTo>
                  <a:pt x="1685394" y="1199126"/>
                </a:lnTo>
                <a:lnTo>
                  <a:pt x="1682734" y="1202845"/>
                </a:lnTo>
                <a:lnTo>
                  <a:pt x="1680075" y="1207096"/>
                </a:lnTo>
                <a:lnTo>
                  <a:pt x="1678481" y="1211877"/>
                </a:lnTo>
                <a:lnTo>
                  <a:pt x="1676352" y="1216659"/>
                </a:lnTo>
                <a:lnTo>
                  <a:pt x="1675289" y="1221440"/>
                </a:lnTo>
                <a:lnTo>
                  <a:pt x="1674757" y="1227815"/>
                </a:lnTo>
                <a:lnTo>
                  <a:pt x="1674757" y="1234191"/>
                </a:lnTo>
                <a:lnTo>
                  <a:pt x="1674757" y="1241098"/>
                </a:lnTo>
                <a:lnTo>
                  <a:pt x="1665185" y="1280414"/>
                </a:lnTo>
                <a:lnTo>
                  <a:pt x="1661463" y="1294227"/>
                </a:lnTo>
                <a:lnTo>
                  <a:pt x="1657739" y="1302729"/>
                </a:lnTo>
                <a:lnTo>
                  <a:pt x="1656675" y="1304321"/>
                </a:lnTo>
                <a:lnTo>
                  <a:pt x="1656145" y="1304321"/>
                </a:lnTo>
                <a:lnTo>
                  <a:pt x="1655612" y="1301665"/>
                </a:lnTo>
                <a:lnTo>
                  <a:pt x="1655612" y="1296883"/>
                </a:lnTo>
                <a:lnTo>
                  <a:pt x="1656675" y="1280414"/>
                </a:lnTo>
                <a:lnTo>
                  <a:pt x="1659334" y="1252255"/>
                </a:lnTo>
                <a:lnTo>
                  <a:pt x="1658804" y="1244817"/>
                </a:lnTo>
                <a:lnTo>
                  <a:pt x="1656675" y="1238442"/>
                </a:lnTo>
                <a:lnTo>
                  <a:pt x="1655612" y="1232598"/>
                </a:lnTo>
                <a:lnTo>
                  <a:pt x="1653485" y="1227815"/>
                </a:lnTo>
                <a:lnTo>
                  <a:pt x="1651358" y="1223034"/>
                </a:lnTo>
                <a:lnTo>
                  <a:pt x="1649231" y="1218783"/>
                </a:lnTo>
                <a:lnTo>
                  <a:pt x="1646040" y="1215596"/>
                </a:lnTo>
                <a:lnTo>
                  <a:pt x="1642849" y="1212940"/>
                </a:lnTo>
                <a:lnTo>
                  <a:pt x="1638595" y="1210283"/>
                </a:lnTo>
                <a:lnTo>
                  <a:pt x="1634871" y="1208159"/>
                </a:lnTo>
                <a:lnTo>
                  <a:pt x="1630085" y="1206564"/>
                </a:lnTo>
                <a:lnTo>
                  <a:pt x="1625299" y="1204440"/>
                </a:lnTo>
                <a:lnTo>
                  <a:pt x="1613599" y="1201783"/>
                </a:lnTo>
                <a:lnTo>
                  <a:pt x="1600305" y="1199657"/>
                </a:lnTo>
                <a:lnTo>
                  <a:pt x="1585415" y="1195938"/>
                </a:lnTo>
                <a:lnTo>
                  <a:pt x="1569992" y="1192219"/>
                </a:lnTo>
                <a:lnTo>
                  <a:pt x="1554039" y="1189562"/>
                </a:lnTo>
                <a:lnTo>
                  <a:pt x="1538616" y="1185843"/>
                </a:lnTo>
                <a:lnTo>
                  <a:pt x="1553506" y="1193813"/>
                </a:lnTo>
                <a:lnTo>
                  <a:pt x="1565738" y="1200189"/>
                </a:lnTo>
                <a:lnTo>
                  <a:pt x="1576373" y="1207096"/>
                </a:lnTo>
                <a:lnTo>
                  <a:pt x="1584350" y="1212940"/>
                </a:lnTo>
                <a:lnTo>
                  <a:pt x="1590201" y="1218253"/>
                </a:lnTo>
                <a:lnTo>
                  <a:pt x="1592328" y="1220910"/>
                </a:lnTo>
                <a:lnTo>
                  <a:pt x="1594455" y="1224096"/>
                </a:lnTo>
                <a:lnTo>
                  <a:pt x="1595519" y="1227285"/>
                </a:lnTo>
                <a:lnTo>
                  <a:pt x="1596582" y="1229942"/>
                </a:lnTo>
                <a:lnTo>
                  <a:pt x="1597114" y="1233128"/>
                </a:lnTo>
                <a:lnTo>
                  <a:pt x="1597646" y="1236317"/>
                </a:lnTo>
                <a:lnTo>
                  <a:pt x="1597114" y="1243223"/>
                </a:lnTo>
                <a:lnTo>
                  <a:pt x="1596049" y="1250130"/>
                </a:lnTo>
                <a:lnTo>
                  <a:pt x="1593922" y="1258100"/>
                </a:lnTo>
                <a:lnTo>
                  <a:pt x="1590731" y="1267132"/>
                </a:lnTo>
                <a:lnTo>
                  <a:pt x="1583288" y="1288383"/>
                </a:lnTo>
                <a:lnTo>
                  <a:pt x="1579564" y="1301665"/>
                </a:lnTo>
                <a:lnTo>
                  <a:pt x="1575842" y="1315480"/>
                </a:lnTo>
                <a:lnTo>
                  <a:pt x="1555101" y="1378703"/>
                </a:lnTo>
                <a:lnTo>
                  <a:pt x="1534892" y="1439801"/>
                </a:lnTo>
                <a:lnTo>
                  <a:pt x="1525320" y="1474335"/>
                </a:lnTo>
                <a:lnTo>
                  <a:pt x="1516280" y="1508337"/>
                </a:lnTo>
                <a:lnTo>
                  <a:pt x="1498197" y="1577406"/>
                </a:lnTo>
                <a:lnTo>
                  <a:pt x="1489157" y="1611940"/>
                </a:lnTo>
                <a:lnTo>
                  <a:pt x="1480117" y="1645944"/>
                </a:lnTo>
                <a:lnTo>
                  <a:pt x="1469480" y="1679413"/>
                </a:lnTo>
                <a:lnTo>
                  <a:pt x="1459376" y="1713417"/>
                </a:lnTo>
                <a:lnTo>
                  <a:pt x="1450868" y="1735201"/>
                </a:lnTo>
                <a:lnTo>
                  <a:pt x="1443955" y="1758046"/>
                </a:lnTo>
                <a:lnTo>
                  <a:pt x="1437572" y="1780359"/>
                </a:lnTo>
                <a:lnTo>
                  <a:pt x="1432254" y="1802674"/>
                </a:lnTo>
                <a:lnTo>
                  <a:pt x="1427468" y="1825520"/>
                </a:lnTo>
                <a:lnTo>
                  <a:pt x="1423214" y="1848365"/>
                </a:lnTo>
                <a:lnTo>
                  <a:pt x="1418960" y="1870678"/>
                </a:lnTo>
                <a:lnTo>
                  <a:pt x="1415236" y="1892994"/>
                </a:lnTo>
                <a:lnTo>
                  <a:pt x="1408855" y="1938685"/>
                </a:lnTo>
                <a:lnTo>
                  <a:pt x="1402474" y="1983845"/>
                </a:lnTo>
                <a:lnTo>
                  <a:pt x="1394497" y="2030066"/>
                </a:lnTo>
                <a:lnTo>
                  <a:pt x="1390773" y="2052381"/>
                </a:lnTo>
                <a:lnTo>
                  <a:pt x="1386519" y="2075227"/>
                </a:lnTo>
                <a:lnTo>
                  <a:pt x="1373755" y="2123574"/>
                </a:lnTo>
                <a:lnTo>
                  <a:pt x="1366842" y="2149076"/>
                </a:lnTo>
                <a:lnTo>
                  <a:pt x="1359397" y="2174578"/>
                </a:lnTo>
                <a:lnTo>
                  <a:pt x="1351421" y="2201674"/>
                </a:lnTo>
                <a:lnTo>
                  <a:pt x="1342379" y="2228239"/>
                </a:lnTo>
                <a:lnTo>
                  <a:pt x="1333339" y="2255335"/>
                </a:lnTo>
                <a:lnTo>
                  <a:pt x="1323235" y="2281899"/>
                </a:lnTo>
                <a:lnTo>
                  <a:pt x="1316321" y="2298369"/>
                </a:lnTo>
                <a:lnTo>
                  <a:pt x="1308344" y="2314309"/>
                </a:lnTo>
                <a:lnTo>
                  <a:pt x="1292923" y="2346187"/>
                </a:lnTo>
                <a:lnTo>
                  <a:pt x="1284945" y="2361594"/>
                </a:lnTo>
                <a:lnTo>
                  <a:pt x="1279095" y="2376469"/>
                </a:lnTo>
                <a:lnTo>
                  <a:pt x="1276435" y="2383907"/>
                </a:lnTo>
                <a:lnTo>
                  <a:pt x="1274841" y="2390815"/>
                </a:lnTo>
                <a:lnTo>
                  <a:pt x="1273246" y="2397720"/>
                </a:lnTo>
                <a:lnTo>
                  <a:pt x="1272182" y="2404628"/>
                </a:lnTo>
                <a:lnTo>
                  <a:pt x="1272182" y="2406222"/>
                </a:lnTo>
                <a:lnTo>
                  <a:pt x="1273246" y="2407815"/>
                </a:lnTo>
                <a:lnTo>
                  <a:pt x="1274841" y="2409409"/>
                </a:lnTo>
                <a:lnTo>
                  <a:pt x="1276435" y="2410471"/>
                </a:lnTo>
                <a:lnTo>
                  <a:pt x="1281222" y="2412066"/>
                </a:lnTo>
                <a:lnTo>
                  <a:pt x="1287072" y="2414190"/>
                </a:lnTo>
                <a:lnTo>
                  <a:pt x="1303558" y="2417379"/>
                </a:lnTo>
                <a:lnTo>
                  <a:pt x="1313130" y="2418973"/>
                </a:lnTo>
                <a:lnTo>
                  <a:pt x="1322172" y="2421630"/>
                </a:lnTo>
                <a:lnTo>
                  <a:pt x="1358865" y="2435443"/>
                </a:lnTo>
                <a:lnTo>
                  <a:pt x="1395559" y="2447662"/>
                </a:lnTo>
                <a:lnTo>
                  <a:pt x="1413641" y="2454038"/>
                </a:lnTo>
                <a:lnTo>
                  <a:pt x="1432254" y="2459883"/>
                </a:lnTo>
                <a:lnTo>
                  <a:pt x="1450868" y="2464664"/>
                </a:lnTo>
                <a:lnTo>
                  <a:pt x="1469480" y="2469977"/>
                </a:lnTo>
                <a:lnTo>
                  <a:pt x="1488095" y="2474759"/>
                </a:lnTo>
                <a:lnTo>
                  <a:pt x="1507239" y="2478477"/>
                </a:lnTo>
                <a:lnTo>
                  <a:pt x="1526384" y="2481664"/>
                </a:lnTo>
                <a:lnTo>
                  <a:pt x="1545529" y="2484321"/>
                </a:lnTo>
                <a:lnTo>
                  <a:pt x="1564673" y="2486977"/>
                </a:lnTo>
                <a:lnTo>
                  <a:pt x="1584350" y="2488572"/>
                </a:lnTo>
                <a:lnTo>
                  <a:pt x="1605092" y="2489634"/>
                </a:lnTo>
                <a:lnTo>
                  <a:pt x="1625299" y="2489634"/>
                </a:lnTo>
                <a:lnTo>
                  <a:pt x="1675289" y="2488572"/>
                </a:lnTo>
                <a:lnTo>
                  <a:pt x="1694434" y="2488572"/>
                </a:lnTo>
                <a:lnTo>
                  <a:pt x="1713046" y="2488040"/>
                </a:lnTo>
                <a:lnTo>
                  <a:pt x="1731128" y="2486977"/>
                </a:lnTo>
                <a:lnTo>
                  <a:pt x="1749210" y="2484853"/>
                </a:lnTo>
                <a:lnTo>
                  <a:pt x="1766758" y="2482728"/>
                </a:lnTo>
                <a:lnTo>
                  <a:pt x="1783776" y="2480072"/>
                </a:lnTo>
                <a:lnTo>
                  <a:pt x="1801326" y="2477415"/>
                </a:lnTo>
                <a:lnTo>
                  <a:pt x="1818344" y="2473696"/>
                </a:lnTo>
                <a:lnTo>
                  <a:pt x="1835361" y="2469977"/>
                </a:lnTo>
                <a:lnTo>
                  <a:pt x="1852379" y="2464664"/>
                </a:lnTo>
                <a:lnTo>
                  <a:pt x="1869397" y="2459883"/>
                </a:lnTo>
                <a:lnTo>
                  <a:pt x="1886414" y="2454570"/>
                </a:lnTo>
                <a:lnTo>
                  <a:pt x="1921514" y="2442349"/>
                </a:lnTo>
                <a:lnTo>
                  <a:pt x="1957676" y="2428536"/>
                </a:lnTo>
                <a:lnTo>
                  <a:pt x="1962462" y="2426411"/>
                </a:lnTo>
                <a:lnTo>
                  <a:pt x="1966716" y="2424285"/>
                </a:lnTo>
                <a:lnTo>
                  <a:pt x="1974162" y="2421630"/>
                </a:lnTo>
                <a:lnTo>
                  <a:pt x="1976821" y="2420566"/>
                </a:lnTo>
                <a:lnTo>
                  <a:pt x="1978948" y="2418973"/>
                </a:lnTo>
                <a:lnTo>
                  <a:pt x="1979480" y="2417379"/>
                </a:lnTo>
                <a:lnTo>
                  <a:pt x="1980012" y="2415255"/>
                </a:lnTo>
                <a:lnTo>
                  <a:pt x="1978418" y="2405690"/>
                </a:lnTo>
                <a:lnTo>
                  <a:pt x="1976291" y="2393471"/>
                </a:lnTo>
                <a:lnTo>
                  <a:pt x="1974162" y="2379126"/>
                </a:lnTo>
                <a:lnTo>
                  <a:pt x="1969376" y="2360530"/>
                </a:lnTo>
                <a:lnTo>
                  <a:pt x="1966186" y="2336092"/>
                </a:lnTo>
                <a:lnTo>
                  <a:pt x="1962995" y="2312714"/>
                </a:lnTo>
                <a:lnTo>
                  <a:pt x="1960868" y="2289337"/>
                </a:lnTo>
                <a:lnTo>
                  <a:pt x="1958741" y="2265962"/>
                </a:lnTo>
                <a:lnTo>
                  <a:pt x="1956082" y="2221333"/>
                </a:lnTo>
                <a:lnTo>
                  <a:pt x="1954485" y="2178297"/>
                </a:lnTo>
                <a:lnTo>
                  <a:pt x="1953422" y="2135795"/>
                </a:lnTo>
                <a:lnTo>
                  <a:pt x="1953422" y="2094885"/>
                </a:lnTo>
                <a:lnTo>
                  <a:pt x="1953955" y="2017315"/>
                </a:lnTo>
                <a:lnTo>
                  <a:pt x="1947040" y="1948249"/>
                </a:lnTo>
                <a:lnTo>
                  <a:pt x="1943850" y="1914245"/>
                </a:lnTo>
                <a:lnTo>
                  <a:pt x="1939596" y="1879711"/>
                </a:lnTo>
                <a:lnTo>
                  <a:pt x="1937467" y="1862711"/>
                </a:lnTo>
                <a:lnTo>
                  <a:pt x="1934810" y="1845709"/>
                </a:lnTo>
                <a:lnTo>
                  <a:pt x="1931086" y="1829769"/>
                </a:lnTo>
                <a:lnTo>
                  <a:pt x="1927895" y="1812769"/>
                </a:lnTo>
                <a:lnTo>
                  <a:pt x="1923641" y="1795767"/>
                </a:lnTo>
                <a:lnTo>
                  <a:pt x="1919387" y="1779297"/>
                </a:lnTo>
                <a:lnTo>
                  <a:pt x="1913536" y="1762827"/>
                </a:lnTo>
                <a:lnTo>
                  <a:pt x="1908218" y="1746357"/>
                </a:lnTo>
                <a:lnTo>
                  <a:pt x="1880566" y="1651255"/>
                </a:lnTo>
                <a:lnTo>
                  <a:pt x="1851316" y="1556154"/>
                </a:lnTo>
                <a:lnTo>
                  <a:pt x="1836958" y="1508869"/>
                </a:lnTo>
                <a:lnTo>
                  <a:pt x="1821535" y="1461054"/>
                </a:lnTo>
                <a:lnTo>
                  <a:pt x="1806644" y="1414299"/>
                </a:lnTo>
                <a:lnTo>
                  <a:pt x="1790691" y="1367014"/>
                </a:lnTo>
                <a:lnTo>
                  <a:pt x="1778990" y="1337793"/>
                </a:lnTo>
                <a:lnTo>
                  <a:pt x="1774204" y="1324512"/>
                </a:lnTo>
                <a:lnTo>
                  <a:pt x="1769950" y="1311761"/>
                </a:lnTo>
                <a:lnTo>
                  <a:pt x="1766228" y="1300602"/>
                </a:lnTo>
                <a:lnTo>
                  <a:pt x="1763569" y="1289978"/>
                </a:lnTo>
                <a:lnTo>
                  <a:pt x="1761972" y="1279883"/>
                </a:lnTo>
                <a:lnTo>
                  <a:pt x="1760910" y="1269257"/>
                </a:lnTo>
                <a:lnTo>
                  <a:pt x="1760377" y="1259163"/>
                </a:lnTo>
                <a:lnTo>
                  <a:pt x="1760910" y="1249598"/>
                </a:lnTo>
                <a:lnTo>
                  <a:pt x="1761972" y="1239504"/>
                </a:lnTo>
                <a:lnTo>
                  <a:pt x="1764099" y="1229410"/>
                </a:lnTo>
                <a:lnTo>
                  <a:pt x="1767291" y="1218253"/>
                </a:lnTo>
                <a:lnTo>
                  <a:pt x="1771544" y="1206564"/>
                </a:lnTo>
                <a:lnTo>
                  <a:pt x="1775800" y="1194345"/>
                </a:lnTo>
                <a:lnTo>
                  <a:pt x="1781649" y="1180530"/>
                </a:lnTo>
                <a:lnTo>
                  <a:pt x="1783246" y="1174687"/>
                </a:lnTo>
                <a:lnTo>
                  <a:pt x="1784308" y="1168843"/>
                </a:lnTo>
                <a:lnTo>
                  <a:pt x="1783776" y="1164060"/>
                </a:lnTo>
                <a:lnTo>
                  <a:pt x="1782181" y="1159811"/>
                </a:lnTo>
                <a:lnTo>
                  <a:pt x="1780587" y="1157155"/>
                </a:lnTo>
                <a:lnTo>
                  <a:pt x="1777927" y="1155028"/>
                </a:lnTo>
                <a:lnTo>
                  <a:pt x="1775268" y="1153966"/>
                </a:lnTo>
                <a:lnTo>
                  <a:pt x="1774204" y="1153966"/>
                </a:lnTo>
                <a:close/>
                <a:moveTo>
                  <a:pt x="2888649" y="444823"/>
                </a:moveTo>
                <a:lnTo>
                  <a:pt x="2888649" y="445799"/>
                </a:lnTo>
                <a:lnTo>
                  <a:pt x="2888500" y="446319"/>
                </a:lnTo>
                <a:close/>
                <a:moveTo>
                  <a:pt x="384489" y="443410"/>
                </a:moveTo>
                <a:lnTo>
                  <a:pt x="385257" y="446115"/>
                </a:lnTo>
                <a:lnTo>
                  <a:pt x="388428" y="453038"/>
                </a:lnTo>
                <a:lnTo>
                  <a:pt x="391810" y="459851"/>
                </a:lnTo>
                <a:lnTo>
                  <a:pt x="390645" y="458020"/>
                </a:lnTo>
                <a:lnTo>
                  <a:pt x="386926" y="451113"/>
                </a:lnTo>
                <a:lnTo>
                  <a:pt x="384799" y="445269"/>
                </a:lnTo>
                <a:close/>
                <a:moveTo>
                  <a:pt x="2887888" y="434713"/>
                </a:moveTo>
                <a:lnTo>
                  <a:pt x="2888119" y="435173"/>
                </a:lnTo>
                <a:lnTo>
                  <a:pt x="2888649" y="438362"/>
                </a:lnTo>
                <a:lnTo>
                  <a:pt x="2888649" y="438934"/>
                </a:lnTo>
                <a:close/>
                <a:moveTo>
                  <a:pt x="2704754" y="367693"/>
                </a:moveTo>
                <a:lnTo>
                  <a:pt x="2705817" y="367693"/>
                </a:lnTo>
                <a:lnTo>
                  <a:pt x="2706879" y="368223"/>
                </a:lnTo>
                <a:lnTo>
                  <a:pt x="2707094" y="368438"/>
                </a:lnTo>
                <a:lnTo>
                  <a:pt x="2706974" y="368679"/>
                </a:lnTo>
                <a:lnTo>
                  <a:pt x="2706974" y="370835"/>
                </a:lnTo>
                <a:lnTo>
                  <a:pt x="2706974" y="372452"/>
                </a:lnTo>
                <a:lnTo>
                  <a:pt x="2706974" y="374609"/>
                </a:lnTo>
                <a:lnTo>
                  <a:pt x="2708042" y="376227"/>
                </a:lnTo>
                <a:lnTo>
                  <a:pt x="2709113" y="378384"/>
                </a:lnTo>
                <a:lnTo>
                  <a:pt x="2712854" y="382157"/>
                </a:lnTo>
                <a:lnTo>
                  <a:pt x="2718199" y="387548"/>
                </a:lnTo>
                <a:lnTo>
                  <a:pt x="2727285" y="396713"/>
                </a:lnTo>
                <a:lnTo>
                  <a:pt x="2735839" y="405337"/>
                </a:lnTo>
                <a:lnTo>
                  <a:pt x="2745460" y="412886"/>
                </a:lnTo>
                <a:lnTo>
                  <a:pt x="2754548" y="419894"/>
                </a:lnTo>
                <a:lnTo>
                  <a:pt x="2764703" y="427442"/>
                </a:lnTo>
                <a:lnTo>
                  <a:pt x="2774860" y="433910"/>
                </a:lnTo>
                <a:lnTo>
                  <a:pt x="2796242" y="446309"/>
                </a:lnTo>
                <a:lnTo>
                  <a:pt x="2835262" y="468952"/>
                </a:lnTo>
                <a:lnTo>
                  <a:pt x="2848090" y="473803"/>
                </a:lnTo>
                <a:lnTo>
                  <a:pt x="2859849" y="479195"/>
                </a:lnTo>
                <a:lnTo>
                  <a:pt x="2864662" y="480273"/>
                </a:lnTo>
                <a:lnTo>
                  <a:pt x="2869472" y="481351"/>
                </a:lnTo>
                <a:lnTo>
                  <a:pt x="2871609" y="480813"/>
                </a:lnTo>
                <a:lnTo>
                  <a:pt x="2873214" y="480813"/>
                </a:lnTo>
                <a:lnTo>
                  <a:pt x="2874282" y="479735"/>
                </a:lnTo>
                <a:lnTo>
                  <a:pt x="2875351" y="478657"/>
                </a:lnTo>
                <a:lnTo>
                  <a:pt x="2877610" y="475617"/>
                </a:lnTo>
                <a:lnTo>
                  <a:pt x="2880677" y="477149"/>
                </a:lnTo>
                <a:lnTo>
                  <a:pt x="2883867" y="478213"/>
                </a:lnTo>
                <a:lnTo>
                  <a:pt x="2886524" y="479275"/>
                </a:lnTo>
                <a:lnTo>
                  <a:pt x="2889181" y="480337"/>
                </a:lnTo>
                <a:lnTo>
                  <a:pt x="2890776" y="481932"/>
                </a:lnTo>
                <a:lnTo>
                  <a:pt x="2891838" y="484056"/>
                </a:lnTo>
                <a:lnTo>
                  <a:pt x="2892903" y="485651"/>
                </a:lnTo>
                <a:lnTo>
                  <a:pt x="2893433" y="487777"/>
                </a:lnTo>
                <a:lnTo>
                  <a:pt x="2893433" y="489902"/>
                </a:lnTo>
                <a:lnTo>
                  <a:pt x="2893433" y="492026"/>
                </a:lnTo>
                <a:lnTo>
                  <a:pt x="2891838" y="497872"/>
                </a:lnTo>
                <a:lnTo>
                  <a:pt x="2889713" y="503185"/>
                </a:lnTo>
                <a:lnTo>
                  <a:pt x="2885992" y="509030"/>
                </a:lnTo>
                <a:lnTo>
                  <a:pt x="2881740" y="515406"/>
                </a:lnTo>
                <a:lnTo>
                  <a:pt x="2877488" y="522313"/>
                </a:lnTo>
                <a:lnTo>
                  <a:pt x="2866859" y="536129"/>
                </a:lnTo>
                <a:lnTo>
                  <a:pt x="2856760" y="549944"/>
                </a:lnTo>
                <a:lnTo>
                  <a:pt x="2851976" y="556319"/>
                </a:lnTo>
                <a:lnTo>
                  <a:pt x="2847194" y="563227"/>
                </a:lnTo>
                <a:lnTo>
                  <a:pt x="2751525" y="702972"/>
                </a:lnTo>
                <a:lnTo>
                  <a:pt x="2717510" y="756637"/>
                </a:lnTo>
                <a:lnTo>
                  <a:pt x="2701035" y="782673"/>
                </a:lnTo>
                <a:lnTo>
                  <a:pt x="2685620" y="809771"/>
                </a:lnTo>
                <a:lnTo>
                  <a:pt x="2670207" y="836871"/>
                </a:lnTo>
                <a:lnTo>
                  <a:pt x="2654794" y="864500"/>
                </a:lnTo>
                <a:lnTo>
                  <a:pt x="2640444" y="891600"/>
                </a:lnTo>
                <a:lnTo>
                  <a:pt x="2626625" y="920293"/>
                </a:lnTo>
                <a:lnTo>
                  <a:pt x="2620246" y="939422"/>
                </a:lnTo>
                <a:lnTo>
                  <a:pt x="2613870" y="956424"/>
                </a:lnTo>
                <a:lnTo>
                  <a:pt x="2606428" y="971301"/>
                </a:lnTo>
                <a:lnTo>
                  <a:pt x="2598987" y="984054"/>
                </a:lnTo>
                <a:lnTo>
                  <a:pt x="2590483" y="996805"/>
                </a:lnTo>
                <a:lnTo>
                  <a:pt x="2580917" y="1009558"/>
                </a:lnTo>
                <a:lnTo>
                  <a:pt x="2569756" y="1021779"/>
                </a:lnTo>
                <a:lnTo>
                  <a:pt x="2557530" y="1035594"/>
                </a:lnTo>
                <a:lnTo>
                  <a:pt x="2546902" y="1042502"/>
                </a:lnTo>
                <a:lnTo>
                  <a:pt x="2537335" y="1047815"/>
                </a:lnTo>
                <a:lnTo>
                  <a:pt x="2529362" y="1051534"/>
                </a:lnTo>
                <a:lnTo>
                  <a:pt x="2520858" y="1055785"/>
                </a:lnTo>
                <a:lnTo>
                  <a:pt x="2516076" y="1058442"/>
                </a:lnTo>
                <a:lnTo>
                  <a:pt x="2511824" y="1062693"/>
                </a:lnTo>
                <a:lnTo>
                  <a:pt x="2507572" y="1066412"/>
                </a:lnTo>
                <a:lnTo>
                  <a:pt x="2503850" y="1070663"/>
                </a:lnTo>
                <a:lnTo>
                  <a:pt x="2495879" y="1080227"/>
                </a:lnTo>
                <a:lnTo>
                  <a:pt x="2488970" y="1090853"/>
                </a:lnTo>
                <a:lnTo>
                  <a:pt x="2474619" y="1113171"/>
                </a:lnTo>
                <a:lnTo>
                  <a:pt x="2467710" y="1124861"/>
                </a:lnTo>
                <a:lnTo>
                  <a:pt x="2460269" y="1136018"/>
                </a:lnTo>
                <a:lnTo>
                  <a:pt x="2451765" y="1156741"/>
                </a:lnTo>
                <a:lnTo>
                  <a:pt x="2443261" y="1175339"/>
                </a:lnTo>
                <a:lnTo>
                  <a:pt x="2435288" y="1193404"/>
                </a:lnTo>
                <a:lnTo>
                  <a:pt x="2426254" y="1209875"/>
                </a:lnTo>
                <a:lnTo>
                  <a:pt x="2416685" y="1224753"/>
                </a:lnTo>
                <a:lnTo>
                  <a:pt x="2411903" y="1232723"/>
                </a:lnTo>
                <a:lnTo>
                  <a:pt x="2406056" y="1240163"/>
                </a:lnTo>
                <a:lnTo>
                  <a:pt x="2400210" y="1247602"/>
                </a:lnTo>
                <a:lnTo>
                  <a:pt x="2393833" y="1254510"/>
                </a:lnTo>
                <a:lnTo>
                  <a:pt x="2386924" y="1261416"/>
                </a:lnTo>
                <a:lnTo>
                  <a:pt x="2380013" y="1268855"/>
                </a:lnTo>
                <a:lnTo>
                  <a:pt x="2360348" y="1283733"/>
                </a:lnTo>
                <a:lnTo>
                  <a:pt x="2341746" y="1298080"/>
                </a:lnTo>
                <a:lnTo>
                  <a:pt x="2324738" y="1312958"/>
                </a:lnTo>
                <a:lnTo>
                  <a:pt x="2308795" y="1328365"/>
                </a:lnTo>
                <a:lnTo>
                  <a:pt x="2301354" y="1336337"/>
                </a:lnTo>
                <a:lnTo>
                  <a:pt x="2293912" y="1344307"/>
                </a:lnTo>
                <a:lnTo>
                  <a:pt x="2287003" y="1352277"/>
                </a:lnTo>
                <a:lnTo>
                  <a:pt x="2279562" y="1361309"/>
                </a:lnTo>
                <a:lnTo>
                  <a:pt x="2273185" y="1370343"/>
                </a:lnTo>
                <a:lnTo>
                  <a:pt x="2266806" y="1379908"/>
                </a:lnTo>
                <a:lnTo>
                  <a:pt x="2260427" y="1389472"/>
                </a:lnTo>
                <a:lnTo>
                  <a:pt x="2254583" y="1400098"/>
                </a:lnTo>
                <a:lnTo>
                  <a:pt x="2199838" y="1456952"/>
                </a:lnTo>
                <a:lnTo>
                  <a:pt x="2196649" y="1461735"/>
                </a:lnTo>
                <a:lnTo>
                  <a:pt x="2194524" y="1466516"/>
                </a:lnTo>
                <a:lnTo>
                  <a:pt x="2192929" y="1470767"/>
                </a:lnTo>
                <a:lnTo>
                  <a:pt x="2191866" y="1474486"/>
                </a:lnTo>
                <a:lnTo>
                  <a:pt x="2190802" y="1478207"/>
                </a:lnTo>
                <a:lnTo>
                  <a:pt x="2190802" y="1482988"/>
                </a:lnTo>
                <a:lnTo>
                  <a:pt x="2190272" y="1494146"/>
                </a:lnTo>
                <a:lnTo>
                  <a:pt x="2196118" y="1540905"/>
                </a:lnTo>
                <a:lnTo>
                  <a:pt x="2202495" y="1587132"/>
                </a:lnTo>
                <a:lnTo>
                  <a:pt x="2209404" y="1633889"/>
                </a:lnTo>
                <a:lnTo>
                  <a:pt x="2216313" y="1680116"/>
                </a:lnTo>
                <a:lnTo>
                  <a:pt x="2223755" y="1726345"/>
                </a:lnTo>
                <a:lnTo>
                  <a:pt x="2232259" y="1772040"/>
                </a:lnTo>
                <a:lnTo>
                  <a:pt x="2240232" y="1818267"/>
                </a:lnTo>
                <a:lnTo>
                  <a:pt x="2249266" y="1863432"/>
                </a:lnTo>
                <a:lnTo>
                  <a:pt x="2258302" y="1909658"/>
                </a:lnTo>
                <a:lnTo>
                  <a:pt x="2268401" y="1954823"/>
                </a:lnTo>
                <a:lnTo>
                  <a:pt x="2278499" y="2000520"/>
                </a:lnTo>
                <a:lnTo>
                  <a:pt x="2289128" y="2045682"/>
                </a:lnTo>
                <a:lnTo>
                  <a:pt x="2300821" y="2091379"/>
                </a:lnTo>
                <a:lnTo>
                  <a:pt x="2311982" y="2136012"/>
                </a:lnTo>
                <a:lnTo>
                  <a:pt x="2324738" y="2181708"/>
                </a:lnTo>
                <a:lnTo>
                  <a:pt x="2337494" y="2226873"/>
                </a:lnTo>
                <a:lnTo>
                  <a:pt x="2407119" y="2491484"/>
                </a:lnTo>
                <a:lnTo>
                  <a:pt x="2415623" y="2526552"/>
                </a:lnTo>
                <a:lnTo>
                  <a:pt x="2423064" y="2555775"/>
                </a:lnTo>
                <a:lnTo>
                  <a:pt x="2429973" y="2581281"/>
                </a:lnTo>
                <a:lnTo>
                  <a:pt x="2432100" y="2591907"/>
                </a:lnTo>
                <a:lnTo>
                  <a:pt x="2433695" y="2602004"/>
                </a:lnTo>
                <a:lnTo>
                  <a:pt x="2434757" y="2610504"/>
                </a:lnTo>
                <a:lnTo>
                  <a:pt x="2435288" y="2619006"/>
                </a:lnTo>
                <a:lnTo>
                  <a:pt x="2435288" y="2626445"/>
                </a:lnTo>
                <a:lnTo>
                  <a:pt x="2433695" y="2632821"/>
                </a:lnTo>
                <a:lnTo>
                  <a:pt x="2432100" y="2639728"/>
                </a:lnTo>
                <a:lnTo>
                  <a:pt x="2428911" y="2645042"/>
                </a:lnTo>
                <a:lnTo>
                  <a:pt x="2424659" y="2650355"/>
                </a:lnTo>
                <a:lnTo>
                  <a:pt x="2419344" y="2655668"/>
                </a:lnTo>
                <a:lnTo>
                  <a:pt x="2417217" y="2657263"/>
                </a:lnTo>
                <a:lnTo>
                  <a:pt x="2414560" y="2658325"/>
                </a:lnTo>
                <a:lnTo>
                  <a:pt x="2408181" y="2660981"/>
                </a:lnTo>
                <a:lnTo>
                  <a:pt x="2397020" y="2667359"/>
                </a:lnTo>
                <a:lnTo>
                  <a:pt x="2383202" y="2674267"/>
                </a:lnTo>
                <a:lnTo>
                  <a:pt x="2366195" y="2681174"/>
                </a:lnTo>
                <a:lnTo>
                  <a:pt x="2345998" y="2688080"/>
                </a:lnTo>
                <a:lnTo>
                  <a:pt x="2304888" y="2706595"/>
                </a:lnTo>
                <a:lnTo>
                  <a:pt x="2114437" y="2706595"/>
                </a:lnTo>
                <a:lnTo>
                  <a:pt x="2104701" y="2695520"/>
                </a:lnTo>
                <a:lnTo>
                  <a:pt x="2074406" y="2649293"/>
                </a:lnTo>
                <a:lnTo>
                  <a:pt x="2054211" y="2615287"/>
                </a:lnTo>
                <a:lnTo>
                  <a:pt x="2056868" y="2622194"/>
                </a:lnTo>
                <a:lnTo>
                  <a:pt x="2058993" y="2629102"/>
                </a:lnTo>
                <a:lnTo>
                  <a:pt x="2063245" y="2645042"/>
                </a:lnTo>
                <a:lnTo>
                  <a:pt x="2066967" y="2660981"/>
                </a:lnTo>
                <a:lnTo>
                  <a:pt x="2069624" y="2677453"/>
                </a:lnTo>
                <a:lnTo>
                  <a:pt x="2073343" y="2693925"/>
                </a:lnTo>
                <a:lnTo>
                  <a:pt x="2076402" y="2706595"/>
                </a:lnTo>
                <a:lnTo>
                  <a:pt x="1179781" y="2706595"/>
                </a:lnTo>
                <a:lnTo>
                  <a:pt x="1178314" y="2693395"/>
                </a:lnTo>
                <a:lnTo>
                  <a:pt x="1177782" y="2685423"/>
                </a:lnTo>
                <a:lnTo>
                  <a:pt x="1177782" y="2678516"/>
                </a:lnTo>
                <a:lnTo>
                  <a:pt x="1178845" y="2672140"/>
                </a:lnTo>
                <a:lnTo>
                  <a:pt x="1180971" y="2664702"/>
                </a:lnTo>
                <a:lnTo>
                  <a:pt x="1183629" y="2656730"/>
                </a:lnTo>
                <a:lnTo>
                  <a:pt x="1187350" y="2646636"/>
                </a:lnTo>
                <a:lnTo>
                  <a:pt x="1133138" y="2628040"/>
                </a:lnTo>
                <a:lnTo>
                  <a:pt x="1121445" y="2646104"/>
                </a:lnTo>
                <a:lnTo>
                  <a:pt x="1110814" y="2663638"/>
                </a:lnTo>
                <a:lnTo>
                  <a:pt x="1092212" y="2694457"/>
                </a:lnTo>
                <a:lnTo>
                  <a:pt x="1083239" y="2706595"/>
                </a:lnTo>
                <a:lnTo>
                  <a:pt x="984048" y="2706595"/>
                </a:lnTo>
                <a:lnTo>
                  <a:pt x="971564" y="2692331"/>
                </a:lnTo>
                <a:lnTo>
                  <a:pt x="914694" y="2625381"/>
                </a:lnTo>
                <a:lnTo>
                  <a:pt x="909912" y="2623257"/>
                </a:lnTo>
                <a:lnTo>
                  <a:pt x="905660" y="2620600"/>
                </a:lnTo>
                <a:lnTo>
                  <a:pt x="900876" y="2617943"/>
                </a:lnTo>
                <a:lnTo>
                  <a:pt x="897687" y="2614755"/>
                </a:lnTo>
                <a:lnTo>
                  <a:pt x="895029" y="2612098"/>
                </a:lnTo>
                <a:lnTo>
                  <a:pt x="892372" y="2608911"/>
                </a:lnTo>
                <a:lnTo>
                  <a:pt x="890247" y="2605722"/>
                </a:lnTo>
                <a:lnTo>
                  <a:pt x="888652" y="2602004"/>
                </a:lnTo>
                <a:lnTo>
                  <a:pt x="887058" y="2598815"/>
                </a:lnTo>
                <a:lnTo>
                  <a:pt x="885995" y="2594564"/>
                </a:lnTo>
                <a:lnTo>
                  <a:pt x="884931" y="2590313"/>
                </a:lnTo>
                <a:lnTo>
                  <a:pt x="884401" y="2586594"/>
                </a:lnTo>
                <a:lnTo>
                  <a:pt x="884401" y="2577562"/>
                </a:lnTo>
                <a:lnTo>
                  <a:pt x="885995" y="2567998"/>
                </a:lnTo>
                <a:lnTo>
                  <a:pt x="888120" y="2557901"/>
                </a:lnTo>
                <a:lnTo>
                  <a:pt x="890247" y="2547275"/>
                </a:lnTo>
                <a:lnTo>
                  <a:pt x="896624" y="2523895"/>
                </a:lnTo>
                <a:lnTo>
                  <a:pt x="903533" y="2498391"/>
                </a:lnTo>
                <a:lnTo>
                  <a:pt x="907785" y="2485106"/>
                </a:lnTo>
                <a:lnTo>
                  <a:pt x="910442" y="2471291"/>
                </a:lnTo>
                <a:lnTo>
                  <a:pt x="968906" y="2210931"/>
                </a:lnTo>
                <a:lnTo>
                  <a:pt x="983257" y="2165237"/>
                </a:lnTo>
                <a:lnTo>
                  <a:pt x="984319" y="2153016"/>
                </a:lnTo>
                <a:lnTo>
                  <a:pt x="985384" y="2140795"/>
                </a:lnTo>
                <a:lnTo>
                  <a:pt x="986979" y="2128574"/>
                </a:lnTo>
                <a:lnTo>
                  <a:pt x="989636" y="2115821"/>
                </a:lnTo>
                <a:lnTo>
                  <a:pt x="991761" y="2104132"/>
                </a:lnTo>
                <a:lnTo>
                  <a:pt x="994950" y="2091911"/>
                </a:lnTo>
                <a:lnTo>
                  <a:pt x="1001859" y="2067470"/>
                </a:lnTo>
                <a:lnTo>
                  <a:pt x="1009301" y="2043026"/>
                </a:lnTo>
                <a:lnTo>
                  <a:pt x="1017804" y="2019648"/>
                </a:lnTo>
                <a:lnTo>
                  <a:pt x="1034812" y="1972357"/>
                </a:lnTo>
                <a:lnTo>
                  <a:pt x="1046505" y="1912315"/>
                </a:lnTo>
                <a:lnTo>
                  <a:pt x="1059791" y="1839522"/>
                </a:lnTo>
                <a:lnTo>
                  <a:pt x="1066170" y="1800201"/>
                </a:lnTo>
                <a:lnTo>
                  <a:pt x="1073079" y="1759819"/>
                </a:lnTo>
                <a:lnTo>
                  <a:pt x="1078926" y="1718905"/>
                </a:lnTo>
                <a:lnTo>
                  <a:pt x="1084240" y="1679054"/>
                </a:lnTo>
                <a:lnTo>
                  <a:pt x="1100185" y="1563221"/>
                </a:lnTo>
                <a:lnTo>
                  <a:pt x="1102310" y="1544624"/>
                </a:lnTo>
                <a:lnTo>
                  <a:pt x="1103905" y="1529215"/>
                </a:lnTo>
                <a:lnTo>
                  <a:pt x="1104437" y="1515932"/>
                </a:lnTo>
                <a:lnTo>
                  <a:pt x="1104437" y="1505835"/>
                </a:lnTo>
                <a:lnTo>
                  <a:pt x="1103905" y="1496803"/>
                </a:lnTo>
                <a:lnTo>
                  <a:pt x="1102842" y="1489363"/>
                </a:lnTo>
                <a:lnTo>
                  <a:pt x="1100716" y="1482988"/>
                </a:lnTo>
                <a:lnTo>
                  <a:pt x="1097528" y="1476612"/>
                </a:lnTo>
                <a:lnTo>
                  <a:pt x="1093806" y="1470767"/>
                </a:lnTo>
                <a:lnTo>
                  <a:pt x="1089554" y="1463859"/>
                </a:lnTo>
                <a:lnTo>
                  <a:pt x="1077331" y="1447387"/>
                </a:lnTo>
                <a:lnTo>
                  <a:pt x="1043848" y="1409663"/>
                </a:lnTo>
                <a:lnTo>
                  <a:pt x="1007174" y="1367687"/>
                </a:lnTo>
                <a:lnTo>
                  <a:pt x="969439" y="1324646"/>
                </a:lnTo>
                <a:lnTo>
                  <a:pt x="931702" y="1283201"/>
                </a:lnTo>
                <a:lnTo>
                  <a:pt x="906723" y="1254510"/>
                </a:lnTo>
                <a:lnTo>
                  <a:pt x="882274" y="1226879"/>
                </a:lnTo>
                <a:lnTo>
                  <a:pt x="871113" y="1213064"/>
                </a:lnTo>
                <a:lnTo>
                  <a:pt x="860484" y="1198717"/>
                </a:lnTo>
                <a:lnTo>
                  <a:pt x="850385" y="1184371"/>
                </a:lnTo>
                <a:lnTo>
                  <a:pt x="840817" y="1170024"/>
                </a:lnTo>
                <a:lnTo>
                  <a:pt x="832313" y="1156211"/>
                </a:lnTo>
                <a:lnTo>
                  <a:pt x="823809" y="1141331"/>
                </a:lnTo>
                <a:lnTo>
                  <a:pt x="816900" y="1126454"/>
                </a:lnTo>
                <a:lnTo>
                  <a:pt x="810523" y="1111576"/>
                </a:lnTo>
                <a:lnTo>
                  <a:pt x="805207" y="1095636"/>
                </a:lnTo>
                <a:lnTo>
                  <a:pt x="801487" y="1080227"/>
                </a:lnTo>
                <a:lnTo>
                  <a:pt x="798298" y="1064287"/>
                </a:lnTo>
                <a:lnTo>
                  <a:pt x="796173" y="1047283"/>
                </a:lnTo>
                <a:lnTo>
                  <a:pt x="765877" y="1041440"/>
                </a:lnTo>
                <a:lnTo>
                  <a:pt x="761093" y="1040377"/>
                </a:lnTo>
                <a:lnTo>
                  <a:pt x="755779" y="1039313"/>
                </a:lnTo>
                <a:lnTo>
                  <a:pt x="750997" y="1037719"/>
                </a:lnTo>
                <a:lnTo>
                  <a:pt x="746745" y="1036126"/>
                </a:lnTo>
                <a:lnTo>
                  <a:pt x="741961" y="1034000"/>
                </a:lnTo>
                <a:lnTo>
                  <a:pt x="737709" y="1031343"/>
                </a:lnTo>
                <a:lnTo>
                  <a:pt x="729737" y="1026030"/>
                </a:lnTo>
                <a:lnTo>
                  <a:pt x="722296" y="1019122"/>
                </a:lnTo>
                <a:lnTo>
                  <a:pt x="714855" y="1011685"/>
                </a:lnTo>
                <a:lnTo>
                  <a:pt x="709008" y="1003183"/>
                </a:lnTo>
                <a:lnTo>
                  <a:pt x="702631" y="994681"/>
                </a:lnTo>
                <a:lnTo>
                  <a:pt x="696785" y="985116"/>
                </a:lnTo>
                <a:lnTo>
                  <a:pt x="690938" y="976084"/>
                </a:lnTo>
                <a:lnTo>
                  <a:pt x="680307" y="956424"/>
                </a:lnTo>
                <a:lnTo>
                  <a:pt x="670209" y="937295"/>
                </a:lnTo>
                <a:lnTo>
                  <a:pt x="664364" y="927731"/>
                </a:lnTo>
                <a:lnTo>
                  <a:pt x="659048" y="918699"/>
                </a:lnTo>
                <a:lnTo>
                  <a:pt x="613339" y="840058"/>
                </a:lnTo>
                <a:lnTo>
                  <a:pt x="567633" y="761420"/>
                </a:lnTo>
                <a:lnTo>
                  <a:pt x="522454" y="682781"/>
                </a:lnTo>
                <a:lnTo>
                  <a:pt x="477278" y="603078"/>
                </a:lnTo>
                <a:lnTo>
                  <a:pt x="469307" y="591920"/>
                </a:lnTo>
                <a:lnTo>
                  <a:pt x="458146" y="578637"/>
                </a:lnTo>
                <a:lnTo>
                  <a:pt x="446983" y="564289"/>
                </a:lnTo>
                <a:lnTo>
                  <a:pt x="435822" y="550476"/>
                </a:lnTo>
                <a:lnTo>
                  <a:pt x="431039" y="543568"/>
                </a:lnTo>
                <a:lnTo>
                  <a:pt x="427318" y="536661"/>
                </a:lnTo>
                <a:lnTo>
                  <a:pt x="423598" y="530283"/>
                </a:lnTo>
                <a:lnTo>
                  <a:pt x="422003" y="524440"/>
                </a:lnTo>
                <a:lnTo>
                  <a:pt x="421471" y="522313"/>
                </a:lnTo>
                <a:lnTo>
                  <a:pt x="420941" y="519657"/>
                </a:lnTo>
                <a:lnTo>
                  <a:pt x="421471" y="517532"/>
                </a:lnTo>
                <a:lnTo>
                  <a:pt x="422003" y="515406"/>
                </a:lnTo>
                <a:lnTo>
                  <a:pt x="423066" y="513281"/>
                </a:lnTo>
                <a:lnTo>
                  <a:pt x="424661" y="511155"/>
                </a:lnTo>
                <a:lnTo>
                  <a:pt x="426788" y="510092"/>
                </a:lnTo>
                <a:lnTo>
                  <a:pt x="429445" y="508498"/>
                </a:lnTo>
                <a:lnTo>
                  <a:pt x="424747" y="502488"/>
                </a:lnTo>
                <a:lnTo>
                  <a:pt x="436555" y="513229"/>
                </a:lnTo>
                <a:lnTo>
                  <a:pt x="448718" y="510566"/>
                </a:lnTo>
                <a:lnTo>
                  <a:pt x="486796" y="488727"/>
                </a:lnTo>
                <a:lnTo>
                  <a:pt x="524344" y="466888"/>
                </a:lnTo>
                <a:lnTo>
                  <a:pt x="561892" y="443450"/>
                </a:lnTo>
                <a:lnTo>
                  <a:pt x="580931" y="431199"/>
                </a:lnTo>
                <a:lnTo>
                  <a:pt x="599441" y="418416"/>
                </a:lnTo>
                <a:lnTo>
                  <a:pt x="601555" y="414687"/>
                </a:lnTo>
                <a:lnTo>
                  <a:pt x="602614" y="410426"/>
                </a:lnTo>
                <a:lnTo>
                  <a:pt x="602614" y="405633"/>
                </a:lnTo>
                <a:lnTo>
                  <a:pt x="601555" y="400837"/>
                </a:lnTo>
                <a:lnTo>
                  <a:pt x="599969" y="396044"/>
                </a:lnTo>
                <a:lnTo>
                  <a:pt x="598189" y="392817"/>
                </a:lnTo>
                <a:lnTo>
                  <a:pt x="600583" y="395853"/>
                </a:lnTo>
                <a:lnTo>
                  <a:pt x="603243" y="395853"/>
                </a:lnTo>
                <a:lnTo>
                  <a:pt x="605368" y="395853"/>
                </a:lnTo>
                <a:lnTo>
                  <a:pt x="608025" y="396386"/>
                </a:lnTo>
                <a:lnTo>
                  <a:pt x="611214" y="396916"/>
                </a:lnTo>
                <a:lnTo>
                  <a:pt x="616529" y="400105"/>
                </a:lnTo>
                <a:lnTo>
                  <a:pt x="621843" y="404886"/>
                </a:lnTo>
                <a:lnTo>
                  <a:pt x="626627" y="409669"/>
                </a:lnTo>
                <a:lnTo>
                  <a:pt x="632474" y="416044"/>
                </a:lnTo>
                <a:lnTo>
                  <a:pt x="637788" y="423484"/>
                </a:lnTo>
                <a:lnTo>
                  <a:pt x="643104" y="430922"/>
                </a:lnTo>
                <a:lnTo>
                  <a:pt x="654265" y="447926"/>
                </a:lnTo>
                <a:lnTo>
                  <a:pt x="664894" y="465460"/>
                </a:lnTo>
                <a:lnTo>
                  <a:pt x="676055" y="482462"/>
                </a:lnTo>
                <a:lnTo>
                  <a:pt x="681902" y="489902"/>
                </a:lnTo>
                <a:lnTo>
                  <a:pt x="687748" y="497872"/>
                </a:lnTo>
                <a:lnTo>
                  <a:pt x="770129" y="603078"/>
                </a:lnTo>
                <a:lnTo>
                  <a:pt x="828061" y="680655"/>
                </a:lnTo>
                <a:lnTo>
                  <a:pt x="857294" y="718380"/>
                </a:lnTo>
                <a:lnTo>
                  <a:pt x="887058" y="756106"/>
                </a:lnTo>
                <a:lnTo>
                  <a:pt x="917353" y="793301"/>
                </a:lnTo>
                <a:lnTo>
                  <a:pt x="948709" y="829964"/>
                </a:lnTo>
                <a:lnTo>
                  <a:pt x="964655" y="848028"/>
                </a:lnTo>
                <a:lnTo>
                  <a:pt x="981132" y="866094"/>
                </a:lnTo>
                <a:lnTo>
                  <a:pt x="997607" y="884161"/>
                </a:lnTo>
                <a:lnTo>
                  <a:pt x="1015147" y="901695"/>
                </a:lnTo>
                <a:lnTo>
                  <a:pt x="1037469" y="918167"/>
                </a:lnTo>
                <a:lnTo>
                  <a:pt x="1058196" y="934106"/>
                </a:lnTo>
                <a:lnTo>
                  <a:pt x="1067232" y="942078"/>
                </a:lnTo>
                <a:lnTo>
                  <a:pt x="1077331" y="950578"/>
                </a:lnTo>
                <a:lnTo>
                  <a:pt x="1085835" y="959612"/>
                </a:lnTo>
                <a:lnTo>
                  <a:pt x="1094871" y="968112"/>
                </a:lnTo>
                <a:lnTo>
                  <a:pt x="1102842" y="977677"/>
                </a:lnTo>
                <a:lnTo>
                  <a:pt x="1111346" y="987241"/>
                </a:lnTo>
                <a:lnTo>
                  <a:pt x="1118788" y="997869"/>
                </a:lnTo>
                <a:lnTo>
                  <a:pt x="1126229" y="1009558"/>
                </a:lnTo>
                <a:lnTo>
                  <a:pt x="1133138" y="1020717"/>
                </a:lnTo>
                <a:lnTo>
                  <a:pt x="1140047" y="1033470"/>
                </a:lnTo>
                <a:lnTo>
                  <a:pt x="1146956" y="1047283"/>
                </a:lnTo>
                <a:lnTo>
                  <a:pt x="1153333" y="1061630"/>
                </a:lnTo>
                <a:lnTo>
                  <a:pt x="1158649" y="1072789"/>
                </a:lnTo>
                <a:lnTo>
                  <a:pt x="1161837" y="1077040"/>
                </a:lnTo>
                <a:lnTo>
                  <a:pt x="1164496" y="1081289"/>
                </a:lnTo>
                <a:lnTo>
                  <a:pt x="1166621" y="1083948"/>
                </a:lnTo>
                <a:lnTo>
                  <a:pt x="1168748" y="1086072"/>
                </a:lnTo>
                <a:lnTo>
                  <a:pt x="1171405" y="1087667"/>
                </a:lnTo>
                <a:lnTo>
                  <a:pt x="1173530" y="1088729"/>
                </a:lnTo>
                <a:lnTo>
                  <a:pt x="1175657" y="1088729"/>
                </a:lnTo>
                <a:lnTo>
                  <a:pt x="1177782" y="1088729"/>
                </a:lnTo>
                <a:lnTo>
                  <a:pt x="1180439" y="1088197"/>
                </a:lnTo>
                <a:lnTo>
                  <a:pt x="1182034" y="1087134"/>
                </a:lnTo>
                <a:lnTo>
                  <a:pt x="1186286" y="1083416"/>
                </a:lnTo>
                <a:lnTo>
                  <a:pt x="1190538" y="1078102"/>
                </a:lnTo>
                <a:lnTo>
                  <a:pt x="1194259" y="1072257"/>
                </a:lnTo>
                <a:lnTo>
                  <a:pt x="1199574" y="1065349"/>
                </a:lnTo>
                <a:lnTo>
                  <a:pt x="1209140" y="1049940"/>
                </a:lnTo>
                <a:lnTo>
                  <a:pt x="1214454" y="1041970"/>
                </a:lnTo>
                <a:lnTo>
                  <a:pt x="1220833" y="1034532"/>
                </a:lnTo>
                <a:lnTo>
                  <a:pt x="1227212" y="1027624"/>
                </a:lnTo>
                <a:lnTo>
                  <a:pt x="1234652" y="1021249"/>
                </a:lnTo>
                <a:lnTo>
                  <a:pt x="1239966" y="1019122"/>
                </a:lnTo>
                <a:lnTo>
                  <a:pt x="1245282" y="1017528"/>
                </a:lnTo>
                <a:lnTo>
                  <a:pt x="1250597" y="1016466"/>
                </a:lnTo>
                <a:lnTo>
                  <a:pt x="1256976" y="1015404"/>
                </a:lnTo>
                <a:lnTo>
                  <a:pt x="1262820" y="1015404"/>
                </a:lnTo>
                <a:lnTo>
                  <a:pt x="1268667" y="1015934"/>
                </a:lnTo>
                <a:lnTo>
                  <a:pt x="1275576" y="1016466"/>
                </a:lnTo>
                <a:lnTo>
                  <a:pt x="1281955" y="1017528"/>
                </a:lnTo>
                <a:lnTo>
                  <a:pt x="1288334" y="1019122"/>
                </a:lnTo>
                <a:lnTo>
                  <a:pt x="1295243" y="1021249"/>
                </a:lnTo>
                <a:lnTo>
                  <a:pt x="1308529" y="1026562"/>
                </a:lnTo>
                <a:lnTo>
                  <a:pt x="1321817" y="1032938"/>
                </a:lnTo>
                <a:lnTo>
                  <a:pt x="1335635" y="1039845"/>
                </a:lnTo>
                <a:lnTo>
                  <a:pt x="1348923" y="1048347"/>
                </a:lnTo>
                <a:lnTo>
                  <a:pt x="1361678" y="1056847"/>
                </a:lnTo>
                <a:lnTo>
                  <a:pt x="1374434" y="1065881"/>
                </a:lnTo>
                <a:lnTo>
                  <a:pt x="1386658" y="1074914"/>
                </a:lnTo>
                <a:lnTo>
                  <a:pt x="1397288" y="1083948"/>
                </a:lnTo>
                <a:lnTo>
                  <a:pt x="1407917" y="1092448"/>
                </a:lnTo>
                <a:lnTo>
                  <a:pt x="1416421" y="1101482"/>
                </a:lnTo>
                <a:lnTo>
                  <a:pt x="1424925" y="1108390"/>
                </a:lnTo>
                <a:lnTo>
                  <a:pt x="1431834" y="1117954"/>
                </a:lnTo>
                <a:lnTo>
                  <a:pt x="1438745" y="1125392"/>
                </a:lnTo>
                <a:lnTo>
                  <a:pt x="1444592" y="1131767"/>
                </a:lnTo>
                <a:lnTo>
                  <a:pt x="1449906" y="1137082"/>
                </a:lnTo>
                <a:lnTo>
                  <a:pt x="1454158" y="1141331"/>
                </a:lnTo>
                <a:lnTo>
                  <a:pt x="1458940" y="1144520"/>
                </a:lnTo>
                <a:lnTo>
                  <a:pt x="1462662" y="1146647"/>
                </a:lnTo>
                <a:lnTo>
                  <a:pt x="1465851" y="1147709"/>
                </a:lnTo>
                <a:lnTo>
                  <a:pt x="1468508" y="1147709"/>
                </a:lnTo>
                <a:lnTo>
                  <a:pt x="1470633" y="1147177"/>
                </a:lnTo>
                <a:lnTo>
                  <a:pt x="1472760" y="1146114"/>
                </a:lnTo>
                <a:lnTo>
                  <a:pt x="1474885" y="1143990"/>
                </a:lnTo>
                <a:lnTo>
                  <a:pt x="1475948" y="1141331"/>
                </a:lnTo>
                <a:lnTo>
                  <a:pt x="1476480" y="1138145"/>
                </a:lnTo>
                <a:lnTo>
                  <a:pt x="1477012" y="1133361"/>
                </a:lnTo>
                <a:lnTo>
                  <a:pt x="1477012" y="1129643"/>
                </a:lnTo>
                <a:lnTo>
                  <a:pt x="1475948" y="1119546"/>
                </a:lnTo>
                <a:lnTo>
                  <a:pt x="1474355" y="1108390"/>
                </a:lnTo>
                <a:lnTo>
                  <a:pt x="1471166" y="1096169"/>
                </a:lnTo>
                <a:lnTo>
                  <a:pt x="1467976" y="1083948"/>
                </a:lnTo>
                <a:lnTo>
                  <a:pt x="1464256" y="1071727"/>
                </a:lnTo>
                <a:lnTo>
                  <a:pt x="1460535" y="1059504"/>
                </a:lnTo>
                <a:lnTo>
                  <a:pt x="1456283" y="1049410"/>
                </a:lnTo>
                <a:lnTo>
                  <a:pt x="1451501" y="1039845"/>
                </a:lnTo>
                <a:lnTo>
                  <a:pt x="1445122" y="1046753"/>
                </a:lnTo>
                <a:lnTo>
                  <a:pt x="1439275" y="1051534"/>
                </a:lnTo>
                <a:lnTo>
                  <a:pt x="1433429" y="1055255"/>
                </a:lnTo>
                <a:lnTo>
                  <a:pt x="1429177" y="1057912"/>
                </a:lnTo>
                <a:lnTo>
                  <a:pt x="1425457" y="1059504"/>
                </a:lnTo>
                <a:lnTo>
                  <a:pt x="1422800" y="1060036"/>
                </a:lnTo>
                <a:lnTo>
                  <a:pt x="1420143" y="1059504"/>
                </a:lnTo>
                <a:lnTo>
                  <a:pt x="1418548" y="1057912"/>
                </a:lnTo>
                <a:lnTo>
                  <a:pt x="1416421" y="1055255"/>
                </a:lnTo>
                <a:lnTo>
                  <a:pt x="1415359" y="1052066"/>
                </a:lnTo>
                <a:lnTo>
                  <a:pt x="1414826" y="1048347"/>
                </a:lnTo>
                <a:lnTo>
                  <a:pt x="1414296" y="1043564"/>
                </a:lnTo>
                <a:lnTo>
                  <a:pt x="1414296" y="1031343"/>
                </a:lnTo>
                <a:lnTo>
                  <a:pt x="1414296" y="1016998"/>
                </a:lnTo>
                <a:lnTo>
                  <a:pt x="1412701" y="1009558"/>
                </a:lnTo>
                <a:lnTo>
                  <a:pt x="1410576" y="999994"/>
                </a:lnTo>
                <a:lnTo>
                  <a:pt x="1408449" y="990962"/>
                </a:lnTo>
                <a:lnTo>
                  <a:pt x="1407387" y="981398"/>
                </a:lnTo>
                <a:lnTo>
                  <a:pt x="1407387" y="977147"/>
                </a:lnTo>
                <a:lnTo>
                  <a:pt x="1407917" y="973428"/>
                </a:lnTo>
                <a:lnTo>
                  <a:pt x="1408982" y="969177"/>
                </a:lnTo>
                <a:lnTo>
                  <a:pt x="1410576" y="965988"/>
                </a:lnTo>
                <a:lnTo>
                  <a:pt x="1413234" y="963863"/>
                </a:lnTo>
                <a:lnTo>
                  <a:pt x="1416421" y="961737"/>
                </a:lnTo>
                <a:lnTo>
                  <a:pt x="1421205" y="960675"/>
                </a:lnTo>
                <a:lnTo>
                  <a:pt x="1425989" y="960143"/>
                </a:lnTo>
                <a:lnTo>
                  <a:pt x="1426520" y="943141"/>
                </a:lnTo>
                <a:lnTo>
                  <a:pt x="1427052" y="925606"/>
                </a:lnTo>
                <a:lnTo>
                  <a:pt x="1427052" y="890006"/>
                </a:lnTo>
                <a:lnTo>
                  <a:pt x="1427052" y="853873"/>
                </a:lnTo>
                <a:lnTo>
                  <a:pt x="1427584" y="836339"/>
                </a:lnTo>
                <a:lnTo>
                  <a:pt x="1428114" y="819335"/>
                </a:lnTo>
                <a:lnTo>
                  <a:pt x="1429709" y="802333"/>
                </a:lnTo>
                <a:lnTo>
                  <a:pt x="1431834" y="785861"/>
                </a:lnTo>
                <a:lnTo>
                  <a:pt x="1434493" y="770452"/>
                </a:lnTo>
                <a:lnTo>
                  <a:pt x="1438745" y="755574"/>
                </a:lnTo>
                <a:lnTo>
                  <a:pt x="1440870" y="748137"/>
                </a:lnTo>
                <a:lnTo>
                  <a:pt x="1443527" y="741229"/>
                </a:lnTo>
                <a:lnTo>
                  <a:pt x="1446184" y="734321"/>
                </a:lnTo>
                <a:lnTo>
                  <a:pt x="1449374" y="727944"/>
                </a:lnTo>
                <a:lnTo>
                  <a:pt x="1453095" y="721568"/>
                </a:lnTo>
                <a:lnTo>
                  <a:pt x="1457347" y="715723"/>
                </a:lnTo>
                <a:lnTo>
                  <a:pt x="1461599" y="709880"/>
                </a:lnTo>
                <a:lnTo>
                  <a:pt x="1465851" y="704566"/>
                </a:lnTo>
                <a:lnTo>
                  <a:pt x="1474885" y="674279"/>
                </a:lnTo>
                <a:lnTo>
                  <a:pt x="1488173" y="658337"/>
                </a:lnTo>
                <a:lnTo>
                  <a:pt x="1496145" y="650367"/>
                </a:lnTo>
                <a:lnTo>
                  <a:pt x="1503586" y="642930"/>
                </a:lnTo>
                <a:lnTo>
                  <a:pt x="1512090" y="634960"/>
                </a:lnTo>
                <a:lnTo>
                  <a:pt x="1520594" y="627520"/>
                </a:lnTo>
                <a:lnTo>
                  <a:pt x="1530160" y="620082"/>
                </a:lnTo>
                <a:lnTo>
                  <a:pt x="1539196" y="613705"/>
                </a:lnTo>
                <a:lnTo>
                  <a:pt x="1549295" y="607329"/>
                </a:lnTo>
                <a:lnTo>
                  <a:pt x="1559393" y="601484"/>
                </a:lnTo>
                <a:lnTo>
                  <a:pt x="1570022" y="596703"/>
                </a:lnTo>
                <a:lnTo>
                  <a:pt x="1580653" y="592452"/>
                </a:lnTo>
                <a:lnTo>
                  <a:pt x="1592346" y="589263"/>
                </a:lnTo>
                <a:lnTo>
                  <a:pt x="1604037" y="586606"/>
                </a:lnTo>
                <a:lnTo>
                  <a:pt x="1616263" y="584482"/>
                </a:lnTo>
                <a:lnTo>
                  <a:pt x="1628486" y="583950"/>
                </a:lnTo>
                <a:lnTo>
                  <a:pt x="1642304" y="583950"/>
                </a:lnTo>
                <a:lnTo>
                  <a:pt x="1654530" y="586074"/>
                </a:lnTo>
                <a:lnTo>
                  <a:pt x="1666753" y="588201"/>
                </a:lnTo>
                <a:lnTo>
                  <a:pt x="1678446" y="591390"/>
                </a:lnTo>
                <a:lnTo>
                  <a:pt x="1689077" y="595108"/>
                </a:lnTo>
                <a:lnTo>
                  <a:pt x="1700238" y="599890"/>
                </a:lnTo>
                <a:lnTo>
                  <a:pt x="1709272" y="605203"/>
                </a:lnTo>
                <a:lnTo>
                  <a:pt x="1718841" y="610518"/>
                </a:lnTo>
                <a:lnTo>
                  <a:pt x="1724685" y="614237"/>
                </a:lnTo>
                <a:lnTo>
                  <a:pt x="1730532" y="618488"/>
                </a:lnTo>
                <a:lnTo>
                  <a:pt x="1735316" y="623269"/>
                </a:lnTo>
                <a:lnTo>
                  <a:pt x="1740100" y="628052"/>
                </a:lnTo>
                <a:lnTo>
                  <a:pt x="1743820" y="633365"/>
                </a:lnTo>
                <a:lnTo>
                  <a:pt x="1744882" y="636552"/>
                </a:lnTo>
                <a:lnTo>
                  <a:pt x="1745945" y="639741"/>
                </a:lnTo>
                <a:lnTo>
                  <a:pt x="1747009" y="643460"/>
                </a:lnTo>
                <a:lnTo>
                  <a:pt x="1747539" y="646649"/>
                </a:lnTo>
                <a:lnTo>
                  <a:pt x="1747539" y="650367"/>
                </a:lnTo>
                <a:lnTo>
                  <a:pt x="1747009" y="654618"/>
                </a:lnTo>
                <a:lnTo>
                  <a:pt x="1767206" y="673217"/>
                </a:lnTo>
                <a:lnTo>
                  <a:pt x="1785807" y="692345"/>
                </a:lnTo>
                <a:lnTo>
                  <a:pt x="1794310" y="702440"/>
                </a:lnTo>
                <a:lnTo>
                  <a:pt x="1802816" y="712004"/>
                </a:lnTo>
                <a:lnTo>
                  <a:pt x="1811320" y="722631"/>
                </a:lnTo>
                <a:lnTo>
                  <a:pt x="1819292" y="733259"/>
                </a:lnTo>
                <a:lnTo>
                  <a:pt x="1826733" y="743886"/>
                </a:lnTo>
                <a:lnTo>
                  <a:pt x="1833642" y="755044"/>
                </a:lnTo>
                <a:lnTo>
                  <a:pt x="1839489" y="766201"/>
                </a:lnTo>
                <a:lnTo>
                  <a:pt x="1845865" y="777892"/>
                </a:lnTo>
                <a:lnTo>
                  <a:pt x="1850650" y="790643"/>
                </a:lnTo>
                <a:lnTo>
                  <a:pt x="1854369" y="802333"/>
                </a:lnTo>
                <a:lnTo>
                  <a:pt x="1857559" y="815616"/>
                </a:lnTo>
                <a:lnTo>
                  <a:pt x="1860748" y="828900"/>
                </a:lnTo>
                <a:lnTo>
                  <a:pt x="1861278" y="849092"/>
                </a:lnTo>
                <a:lnTo>
                  <a:pt x="1861278" y="868751"/>
                </a:lnTo>
                <a:lnTo>
                  <a:pt x="1861278" y="888412"/>
                </a:lnTo>
                <a:lnTo>
                  <a:pt x="1860748" y="908602"/>
                </a:lnTo>
                <a:lnTo>
                  <a:pt x="1863405" y="911259"/>
                </a:lnTo>
                <a:lnTo>
                  <a:pt x="1866595" y="913916"/>
                </a:lnTo>
                <a:lnTo>
                  <a:pt x="1869252" y="917634"/>
                </a:lnTo>
                <a:lnTo>
                  <a:pt x="1871377" y="920823"/>
                </a:lnTo>
                <a:lnTo>
                  <a:pt x="1875099" y="927731"/>
                </a:lnTo>
                <a:lnTo>
                  <a:pt x="1878286" y="935701"/>
                </a:lnTo>
                <a:lnTo>
                  <a:pt x="1880413" y="943141"/>
                </a:lnTo>
                <a:lnTo>
                  <a:pt x="1880945" y="951110"/>
                </a:lnTo>
                <a:lnTo>
                  <a:pt x="1880413" y="959612"/>
                </a:lnTo>
                <a:lnTo>
                  <a:pt x="1879350" y="968112"/>
                </a:lnTo>
                <a:lnTo>
                  <a:pt x="1876161" y="976614"/>
                </a:lnTo>
                <a:lnTo>
                  <a:pt x="1872972" y="984584"/>
                </a:lnTo>
                <a:lnTo>
                  <a:pt x="1868720" y="992556"/>
                </a:lnTo>
                <a:lnTo>
                  <a:pt x="1863938" y="999994"/>
                </a:lnTo>
                <a:lnTo>
                  <a:pt x="1857559" y="1007434"/>
                </a:lnTo>
                <a:lnTo>
                  <a:pt x="1850650" y="1013277"/>
                </a:lnTo>
                <a:lnTo>
                  <a:pt x="1842676" y="1018590"/>
                </a:lnTo>
                <a:lnTo>
                  <a:pt x="1833642" y="1023373"/>
                </a:lnTo>
                <a:lnTo>
                  <a:pt x="1829920" y="1037189"/>
                </a:lnTo>
                <a:lnTo>
                  <a:pt x="1826733" y="1048877"/>
                </a:lnTo>
                <a:lnTo>
                  <a:pt x="1823543" y="1058442"/>
                </a:lnTo>
                <a:lnTo>
                  <a:pt x="1820886" y="1063755"/>
                </a:lnTo>
                <a:lnTo>
                  <a:pt x="1818759" y="1067476"/>
                </a:lnTo>
                <a:lnTo>
                  <a:pt x="1816102" y="1071195"/>
                </a:lnTo>
                <a:lnTo>
                  <a:pt x="1813445" y="1075446"/>
                </a:lnTo>
                <a:lnTo>
                  <a:pt x="1809725" y="1078632"/>
                </a:lnTo>
                <a:lnTo>
                  <a:pt x="1806004" y="1082883"/>
                </a:lnTo>
                <a:lnTo>
                  <a:pt x="1801221" y="1086604"/>
                </a:lnTo>
                <a:lnTo>
                  <a:pt x="1795905" y="1090323"/>
                </a:lnTo>
                <a:lnTo>
                  <a:pt x="1782619" y="1098825"/>
                </a:lnTo>
                <a:lnTo>
                  <a:pt x="1774646" y="1144520"/>
                </a:lnTo>
                <a:lnTo>
                  <a:pt x="1777303" y="1140269"/>
                </a:lnTo>
                <a:lnTo>
                  <a:pt x="1779962" y="1137082"/>
                </a:lnTo>
                <a:lnTo>
                  <a:pt x="1782087" y="1134956"/>
                </a:lnTo>
                <a:lnTo>
                  <a:pt x="1784214" y="1132831"/>
                </a:lnTo>
                <a:lnTo>
                  <a:pt x="1786871" y="1132299"/>
                </a:lnTo>
                <a:lnTo>
                  <a:pt x="1788996" y="1132831"/>
                </a:lnTo>
                <a:lnTo>
                  <a:pt x="1790591" y="1133361"/>
                </a:lnTo>
                <a:lnTo>
                  <a:pt x="1792718" y="1135488"/>
                </a:lnTo>
                <a:lnTo>
                  <a:pt x="1796437" y="1140269"/>
                </a:lnTo>
                <a:lnTo>
                  <a:pt x="1801221" y="1146114"/>
                </a:lnTo>
                <a:lnTo>
                  <a:pt x="1808131" y="1153554"/>
                </a:lnTo>
                <a:lnTo>
                  <a:pt x="1811850" y="1156741"/>
                </a:lnTo>
                <a:lnTo>
                  <a:pt x="1815570" y="1159930"/>
                </a:lnTo>
                <a:lnTo>
                  <a:pt x="1834172" y="1136018"/>
                </a:lnTo>
                <a:lnTo>
                  <a:pt x="1844271" y="1123797"/>
                </a:lnTo>
                <a:lnTo>
                  <a:pt x="1854369" y="1111576"/>
                </a:lnTo>
                <a:lnTo>
                  <a:pt x="1865000" y="1100418"/>
                </a:lnTo>
                <a:lnTo>
                  <a:pt x="1875099" y="1088729"/>
                </a:lnTo>
                <a:lnTo>
                  <a:pt x="1886260" y="1077570"/>
                </a:lnTo>
                <a:lnTo>
                  <a:pt x="1897421" y="1067476"/>
                </a:lnTo>
                <a:lnTo>
                  <a:pt x="1908582" y="1057379"/>
                </a:lnTo>
                <a:lnTo>
                  <a:pt x="1919743" y="1048347"/>
                </a:lnTo>
                <a:lnTo>
                  <a:pt x="1931436" y="1039313"/>
                </a:lnTo>
                <a:lnTo>
                  <a:pt x="1943129" y="1031875"/>
                </a:lnTo>
                <a:lnTo>
                  <a:pt x="1955353" y="1024968"/>
                </a:lnTo>
                <a:lnTo>
                  <a:pt x="1967046" y="1018590"/>
                </a:lnTo>
                <a:lnTo>
                  <a:pt x="1979269" y="1013809"/>
                </a:lnTo>
                <a:lnTo>
                  <a:pt x="1991495" y="1010090"/>
                </a:lnTo>
                <a:lnTo>
                  <a:pt x="1994152" y="1009558"/>
                </a:lnTo>
                <a:lnTo>
                  <a:pt x="1996277" y="1009558"/>
                </a:lnTo>
                <a:lnTo>
                  <a:pt x="2001593" y="1010090"/>
                </a:lnTo>
                <a:lnTo>
                  <a:pt x="2006908" y="1011685"/>
                </a:lnTo>
                <a:lnTo>
                  <a:pt x="2011692" y="1014871"/>
                </a:lnTo>
                <a:lnTo>
                  <a:pt x="2016474" y="1018590"/>
                </a:lnTo>
                <a:lnTo>
                  <a:pt x="2021258" y="1022841"/>
                </a:lnTo>
                <a:lnTo>
                  <a:pt x="2026572" y="1028687"/>
                </a:lnTo>
                <a:lnTo>
                  <a:pt x="2031357" y="1034532"/>
                </a:lnTo>
                <a:lnTo>
                  <a:pt x="2039328" y="1046753"/>
                </a:lnTo>
                <a:lnTo>
                  <a:pt x="2047300" y="1058974"/>
                </a:lnTo>
                <a:lnTo>
                  <a:pt x="2053679" y="1070663"/>
                </a:lnTo>
                <a:lnTo>
                  <a:pt x="2058463" y="1080227"/>
                </a:lnTo>
                <a:lnTo>
                  <a:pt x="2066434" y="1094042"/>
                </a:lnTo>
                <a:lnTo>
                  <a:pt x="2072281" y="1104139"/>
                </a:lnTo>
                <a:lnTo>
                  <a:pt x="2075470" y="1107857"/>
                </a:lnTo>
                <a:lnTo>
                  <a:pt x="2078128" y="1111046"/>
                </a:lnTo>
                <a:lnTo>
                  <a:pt x="2080785" y="1113171"/>
                </a:lnTo>
                <a:lnTo>
                  <a:pt x="2083442" y="1115297"/>
                </a:lnTo>
                <a:lnTo>
                  <a:pt x="2085567" y="1116890"/>
                </a:lnTo>
                <a:lnTo>
                  <a:pt x="2087694" y="1117422"/>
                </a:lnTo>
                <a:lnTo>
                  <a:pt x="2089821" y="1117422"/>
                </a:lnTo>
                <a:lnTo>
                  <a:pt x="2091946" y="1116890"/>
                </a:lnTo>
                <a:lnTo>
                  <a:pt x="2094073" y="1115297"/>
                </a:lnTo>
                <a:lnTo>
                  <a:pt x="2096198" y="1114233"/>
                </a:lnTo>
                <a:lnTo>
                  <a:pt x="2100982" y="1111046"/>
                </a:lnTo>
                <a:lnTo>
                  <a:pt x="2110548" y="1102012"/>
                </a:lnTo>
                <a:lnTo>
                  <a:pt x="2116395" y="1096699"/>
                </a:lnTo>
                <a:lnTo>
                  <a:pt x="2122772" y="1091918"/>
                </a:lnTo>
                <a:lnTo>
                  <a:pt x="2130213" y="1088197"/>
                </a:lnTo>
                <a:lnTo>
                  <a:pt x="2134465" y="1086072"/>
                </a:lnTo>
                <a:lnTo>
                  <a:pt x="2138717" y="1085010"/>
                </a:lnTo>
                <a:lnTo>
                  <a:pt x="2143501" y="1083948"/>
                </a:lnTo>
                <a:lnTo>
                  <a:pt x="2148815" y="1083416"/>
                </a:lnTo>
                <a:lnTo>
                  <a:pt x="2154662" y="1082883"/>
                </a:lnTo>
                <a:lnTo>
                  <a:pt x="2159976" y="1082883"/>
                </a:lnTo>
                <a:lnTo>
                  <a:pt x="2160508" y="1075446"/>
                </a:lnTo>
                <a:lnTo>
                  <a:pt x="2161039" y="1066944"/>
                </a:lnTo>
                <a:lnTo>
                  <a:pt x="2162103" y="1056847"/>
                </a:lnTo>
                <a:lnTo>
                  <a:pt x="2164228" y="1046753"/>
                </a:lnTo>
                <a:lnTo>
                  <a:pt x="2166355" y="1036126"/>
                </a:lnTo>
                <a:lnTo>
                  <a:pt x="2169544" y="1025498"/>
                </a:lnTo>
                <a:lnTo>
                  <a:pt x="2173794" y="1014341"/>
                </a:lnTo>
                <a:lnTo>
                  <a:pt x="2178579" y="1003183"/>
                </a:lnTo>
                <a:lnTo>
                  <a:pt x="2183363" y="993618"/>
                </a:lnTo>
                <a:lnTo>
                  <a:pt x="2189740" y="984584"/>
                </a:lnTo>
                <a:lnTo>
                  <a:pt x="2192929" y="980335"/>
                </a:lnTo>
                <a:lnTo>
                  <a:pt x="2196649" y="976614"/>
                </a:lnTo>
                <a:lnTo>
                  <a:pt x="2200370" y="973428"/>
                </a:lnTo>
                <a:lnTo>
                  <a:pt x="2204090" y="970239"/>
                </a:lnTo>
                <a:lnTo>
                  <a:pt x="2208874" y="967050"/>
                </a:lnTo>
                <a:lnTo>
                  <a:pt x="2213126" y="964926"/>
                </a:lnTo>
                <a:lnTo>
                  <a:pt x="2217378" y="963331"/>
                </a:lnTo>
                <a:lnTo>
                  <a:pt x="2222160" y="962269"/>
                </a:lnTo>
                <a:lnTo>
                  <a:pt x="2228007" y="961737"/>
                </a:lnTo>
                <a:lnTo>
                  <a:pt x="2233323" y="961207"/>
                </a:lnTo>
                <a:lnTo>
                  <a:pt x="2238637" y="961737"/>
                </a:lnTo>
                <a:lnTo>
                  <a:pt x="2245014" y="962799"/>
                </a:lnTo>
                <a:lnTo>
                  <a:pt x="2249266" y="946859"/>
                </a:lnTo>
                <a:lnTo>
                  <a:pt x="2254050" y="931982"/>
                </a:lnTo>
                <a:lnTo>
                  <a:pt x="2259365" y="918699"/>
                </a:lnTo>
                <a:lnTo>
                  <a:pt x="2265744" y="905946"/>
                </a:lnTo>
                <a:lnTo>
                  <a:pt x="2272120" y="893725"/>
                </a:lnTo>
                <a:lnTo>
                  <a:pt x="2279030" y="883098"/>
                </a:lnTo>
                <a:lnTo>
                  <a:pt x="2287003" y="872472"/>
                </a:lnTo>
                <a:lnTo>
                  <a:pt x="2294975" y="862908"/>
                </a:lnTo>
                <a:lnTo>
                  <a:pt x="2304011" y="852811"/>
                </a:lnTo>
                <a:lnTo>
                  <a:pt x="2313045" y="844309"/>
                </a:lnTo>
                <a:lnTo>
                  <a:pt x="2323143" y="834745"/>
                </a:lnTo>
                <a:lnTo>
                  <a:pt x="2333242" y="826243"/>
                </a:lnTo>
                <a:lnTo>
                  <a:pt x="2344403" y="817211"/>
                </a:lnTo>
                <a:lnTo>
                  <a:pt x="2356628" y="808709"/>
                </a:lnTo>
                <a:lnTo>
                  <a:pt x="2381608" y="790112"/>
                </a:lnTo>
                <a:lnTo>
                  <a:pt x="2412966" y="747072"/>
                </a:lnTo>
                <a:lnTo>
                  <a:pt x="2443791" y="704034"/>
                </a:lnTo>
                <a:lnTo>
                  <a:pt x="2506507" y="618488"/>
                </a:lnTo>
                <a:lnTo>
                  <a:pt x="2537335" y="575980"/>
                </a:lnTo>
                <a:lnTo>
                  <a:pt x="2569224" y="534004"/>
                </a:lnTo>
                <a:lnTo>
                  <a:pt x="2602176" y="491496"/>
                </a:lnTo>
                <a:lnTo>
                  <a:pt x="2635659" y="450050"/>
                </a:lnTo>
                <a:lnTo>
                  <a:pt x="2644163" y="438892"/>
                </a:lnTo>
                <a:lnTo>
                  <a:pt x="2654794" y="425609"/>
                </a:lnTo>
                <a:lnTo>
                  <a:pt x="2665425" y="410199"/>
                </a:lnTo>
                <a:lnTo>
                  <a:pt x="2677116" y="394791"/>
                </a:lnTo>
                <a:lnTo>
                  <a:pt x="2688277" y="381506"/>
                </a:lnTo>
                <a:lnTo>
                  <a:pt x="2693061" y="376193"/>
                </a:lnTo>
                <a:lnTo>
                  <a:pt x="2697313" y="371942"/>
                </a:lnTo>
                <a:lnTo>
                  <a:pt x="2701035" y="369285"/>
                </a:lnTo>
                <a:close/>
                <a:moveTo>
                  <a:pt x="561358" y="346349"/>
                </a:moveTo>
                <a:lnTo>
                  <a:pt x="564973" y="350689"/>
                </a:lnTo>
                <a:lnTo>
                  <a:pt x="565295" y="351096"/>
                </a:lnTo>
                <a:lnTo>
                  <a:pt x="562951" y="348637"/>
                </a:lnTo>
                <a:close/>
                <a:moveTo>
                  <a:pt x="538464" y="312404"/>
                </a:moveTo>
                <a:lnTo>
                  <a:pt x="538932" y="312964"/>
                </a:lnTo>
                <a:lnTo>
                  <a:pt x="543184" y="319339"/>
                </a:lnTo>
                <a:lnTo>
                  <a:pt x="548498" y="327841"/>
                </a:lnTo>
                <a:lnTo>
                  <a:pt x="555939" y="338468"/>
                </a:lnTo>
                <a:lnTo>
                  <a:pt x="556723" y="339699"/>
                </a:lnTo>
                <a:lnTo>
                  <a:pt x="541796" y="318275"/>
                </a:lnTo>
                <a:lnTo>
                  <a:pt x="539681" y="314546"/>
                </a:lnTo>
                <a:close/>
                <a:moveTo>
                  <a:pt x="536224" y="309737"/>
                </a:moveTo>
                <a:lnTo>
                  <a:pt x="536275" y="309775"/>
                </a:lnTo>
                <a:lnTo>
                  <a:pt x="536283" y="309783"/>
                </a:lnTo>
                <a:close/>
                <a:moveTo>
                  <a:pt x="528699" y="306056"/>
                </a:moveTo>
                <a:lnTo>
                  <a:pt x="529896" y="306056"/>
                </a:lnTo>
                <a:lnTo>
                  <a:pt x="532023" y="306586"/>
                </a:lnTo>
                <a:lnTo>
                  <a:pt x="534148" y="308181"/>
                </a:lnTo>
                <a:lnTo>
                  <a:pt x="534624" y="308538"/>
                </a:lnTo>
                <a:lnTo>
                  <a:pt x="532806" y="307623"/>
                </a:lnTo>
                <a:lnTo>
                  <a:pt x="530691" y="306556"/>
                </a:lnTo>
                <a:close/>
                <a:moveTo>
                  <a:pt x="3147485" y="68544"/>
                </a:moveTo>
                <a:lnTo>
                  <a:pt x="3151737" y="69074"/>
                </a:lnTo>
                <a:lnTo>
                  <a:pt x="3154926" y="70669"/>
                </a:lnTo>
                <a:lnTo>
                  <a:pt x="3156521" y="71733"/>
                </a:lnTo>
                <a:lnTo>
                  <a:pt x="3157583" y="73858"/>
                </a:lnTo>
                <a:lnTo>
                  <a:pt x="3158646" y="75452"/>
                </a:lnTo>
                <a:lnTo>
                  <a:pt x="3159178" y="77576"/>
                </a:lnTo>
                <a:lnTo>
                  <a:pt x="3159710" y="79703"/>
                </a:lnTo>
                <a:lnTo>
                  <a:pt x="3159710" y="82360"/>
                </a:lnTo>
                <a:lnTo>
                  <a:pt x="3159178" y="85016"/>
                </a:lnTo>
                <a:lnTo>
                  <a:pt x="3158646" y="87673"/>
                </a:lnTo>
                <a:lnTo>
                  <a:pt x="3157583" y="90862"/>
                </a:lnTo>
                <a:lnTo>
                  <a:pt x="3155458" y="95110"/>
                </a:lnTo>
                <a:lnTo>
                  <a:pt x="3128882" y="119022"/>
                </a:lnTo>
                <a:lnTo>
                  <a:pt x="3116659" y="131243"/>
                </a:lnTo>
                <a:lnTo>
                  <a:pt x="3114002" y="134432"/>
                </a:lnTo>
                <a:lnTo>
                  <a:pt x="3113469" y="135494"/>
                </a:lnTo>
                <a:lnTo>
                  <a:pt x="3113469" y="136024"/>
                </a:lnTo>
                <a:lnTo>
                  <a:pt x="3114002" y="136024"/>
                </a:lnTo>
                <a:lnTo>
                  <a:pt x="3115064" y="136556"/>
                </a:lnTo>
                <a:lnTo>
                  <a:pt x="3119316" y="135494"/>
                </a:lnTo>
                <a:lnTo>
                  <a:pt x="3135793" y="132305"/>
                </a:lnTo>
                <a:lnTo>
                  <a:pt x="3157583" y="117960"/>
                </a:lnTo>
                <a:lnTo>
                  <a:pt x="3168214" y="111582"/>
                </a:lnTo>
                <a:lnTo>
                  <a:pt x="3179907" y="105207"/>
                </a:lnTo>
                <a:lnTo>
                  <a:pt x="3191068" y="99361"/>
                </a:lnTo>
                <a:lnTo>
                  <a:pt x="3202229" y="93518"/>
                </a:lnTo>
                <a:lnTo>
                  <a:pt x="3208076" y="90329"/>
                </a:lnTo>
                <a:lnTo>
                  <a:pt x="3213390" y="88203"/>
                </a:lnTo>
                <a:lnTo>
                  <a:pt x="3219237" y="87673"/>
                </a:lnTo>
                <a:lnTo>
                  <a:pt x="3221362" y="87673"/>
                </a:lnTo>
                <a:lnTo>
                  <a:pt x="3224021" y="88203"/>
                </a:lnTo>
                <a:lnTo>
                  <a:pt x="3226678" y="89267"/>
                </a:lnTo>
                <a:lnTo>
                  <a:pt x="3229865" y="92454"/>
                </a:lnTo>
                <a:lnTo>
                  <a:pt x="3231460" y="94048"/>
                </a:lnTo>
                <a:lnTo>
                  <a:pt x="3232525" y="96175"/>
                </a:lnTo>
                <a:lnTo>
                  <a:pt x="3233055" y="98299"/>
                </a:lnTo>
                <a:lnTo>
                  <a:pt x="3233587" y="100426"/>
                </a:lnTo>
                <a:lnTo>
                  <a:pt x="3233587" y="103082"/>
                </a:lnTo>
                <a:lnTo>
                  <a:pt x="3233055" y="105739"/>
                </a:lnTo>
                <a:lnTo>
                  <a:pt x="3231460" y="108926"/>
                </a:lnTo>
                <a:lnTo>
                  <a:pt x="3229865" y="113177"/>
                </a:lnTo>
                <a:lnTo>
                  <a:pt x="3227208" y="116366"/>
                </a:lnTo>
                <a:lnTo>
                  <a:pt x="3223489" y="120617"/>
                </a:lnTo>
                <a:lnTo>
                  <a:pt x="3218705" y="124335"/>
                </a:lnTo>
                <a:lnTo>
                  <a:pt x="3212858" y="129117"/>
                </a:lnTo>
                <a:lnTo>
                  <a:pt x="3193193" y="140275"/>
                </a:lnTo>
                <a:lnTo>
                  <a:pt x="3191599" y="141340"/>
                </a:lnTo>
                <a:lnTo>
                  <a:pt x="3193193" y="141340"/>
                </a:lnTo>
                <a:lnTo>
                  <a:pt x="3206481" y="137089"/>
                </a:lnTo>
                <a:lnTo>
                  <a:pt x="3216047" y="134432"/>
                </a:lnTo>
                <a:lnTo>
                  <a:pt x="3227208" y="132305"/>
                </a:lnTo>
                <a:lnTo>
                  <a:pt x="3245811" y="125930"/>
                </a:lnTo>
                <a:lnTo>
                  <a:pt x="3264413" y="121679"/>
                </a:lnTo>
                <a:lnTo>
                  <a:pt x="3270260" y="121147"/>
                </a:lnTo>
                <a:lnTo>
                  <a:pt x="3276106" y="120617"/>
                </a:lnTo>
                <a:lnTo>
                  <a:pt x="3280889" y="120617"/>
                </a:lnTo>
                <a:lnTo>
                  <a:pt x="3285142" y="121679"/>
                </a:lnTo>
                <a:lnTo>
                  <a:pt x="3288330" y="122211"/>
                </a:lnTo>
                <a:lnTo>
                  <a:pt x="3292051" y="123803"/>
                </a:lnTo>
                <a:lnTo>
                  <a:pt x="3294709" y="124868"/>
                </a:lnTo>
                <a:lnTo>
                  <a:pt x="3296303" y="126992"/>
                </a:lnTo>
                <a:lnTo>
                  <a:pt x="3297896" y="129117"/>
                </a:lnTo>
                <a:lnTo>
                  <a:pt x="3298961" y="131243"/>
                </a:lnTo>
                <a:lnTo>
                  <a:pt x="3299491" y="133368"/>
                </a:lnTo>
                <a:lnTo>
                  <a:pt x="3300023" y="135494"/>
                </a:lnTo>
                <a:lnTo>
                  <a:pt x="3299491" y="137619"/>
                </a:lnTo>
                <a:lnTo>
                  <a:pt x="3298961" y="139745"/>
                </a:lnTo>
                <a:lnTo>
                  <a:pt x="3297896" y="141870"/>
                </a:lnTo>
                <a:lnTo>
                  <a:pt x="3296303" y="143996"/>
                </a:lnTo>
                <a:lnTo>
                  <a:pt x="3294177" y="146121"/>
                </a:lnTo>
                <a:lnTo>
                  <a:pt x="3290457" y="148777"/>
                </a:lnTo>
                <a:lnTo>
                  <a:pt x="3286735" y="150372"/>
                </a:lnTo>
                <a:lnTo>
                  <a:pt x="3283015" y="152496"/>
                </a:lnTo>
                <a:lnTo>
                  <a:pt x="3273449" y="155685"/>
                </a:lnTo>
                <a:lnTo>
                  <a:pt x="3262818" y="158874"/>
                </a:lnTo>
                <a:lnTo>
                  <a:pt x="3267603" y="162593"/>
                </a:lnTo>
                <a:lnTo>
                  <a:pt x="3271322" y="166311"/>
                </a:lnTo>
                <a:lnTo>
                  <a:pt x="3274511" y="168968"/>
                </a:lnTo>
                <a:lnTo>
                  <a:pt x="3275574" y="172157"/>
                </a:lnTo>
                <a:lnTo>
                  <a:pt x="3276639" y="174813"/>
                </a:lnTo>
                <a:lnTo>
                  <a:pt x="3276106" y="176938"/>
                </a:lnTo>
                <a:lnTo>
                  <a:pt x="3275044" y="179064"/>
                </a:lnTo>
                <a:lnTo>
                  <a:pt x="3273449" y="181189"/>
                </a:lnTo>
                <a:lnTo>
                  <a:pt x="3270792" y="182783"/>
                </a:lnTo>
                <a:lnTo>
                  <a:pt x="3267603" y="184910"/>
                </a:lnTo>
                <a:lnTo>
                  <a:pt x="3264413" y="186502"/>
                </a:lnTo>
                <a:lnTo>
                  <a:pt x="3260161" y="187566"/>
                </a:lnTo>
                <a:lnTo>
                  <a:pt x="3251125" y="189691"/>
                </a:lnTo>
                <a:lnTo>
                  <a:pt x="3241029" y="191285"/>
                </a:lnTo>
                <a:lnTo>
                  <a:pt x="3235182" y="191817"/>
                </a:lnTo>
                <a:lnTo>
                  <a:pt x="3229335" y="193410"/>
                </a:lnTo>
                <a:lnTo>
                  <a:pt x="3220299" y="196066"/>
                </a:lnTo>
                <a:lnTo>
                  <a:pt x="3212328" y="199255"/>
                </a:lnTo>
                <a:lnTo>
                  <a:pt x="3208606" y="200317"/>
                </a:lnTo>
                <a:lnTo>
                  <a:pt x="3189473" y="208287"/>
                </a:lnTo>
                <a:lnTo>
                  <a:pt x="3181500" y="211476"/>
                </a:lnTo>
                <a:lnTo>
                  <a:pt x="3172996" y="214665"/>
                </a:lnTo>
                <a:lnTo>
                  <a:pt x="3165025" y="216789"/>
                </a:lnTo>
                <a:lnTo>
                  <a:pt x="3156521" y="218384"/>
                </a:lnTo>
                <a:lnTo>
                  <a:pt x="3148017" y="218916"/>
                </a:lnTo>
                <a:lnTo>
                  <a:pt x="3138451" y="218916"/>
                </a:lnTo>
                <a:lnTo>
                  <a:pt x="3128882" y="222103"/>
                </a:lnTo>
                <a:lnTo>
                  <a:pt x="3118786" y="225823"/>
                </a:lnTo>
                <a:lnTo>
                  <a:pt x="3098589" y="233793"/>
                </a:lnTo>
                <a:lnTo>
                  <a:pt x="3078924" y="242293"/>
                </a:lnTo>
                <a:lnTo>
                  <a:pt x="3068825" y="245482"/>
                </a:lnTo>
                <a:lnTo>
                  <a:pt x="3059257" y="248139"/>
                </a:lnTo>
                <a:lnTo>
                  <a:pt x="3052880" y="250265"/>
                </a:lnTo>
                <a:lnTo>
                  <a:pt x="3045971" y="252390"/>
                </a:lnTo>
                <a:lnTo>
                  <a:pt x="3033215" y="257703"/>
                </a:lnTo>
                <a:lnTo>
                  <a:pt x="3020990" y="263548"/>
                </a:lnTo>
                <a:lnTo>
                  <a:pt x="3008767" y="269924"/>
                </a:lnTo>
                <a:lnTo>
                  <a:pt x="2996543" y="276301"/>
                </a:lnTo>
                <a:lnTo>
                  <a:pt x="2984850" y="282145"/>
                </a:lnTo>
                <a:lnTo>
                  <a:pt x="2973157" y="286396"/>
                </a:lnTo>
                <a:lnTo>
                  <a:pt x="2967310" y="288522"/>
                </a:lnTo>
                <a:lnTo>
                  <a:pt x="2961463" y="290115"/>
                </a:lnTo>
                <a:lnTo>
                  <a:pt x="2955617" y="295430"/>
                </a:lnTo>
                <a:lnTo>
                  <a:pt x="2950302" y="300211"/>
                </a:lnTo>
                <a:lnTo>
                  <a:pt x="2945520" y="304994"/>
                </a:lnTo>
                <a:lnTo>
                  <a:pt x="2940204" y="309775"/>
                </a:lnTo>
                <a:lnTo>
                  <a:pt x="2932232" y="320934"/>
                </a:lnTo>
                <a:lnTo>
                  <a:pt x="2924791" y="332092"/>
                </a:lnTo>
                <a:lnTo>
                  <a:pt x="2917350" y="343249"/>
                </a:lnTo>
                <a:lnTo>
                  <a:pt x="2910973" y="356002"/>
                </a:lnTo>
                <a:lnTo>
                  <a:pt x="2897153" y="381506"/>
                </a:lnTo>
                <a:lnTo>
                  <a:pt x="2873236" y="418701"/>
                </a:lnTo>
                <a:lnTo>
                  <a:pt x="2876030" y="420695"/>
                </a:lnTo>
                <a:lnTo>
                  <a:pt x="2874817" y="421510"/>
                </a:lnTo>
                <a:lnTo>
                  <a:pt x="2872680" y="422050"/>
                </a:lnTo>
                <a:lnTo>
                  <a:pt x="2870540" y="423128"/>
                </a:lnTo>
                <a:lnTo>
                  <a:pt x="2868403" y="425285"/>
                </a:lnTo>
                <a:lnTo>
                  <a:pt x="2865196" y="427980"/>
                </a:lnTo>
                <a:lnTo>
                  <a:pt x="2863057" y="430677"/>
                </a:lnTo>
                <a:lnTo>
                  <a:pt x="2857178" y="429598"/>
                </a:lnTo>
                <a:lnTo>
                  <a:pt x="2851832" y="428520"/>
                </a:lnTo>
                <a:lnTo>
                  <a:pt x="2847021" y="426902"/>
                </a:lnTo>
                <a:lnTo>
                  <a:pt x="2842745" y="424745"/>
                </a:lnTo>
                <a:lnTo>
                  <a:pt x="2839004" y="422588"/>
                </a:lnTo>
                <a:lnTo>
                  <a:pt x="2835262" y="419356"/>
                </a:lnTo>
                <a:lnTo>
                  <a:pt x="2825639" y="411807"/>
                </a:lnTo>
                <a:lnTo>
                  <a:pt x="2792500" y="384313"/>
                </a:lnTo>
                <a:lnTo>
                  <a:pt x="2758824" y="356279"/>
                </a:lnTo>
                <a:lnTo>
                  <a:pt x="2749736" y="342801"/>
                </a:lnTo>
                <a:lnTo>
                  <a:pt x="2744391" y="339028"/>
                </a:lnTo>
                <a:lnTo>
                  <a:pt x="2742616" y="337749"/>
                </a:lnTo>
                <a:lnTo>
                  <a:pt x="2743554" y="337936"/>
                </a:lnTo>
                <a:lnTo>
                  <a:pt x="2746741" y="339530"/>
                </a:lnTo>
                <a:lnTo>
                  <a:pt x="2749931" y="342187"/>
                </a:lnTo>
                <a:lnTo>
                  <a:pt x="2753652" y="345376"/>
                </a:lnTo>
                <a:lnTo>
                  <a:pt x="2796702" y="271518"/>
                </a:lnTo>
                <a:lnTo>
                  <a:pt x="2840285" y="198723"/>
                </a:lnTo>
                <a:lnTo>
                  <a:pt x="2839221" y="180659"/>
                </a:lnTo>
                <a:lnTo>
                  <a:pt x="2838690" y="166844"/>
                </a:lnTo>
                <a:lnTo>
                  <a:pt x="2839221" y="160466"/>
                </a:lnTo>
                <a:lnTo>
                  <a:pt x="2839753" y="155685"/>
                </a:lnTo>
                <a:lnTo>
                  <a:pt x="2840285" y="150902"/>
                </a:lnTo>
                <a:lnTo>
                  <a:pt x="2841348" y="146121"/>
                </a:lnTo>
                <a:lnTo>
                  <a:pt x="2842942" y="141870"/>
                </a:lnTo>
                <a:lnTo>
                  <a:pt x="2845067" y="138151"/>
                </a:lnTo>
                <a:lnTo>
                  <a:pt x="2847724" y="134432"/>
                </a:lnTo>
                <a:lnTo>
                  <a:pt x="2851446" y="130711"/>
                </a:lnTo>
                <a:lnTo>
                  <a:pt x="2859950" y="122211"/>
                </a:lnTo>
                <a:lnTo>
                  <a:pt x="2871641" y="112114"/>
                </a:lnTo>
                <a:lnTo>
                  <a:pt x="2879082" y="99894"/>
                </a:lnTo>
                <a:lnTo>
                  <a:pt x="2882804" y="94580"/>
                </a:lnTo>
                <a:lnTo>
                  <a:pt x="2886524" y="89267"/>
                </a:lnTo>
                <a:lnTo>
                  <a:pt x="2891308" y="85546"/>
                </a:lnTo>
                <a:lnTo>
                  <a:pt x="2893433" y="83954"/>
                </a:lnTo>
                <a:lnTo>
                  <a:pt x="2896090" y="82890"/>
                </a:lnTo>
                <a:lnTo>
                  <a:pt x="2898747" y="81827"/>
                </a:lnTo>
                <a:lnTo>
                  <a:pt x="2901937" y="81297"/>
                </a:lnTo>
                <a:lnTo>
                  <a:pt x="2905656" y="81297"/>
                </a:lnTo>
                <a:lnTo>
                  <a:pt x="2909378" y="81297"/>
                </a:lnTo>
                <a:lnTo>
                  <a:pt x="2913630" y="81827"/>
                </a:lnTo>
                <a:lnTo>
                  <a:pt x="2917350" y="82890"/>
                </a:lnTo>
                <a:lnTo>
                  <a:pt x="2920539" y="85016"/>
                </a:lnTo>
                <a:lnTo>
                  <a:pt x="2922134" y="86078"/>
                </a:lnTo>
                <a:lnTo>
                  <a:pt x="2923196" y="87673"/>
                </a:lnTo>
                <a:lnTo>
                  <a:pt x="2925323" y="89797"/>
                </a:lnTo>
                <a:lnTo>
                  <a:pt x="2925853" y="92454"/>
                </a:lnTo>
                <a:lnTo>
                  <a:pt x="2927448" y="98831"/>
                </a:lnTo>
                <a:lnTo>
                  <a:pt x="2927980" y="107331"/>
                </a:lnTo>
                <a:lnTo>
                  <a:pt x="2927448" y="119022"/>
                </a:lnTo>
                <a:lnTo>
                  <a:pt x="2934357" y="120617"/>
                </a:lnTo>
                <a:lnTo>
                  <a:pt x="2942331" y="122211"/>
                </a:lnTo>
                <a:lnTo>
                  <a:pt x="2960933" y="124335"/>
                </a:lnTo>
                <a:lnTo>
                  <a:pt x="2980066" y="125930"/>
                </a:lnTo>
                <a:lnTo>
                  <a:pt x="2989632" y="126460"/>
                </a:lnTo>
                <a:lnTo>
                  <a:pt x="2999200" y="126460"/>
                </a:lnTo>
                <a:lnTo>
                  <a:pt x="3006639" y="125398"/>
                </a:lnTo>
                <a:lnTo>
                  <a:pt x="3013551" y="124868"/>
                </a:lnTo>
                <a:lnTo>
                  <a:pt x="3026837" y="122211"/>
                </a:lnTo>
                <a:lnTo>
                  <a:pt x="3033215" y="121679"/>
                </a:lnTo>
                <a:lnTo>
                  <a:pt x="3040125" y="121147"/>
                </a:lnTo>
                <a:lnTo>
                  <a:pt x="3047033" y="121679"/>
                </a:lnTo>
                <a:lnTo>
                  <a:pt x="3054475" y="122741"/>
                </a:lnTo>
                <a:lnTo>
                  <a:pt x="3057132" y="123273"/>
                </a:lnTo>
                <a:lnTo>
                  <a:pt x="3059257" y="123273"/>
                </a:lnTo>
                <a:lnTo>
                  <a:pt x="3061914" y="122741"/>
                </a:lnTo>
                <a:lnTo>
                  <a:pt x="3064041" y="121679"/>
                </a:lnTo>
                <a:lnTo>
                  <a:pt x="3068825" y="119022"/>
                </a:lnTo>
                <a:lnTo>
                  <a:pt x="3073607" y="115303"/>
                </a:lnTo>
                <a:lnTo>
                  <a:pt x="3083176" y="105739"/>
                </a:lnTo>
                <a:lnTo>
                  <a:pt x="3088490" y="100956"/>
                </a:lnTo>
                <a:lnTo>
                  <a:pt x="3094867" y="96705"/>
                </a:lnTo>
                <a:lnTo>
                  <a:pt x="3105498" y="88735"/>
                </a:lnTo>
                <a:lnTo>
                  <a:pt x="3117721" y="81297"/>
                </a:lnTo>
                <a:lnTo>
                  <a:pt x="3123568" y="78109"/>
                </a:lnTo>
                <a:lnTo>
                  <a:pt x="3130477" y="74390"/>
                </a:lnTo>
                <a:lnTo>
                  <a:pt x="3136324" y="71201"/>
                </a:lnTo>
                <a:lnTo>
                  <a:pt x="3142703" y="69074"/>
                </a:lnTo>
                <a:close/>
                <a:moveTo>
                  <a:pt x="76004" y="0"/>
                </a:moveTo>
                <a:lnTo>
                  <a:pt x="79724" y="1062"/>
                </a:lnTo>
                <a:lnTo>
                  <a:pt x="82913" y="1062"/>
                </a:lnTo>
                <a:lnTo>
                  <a:pt x="90885" y="3189"/>
                </a:lnTo>
                <a:lnTo>
                  <a:pt x="100453" y="6376"/>
                </a:lnTo>
                <a:lnTo>
                  <a:pt x="113209" y="18066"/>
                </a:lnTo>
                <a:lnTo>
                  <a:pt x="127027" y="29225"/>
                </a:lnTo>
                <a:lnTo>
                  <a:pt x="140845" y="39852"/>
                </a:lnTo>
                <a:lnTo>
                  <a:pt x="155196" y="49416"/>
                </a:lnTo>
                <a:lnTo>
                  <a:pt x="170078" y="58980"/>
                </a:lnTo>
                <a:lnTo>
                  <a:pt x="184959" y="67482"/>
                </a:lnTo>
                <a:lnTo>
                  <a:pt x="200904" y="76514"/>
                </a:lnTo>
                <a:lnTo>
                  <a:pt x="217380" y="84484"/>
                </a:lnTo>
                <a:lnTo>
                  <a:pt x="231200" y="86078"/>
                </a:lnTo>
                <a:lnTo>
                  <a:pt x="238109" y="87141"/>
                </a:lnTo>
                <a:lnTo>
                  <a:pt x="245548" y="88735"/>
                </a:lnTo>
                <a:lnTo>
                  <a:pt x="252990" y="90862"/>
                </a:lnTo>
                <a:lnTo>
                  <a:pt x="260431" y="94048"/>
                </a:lnTo>
                <a:lnTo>
                  <a:pt x="268935" y="97237"/>
                </a:lnTo>
                <a:lnTo>
                  <a:pt x="277439" y="102018"/>
                </a:lnTo>
                <a:lnTo>
                  <a:pt x="287537" y="103612"/>
                </a:lnTo>
                <a:lnTo>
                  <a:pt x="299228" y="106269"/>
                </a:lnTo>
                <a:lnTo>
                  <a:pt x="310922" y="108396"/>
                </a:lnTo>
                <a:lnTo>
                  <a:pt x="322083" y="109458"/>
                </a:lnTo>
                <a:lnTo>
                  <a:pt x="326334" y="109458"/>
                </a:lnTo>
                <a:lnTo>
                  <a:pt x="330586" y="109458"/>
                </a:lnTo>
                <a:lnTo>
                  <a:pt x="334308" y="108396"/>
                </a:lnTo>
                <a:lnTo>
                  <a:pt x="336965" y="106269"/>
                </a:lnTo>
                <a:lnTo>
                  <a:pt x="338028" y="105207"/>
                </a:lnTo>
                <a:lnTo>
                  <a:pt x="338560" y="104145"/>
                </a:lnTo>
                <a:lnTo>
                  <a:pt x="339090" y="102550"/>
                </a:lnTo>
                <a:lnTo>
                  <a:pt x="339090" y="100426"/>
                </a:lnTo>
                <a:lnTo>
                  <a:pt x="338560" y="96175"/>
                </a:lnTo>
                <a:lnTo>
                  <a:pt x="336433" y="90329"/>
                </a:lnTo>
                <a:lnTo>
                  <a:pt x="331651" y="85546"/>
                </a:lnTo>
                <a:lnTo>
                  <a:pt x="327929" y="81297"/>
                </a:lnTo>
                <a:lnTo>
                  <a:pt x="324740" y="77046"/>
                </a:lnTo>
                <a:lnTo>
                  <a:pt x="322615" y="72263"/>
                </a:lnTo>
                <a:lnTo>
                  <a:pt x="321020" y="68012"/>
                </a:lnTo>
                <a:lnTo>
                  <a:pt x="319958" y="64293"/>
                </a:lnTo>
                <a:lnTo>
                  <a:pt x="319425" y="60042"/>
                </a:lnTo>
                <a:lnTo>
                  <a:pt x="319425" y="56854"/>
                </a:lnTo>
                <a:lnTo>
                  <a:pt x="319958" y="52605"/>
                </a:lnTo>
                <a:lnTo>
                  <a:pt x="321020" y="49416"/>
                </a:lnTo>
                <a:lnTo>
                  <a:pt x="322083" y="46759"/>
                </a:lnTo>
                <a:lnTo>
                  <a:pt x="324210" y="44103"/>
                </a:lnTo>
                <a:lnTo>
                  <a:pt x="326334" y="41446"/>
                </a:lnTo>
                <a:lnTo>
                  <a:pt x="328461" y="39852"/>
                </a:lnTo>
                <a:lnTo>
                  <a:pt x="331119" y="37725"/>
                </a:lnTo>
                <a:lnTo>
                  <a:pt x="334308" y="36133"/>
                </a:lnTo>
                <a:lnTo>
                  <a:pt x="338028" y="35068"/>
                </a:lnTo>
                <a:lnTo>
                  <a:pt x="341217" y="34538"/>
                </a:lnTo>
                <a:lnTo>
                  <a:pt x="344407" y="34538"/>
                </a:lnTo>
                <a:lnTo>
                  <a:pt x="348126" y="34538"/>
                </a:lnTo>
                <a:lnTo>
                  <a:pt x="351316" y="35068"/>
                </a:lnTo>
                <a:lnTo>
                  <a:pt x="355568" y="37195"/>
                </a:lnTo>
                <a:lnTo>
                  <a:pt x="358757" y="38789"/>
                </a:lnTo>
                <a:lnTo>
                  <a:pt x="361944" y="40914"/>
                </a:lnTo>
                <a:lnTo>
                  <a:pt x="365134" y="43570"/>
                </a:lnTo>
                <a:lnTo>
                  <a:pt x="368323" y="46759"/>
                </a:lnTo>
                <a:lnTo>
                  <a:pt x="372043" y="50478"/>
                </a:lnTo>
                <a:lnTo>
                  <a:pt x="374170" y="55791"/>
                </a:lnTo>
                <a:lnTo>
                  <a:pt x="376827" y="60574"/>
                </a:lnTo>
                <a:lnTo>
                  <a:pt x="378952" y="66418"/>
                </a:lnTo>
                <a:lnTo>
                  <a:pt x="380547" y="72795"/>
                </a:lnTo>
                <a:lnTo>
                  <a:pt x="381609" y="80765"/>
                </a:lnTo>
                <a:lnTo>
                  <a:pt x="398087" y="88735"/>
                </a:lnTo>
                <a:lnTo>
                  <a:pt x="404996" y="93518"/>
                </a:lnTo>
                <a:lnTo>
                  <a:pt x="412437" y="98299"/>
                </a:lnTo>
                <a:lnTo>
                  <a:pt x="418814" y="102550"/>
                </a:lnTo>
                <a:lnTo>
                  <a:pt x="424130" y="107863"/>
                </a:lnTo>
                <a:lnTo>
                  <a:pt x="429975" y="113177"/>
                </a:lnTo>
                <a:lnTo>
                  <a:pt x="434759" y="119022"/>
                </a:lnTo>
                <a:lnTo>
                  <a:pt x="438479" y="124868"/>
                </a:lnTo>
                <a:lnTo>
                  <a:pt x="441668" y="131775"/>
                </a:lnTo>
                <a:lnTo>
                  <a:pt x="444325" y="138151"/>
                </a:lnTo>
                <a:lnTo>
                  <a:pt x="446983" y="145058"/>
                </a:lnTo>
                <a:lnTo>
                  <a:pt x="448577" y="153560"/>
                </a:lnTo>
                <a:lnTo>
                  <a:pt x="449110" y="161530"/>
                </a:lnTo>
                <a:lnTo>
                  <a:pt x="448577" y="171095"/>
                </a:lnTo>
                <a:lnTo>
                  <a:pt x="447515" y="180127"/>
                </a:lnTo>
                <a:lnTo>
                  <a:pt x="517672" y="310307"/>
                </a:lnTo>
                <a:lnTo>
                  <a:pt x="521392" y="308181"/>
                </a:lnTo>
                <a:lnTo>
                  <a:pt x="524581" y="306586"/>
                </a:lnTo>
                <a:lnTo>
                  <a:pt x="527239" y="306056"/>
                </a:lnTo>
                <a:lnTo>
                  <a:pt x="528482" y="306056"/>
                </a:lnTo>
                <a:lnTo>
                  <a:pt x="526987" y="306556"/>
                </a:lnTo>
                <a:lnTo>
                  <a:pt x="524873" y="307090"/>
                </a:lnTo>
                <a:lnTo>
                  <a:pt x="520643" y="309221"/>
                </a:lnTo>
                <a:lnTo>
                  <a:pt x="515883" y="312950"/>
                </a:lnTo>
                <a:lnTo>
                  <a:pt x="511123" y="317211"/>
                </a:lnTo>
                <a:lnTo>
                  <a:pt x="505834" y="321472"/>
                </a:lnTo>
                <a:lnTo>
                  <a:pt x="464583" y="352366"/>
                </a:lnTo>
                <a:lnTo>
                  <a:pt x="421746" y="382195"/>
                </a:lnTo>
                <a:lnTo>
                  <a:pt x="412228" y="388586"/>
                </a:lnTo>
                <a:lnTo>
                  <a:pt x="403765" y="394446"/>
                </a:lnTo>
                <a:lnTo>
                  <a:pt x="397420" y="400305"/>
                </a:lnTo>
                <a:lnTo>
                  <a:pt x="393752" y="404335"/>
                </a:lnTo>
                <a:lnTo>
                  <a:pt x="395429" y="401167"/>
                </a:lnTo>
                <a:lnTo>
                  <a:pt x="401806" y="391602"/>
                </a:lnTo>
                <a:lnTo>
                  <a:pt x="387456" y="365566"/>
                </a:lnTo>
                <a:lnTo>
                  <a:pt x="373105" y="339530"/>
                </a:lnTo>
                <a:lnTo>
                  <a:pt x="357162" y="313494"/>
                </a:lnTo>
                <a:lnTo>
                  <a:pt x="348658" y="300743"/>
                </a:lnTo>
                <a:lnTo>
                  <a:pt x="340685" y="289052"/>
                </a:lnTo>
                <a:lnTo>
                  <a:pt x="326867" y="280020"/>
                </a:lnTo>
                <a:lnTo>
                  <a:pt x="314643" y="272050"/>
                </a:lnTo>
                <a:lnTo>
                  <a:pt x="304545" y="266737"/>
                </a:lnTo>
                <a:lnTo>
                  <a:pt x="294976" y="262486"/>
                </a:lnTo>
                <a:lnTo>
                  <a:pt x="278501" y="254516"/>
                </a:lnTo>
                <a:lnTo>
                  <a:pt x="270529" y="250795"/>
                </a:lnTo>
                <a:lnTo>
                  <a:pt x="262026" y="246014"/>
                </a:lnTo>
                <a:lnTo>
                  <a:pt x="249270" y="241231"/>
                </a:lnTo>
                <a:lnTo>
                  <a:pt x="236514" y="236450"/>
                </a:lnTo>
                <a:lnTo>
                  <a:pt x="225883" y="231137"/>
                </a:lnTo>
                <a:lnTo>
                  <a:pt x="214722" y="225823"/>
                </a:lnTo>
                <a:lnTo>
                  <a:pt x="203561" y="220508"/>
                </a:lnTo>
                <a:lnTo>
                  <a:pt x="192931" y="213602"/>
                </a:lnTo>
                <a:lnTo>
                  <a:pt x="181770" y="206695"/>
                </a:lnTo>
                <a:lnTo>
                  <a:pt x="170609" y="198723"/>
                </a:lnTo>
                <a:lnTo>
                  <a:pt x="154133" y="194474"/>
                </a:lnTo>
                <a:lnTo>
                  <a:pt x="139783" y="189691"/>
                </a:lnTo>
                <a:lnTo>
                  <a:pt x="125965" y="184378"/>
                </a:lnTo>
                <a:lnTo>
                  <a:pt x="113209" y="177470"/>
                </a:lnTo>
                <a:lnTo>
                  <a:pt x="102046" y="170562"/>
                </a:lnTo>
                <a:lnTo>
                  <a:pt x="90885" y="162060"/>
                </a:lnTo>
                <a:lnTo>
                  <a:pt x="80256" y="154091"/>
                </a:lnTo>
                <a:lnTo>
                  <a:pt x="69095" y="144526"/>
                </a:lnTo>
                <a:lnTo>
                  <a:pt x="62184" y="138681"/>
                </a:lnTo>
                <a:lnTo>
                  <a:pt x="54213" y="132305"/>
                </a:lnTo>
                <a:lnTo>
                  <a:pt x="46241" y="125398"/>
                </a:lnTo>
                <a:lnTo>
                  <a:pt x="38800" y="118490"/>
                </a:lnTo>
                <a:lnTo>
                  <a:pt x="35610" y="114771"/>
                </a:lnTo>
                <a:lnTo>
                  <a:pt x="32953" y="111052"/>
                </a:lnTo>
                <a:lnTo>
                  <a:pt x="30828" y="106269"/>
                </a:lnTo>
                <a:lnTo>
                  <a:pt x="29233" y="102550"/>
                </a:lnTo>
                <a:lnTo>
                  <a:pt x="28169" y="97767"/>
                </a:lnTo>
                <a:lnTo>
                  <a:pt x="27639" y="93518"/>
                </a:lnTo>
                <a:lnTo>
                  <a:pt x="28169" y="88203"/>
                </a:lnTo>
                <a:lnTo>
                  <a:pt x="29233" y="83422"/>
                </a:lnTo>
                <a:lnTo>
                  <a:pt x="15413" y="68012"/>
                </a:lnTo>
                <a:lnTo>
                  <a:pt x="6379" y="57918"/>
                </a:lnTo>
                <a:lnTo>
                  <a:pt x="2657" y="53135"/>
                </a:lnTo>
                <a:lnTo>
                  <a:pt x="1065" y="49948"/>
                </a:lnTo>
                <a:lnTo>
                  <a:pt x="0" y="46227"/>
                </a:lnTo>
                <a:lnTo>
                  <a:pt x="0" y="42508"/>
                </a:lnTo>
                <a:lnTo>
                  <a:pt x="1065" y="40384"/>
                </a:lnTo>
                <a:lnTo>
                  <a:pt x="2127" y="38257"/>
                </a:lnTo>
                <a:lnTo>
                  <a:pt x="5847" y="34538"/>
                </a:lnTo>
                <a:lnTo>
                  <a:pt x="9036" y="31350"/>
                </a:lnTo>
                <a:lnTo>
                  <a:pt x="10099" y="29755"/>
                </a:lnTo>
                <a:lnTo>
                  <a:pt x="10631" y="27631"/>
                </a:lnTo>
                <a:lnTo>
                  <a:pt x="11161" y="22848"/>
                </a:lnTo>
                <a:lnTo>
                  <a:pt x="12226" y="18066"/>
                </a:lnTo>
                <a:lnTo>
                  <a:pt x="14351" y="15410"/>
                </a:lnTo>
                <a:lnTo>
                  <a:pt x="16478" y="12753"/>
                </a:lnTo>
                <a:lnTo>
                  <a:pt x="19665" y="11691"/>
                </a:lnTo>
                <a:lnTo>
                  <a:pt x="23387" y="10627"/>
                </a:lnTo>
                <a:lnTo>
                  <a:pt x="27106" y="10627"/>
                </a:lnTo>
                <a:lnTo>
                  <a:pt x="31358" y="11159"/>
                </a:lnTo>
                <a:lnTo>
                  <a:pt x="35610" y="12221"/>
                </a:lnTo>
                <a:lnTo>
                  <a:pt x="40394" y="13815"/>
                </a:lnTo>
                <a:lnTo>
                  <a:pt x="49961" y="18066"/>
                </a:lnTo>
                <a:lnTo>
                  <a:pt x="59527" y="24442"/>
                </a:lnTo>
                <a:lnTo>
                  <a:pt x="67501" y="30287"/>
                </a:lnTo>
                <a:lnTo>
                  <a:pt x="66438" y="24442"/>
                </a:lnTo>
                <a:lnTo>
                  <a:pt x="65374" y="19129"/>
                </a:lnTo>
                <a:lnTo>
                  <a:pt x="65374" y="14348"/>
                </a:lnTo>
                <a:lnTo>
                  <a:pt x="65374" y="10627"/>
                </a:lnTo>
                <a:lnTo>
                  <a:pt x="65906" y="7440"/>
                </a:lnTo>
                <a:lnTo>
                  <a:pt x="67501" y="4783"/>
                </a:lnTo>
                <a:lnTo>
                  <a:pt x="68563" y="3189"/>
                </a:lnTo>
                <a:lnTo>
                  <a:pt x="70690" y="1595"/>
                </a:lnTo>
                <a:lnTo>
                  <a:pt x="73347" y="10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4" name="Group 13"/>
          <p:cNvGrpSpPr/>
          <p:nvPr/>
        </p:nvGrpSpPr>
        <p:grpSpPr>
          <a:xfrm flipH="1">
            <a:off x="540385" y="572213"/>
            <a:ext cx="3733800" cy="1828800"/>
            <a:chOff x="1447800" y="1276350"/>
            <a:chExt cx="3733800" cy="1828800"/>
          </a:xfrm>
          <a:solidFill>
            <a:srgbClr val="21B0FF"/>
          </a:solidFill>
        </p:grpSpPr>
        <p:sp>
          <p:nvSpPr>
            <p:cNvPr id="95" name="Rectangle 17"/>
            <p:cNvSpPr/>
            <p:nvPr/>
          </p:nvSpPr>
          <p:spPr>
            <a:xfrm>
              <a:off x="1447800" y="1733550"/>
              <a:ext cx="2286000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Block Arc 18"/>
            <p:cNvSpPr/>
            <p:nvPr/>
          </p:nvSpPr>
          <p:spPr>
            <a:xfrm>
              <a:off x="3352800" y="1276350"/>
              <a:ext cx="1828800" cy="1828800"/>
            </a:xfrm>
            <a:prstGeom prst="blockArc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1250" y="1343025"/>
            <a:ext cx="687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1250" y="1926590"/>
            <a:ext cx="36036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你可以在平台上发布你的失物信息，包括失物照片，失物描述和本人信息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D:\2.jp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31025" y="95568"/>
            <a:ext cx="2609850" cy="5288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7216775" y="5468620"/>
            <a:ext cx="2038350" cy="1339850"/>
          </a:xfrm>
          <a:custGeom>
            <a:avLst/>
            <a:gdLst>
              <a:gd name="connsiteX0" fmla="*/ 1773141 w 3300023"/>
              <a:gd name="connsiteY0" fmla="*/ 1153966 h 2706595"/>
              <a:gd name="connsiteX1" fmla="*/ 1766758 w 3300023"/>
              <a:gd name="connsiteY1" fmla="*/ 1159811 h 2706595"/>
              <a:gd name="connsiteX2" fmla="*/ 1761972 w 3300023"/>
              <a:gd name="connsiteY2" fmla="*/ 1164060 h 2706595"/>
              <a:gd name="connsiteX3" fmla="*/ 1756656 w 3300023"/>
              <a:gd name="connsiteY3" fmla="*/ 1167779 h 2706595"/>
              <a:gd name="connsiteX4" fmla="*/ 1751868 w 3300023"/>
              <a:gd name="connsiteY4" fmla="*/ 1170968 h 2706595"/>
              <a:gd name="connsiteX5" fmla="*/ 1746019 w 3300023"/>
              <a:gd name="connsiteY5" fmla="*/ 1173624 h 2706595"/>
              <a:gd name="connsiteX6" fmla="*/ 1740701 w 3300023"/>
              <a:gd name="connsiteY6" fmla="*/ 1176281 h 2706595"/>
              <a:gd name="connsiteX7" fmla="*/ 1726342 w 3300023"/>
              <a:gd name="connsiteY7" fmla="*/ 1181062 h 2706595"/>
              <a:gd name="connsiteX8" fmla="*/ 1713046 w 3300023"/>
              <a:gd name="connsiteY8" fmla="*/ 1184251 h 2706595"/>
              <a:gd name="connsiteX9" fmla="*/ 1707198 w 3300023"/>
              <a:gd name="connsiteY9" fmla="*/ 1185843 h 2706595"/>
              <a:gd name="connsiteX10" fmla="*/ 1701879 w 3300023"/>
              <a:gd name="connsiteY10" fmla="*/ 1188500 h 2706595"/>
              <a:gd name="connsiteX11" fmla="*/ 1697625 w 3300023"/>
              <a:gd name="connsiteY11" fmla="*/ 1190627 h 2706595"/>
              <a:gd name="connsiteX12" fmla="*/ 1692839 w 3300023"/>
              <a:gd name="connsiteY12" fmla="*/ 1193281 h 2706595"/>
              <a:gd name="connsiteX13" fmla="*/ 1689115 w 3300023"/>
              <a:gd name="connsiteY13" fmla="*/ 1195938 h 2706595"/>
              <a:gd name="connsiteX14" fmla="*/ 1685394 w 3300023"/>
              <a:gd name="connsiteY14" fmla="*/ 1199126 h 2706595"/>
              <a:gd name="connsiteX15" fmla="*/ 1682734 w 3300023"/>
              <a:gd name="connsiteY15" fmla="*/ 1202845 h 2706595"/>
              <a:gd name="connsiteX16" fmla="*/ 1680075 w 3300023"/>
              <a:gd name="connsiteY16" fmla="*/ 1207096 h 2706595"/>
              <a:gd name="connsiteX17" fmla="*/ 1678481 w 3300023"/>
              <a:gd name="connsiteY17" fmla="*/ 1211877 h 2706595"/>
              <a:gd name="connsiteX18" fmla="*/ 1676352 w 3300023"/>
              <a:gd name="connsiteY18" fmla="*/ 1216659 h 2706595"/>
              <a:gd name="connsiteX19" fmla="*/ 1675289 w 3300023"/>
              <a:gd name="connsiteY19" fmla="*/ 1221440 h 2706595"/>
              <a:gd name="connsiteX20" fmla="*/ 1674757 w 3300023"/>
              <a:gd name="connsiteY20" fmla="*/ 1227815 h 2706595"/>
              <a:gd name="connsiteX21" fmla="*/ 1674757 w 3300023"/>
              <a:gd name="connsiteY21" fmla="*/ 1234191 h 2706595"/>
              <a:gd name="connsiteX22" fmla="*/ 1674757 w 3300023"/>
              <a:gd name="connsiteY22" fmla="*/ 1241098 h 2706595"/>
              <a:gd name="connsiteX23" fmla="*/ 1665185 w 3300023"/>
              <a:gd name="connsiteY23" fmla="*/ 1280414 h 2706595"/>
              <a:gd name="connsiteX24" fmla="*/ 1661463 w 3300023"/>
              <a:gd name="connsiteY24" fmla="*/ 1294227 h 2706595"/>
              <a:gd name="connsiteX25" fmla="*/ 1657739 w 3300023"/>
              <a:gd name="connsiteY25" fmla="*/ 1302729 h 2706595"/>
              <a:gd name="connsiteX26" fmla="*/ 1656675 w 3300023"/>
              <a:gd name="connsiteY26" fmla="*/ 1304321 h 2706595"/>
              <a:gd name="connsiteX27" fmla="*/ 1656145 w 3300023"/>
              <a:gd name="connsiteY27" fmla="*/ 1304321 h 2706595"/>
              <a:gd name="connsiteX28" fmla="*/ 1655612 w 3300023"/>
              <a:gd name="connsiteY28" fmla="*/ 1301665 h 2706595"/>
              <a:gd name="connsiteX29" fmla="*/ 1655612 w 3300023"/>
              <a:gd name="connsiteY29" fmla="*/ 1296883 h 2706595"/>
              <a:gd name="connsiteX30" fmla="*/ 1656675 w 3300023"/>
              <a:gd name="connsiteY30" fmla="*/ 1280414 h 2706595"/>
              <a:gd name="connsiteX31" fmla="*/ 1659334 w 3300023"/>
              <a:gd name="connsiteY31" fmla="*/ 1252255 h 2706595"/>
              <a:gd name="connsiteX32" fmla="*/ 1658804 w 3300023"/>
              <a:gd name="connsiteY32" fmla="*/ 1244817 h 2706595"/>
              <a:gd name="connsiteX33" fmla="*/ 1656675 w 3300023"/>
              <a:gd name="connsiteY33" fmla="*/ 1238442 h 2706595"/>
              <a:gd name="connsiteX34" fmla="*/ 1655612 w 3300023"/>
              <a:gd name="connsiteY34" fmla="*/ 1232598 h 2706595"/>
              <a:gd name="connsiteX35" fmla="*/ 1653485 w 3300023"/>
              <a:gd name="connsiteY35" fmla="*/ 1227815 h 2706595"/>
              <a:gd name="connsiteX36" fmla="*/ 1651358 w 3300023"/>
              <a:gd name="connsiteY36" fmla="*/ 1223034 h 2706595"/>
              <a:gd name="connsiteX37" fmla="*/ 1649231 w 3300023"/>
              <a:gd name="connsiteY37" fmla="*/ 1218783 h 2706595"/>
              <a:gd name="connsiteX38" fmla="*/ 1646040 w 3300023"/>
              <a:gd name="connsiteY38" fmla="*/ 1215596 h 2706595"/>
              <a:gd name="connsiteX39" fmla="*/ 1642849 w 3300023"/>
              <a:gd name="connsiteY39" fmla="*/ 1212940 h 2706595"/>
              <a:gd name="connsiteX40" fmla="*/ 1638595 w 3300023"/>
              <a:gd name="connsiteY40" fmla="*/ 1210283 h 2706595"/>
              <a:gd name="connsiteX41" fmla="*/ 1634871 w 3300023"/>
              <a:gd name="connsiteY41" fmla="*/ 1208159 h 2706595"/>
              <a:gd name="connsiteX42" fmla="*/ 1630085 w 3300023"/>
              <a:gd name="connsiteY42" fmla="*/ 1206564 h 2706595"/>
              <a:gd name="connsiteX43" fmla="*/ 1625299 w 3300023"/>
              <a:gd name="connsiteY43" fmla="*/ 1204440 h 2706595"/>
              <a:gd name="connsiteX44" fmla="*/ 1613599 w 3300023"/>
              <a:gd name="connsiteY44" fmla="*/ 1201783 h 2706595"/>
              <a:gd name="connsiteX45" fmla="*/ 1600305 w 3300023"/>
              <a:gd name="connsiteY45" fmla="*/ 1199657 h 2706595"/>
              <a:gd name="connsiteX46" fmla="*/ 1585415 w 3300023"/>
              <a:gd name="connsiteY46" fmla="*/ 1195938 h 2706595"/>
              <a:gd name="connsiteX47" fmla="*/ 1569992 w 3300023"/>
              <a:gd name="connsiteY47" fmla="*/ 1192219 h 2706595"/>
              <a:gd name="connsiteX48" fmla="*/ 1554039 w 3300023"/>
              <a:gd name="connsiteY48" fmla="*/ 1189562 h 2706595"/>
              <a:gd name="connsiteX49" fmla="*/ 1538616 w 3300023"/>
              <a:gd name="connsiteY49" fmla="*/ 1185843 h 2706595"/>
              <a:gd name="connsiteX50" fmla="*/ 1553506 w 3300023"/>
              <a:gd name="connsiteY50" fmla="*/ 1193813 h 2706595"/>
              <a:gd name="connsiteX51" fmla="*/ 1565738 w 3300023"/>
              <a:gd name="connsiteY51" fmla="*/ 1200189 h 2706595"/>
              <a:gd name="connsiteX52" fmla="*/ 1576373 w 3300023"/>
              <a:gd name="connsiteY52" fmla="*/ 1207096 h 2706595"/>
              <a:gd name="connsiteX53" fmla="*/ 1584350 w 3300023"/>
              <a:gd name="connsiteY53" fmla="*/ 1212940 h 2706595"/>
              <a:gd name="connsiteX54" fmla="*/ 1590201 w 3300023"/>
              <a:gd name="connsiteY54" fmla="*/ 1218253 h 2706595"/>
              <a:gd name="connsiteX55" fmla="*/ 1592328 w 3300023"/>
              <a:gd name="connsiteY55" fmla="*/ 1220910 h 2706595"/>
              <a:gd name="connsiteX56" fmla="*/ 1594455 w 3300023"/>
              <a:gd name="connsiteY56" fmla="*/ 1224096 h 2706595"/>
              <a:gd name="connsiteX57" fmla="*/ 1595519 w 3300023"/>
              <a:gd name="connsiteY57" fmla="*/ 1227285 h 2706595"/>
              <a:gd name="connsiteX58" fmla="*/ 1596582 w 3300023"/>
              <a:gd name="connsiteY58" fmla="*/ 1229942 h 2706595"/>
              <a:gd name="connsiteX59" fmla="*/ 1597114 w 3300023"/>
              <a:gd name="connsiteY59" fmla="*/ 1233128 h 2706595"/>
              <a:gd name="connsiteX60" fmla="*/ 1597646 w 3300023"/>
              <a:gd name="connsiteY60" fmla="*/ 1236317 h 2706595"/>
              <a:gd name="connsiteX61" fmla="*/ 1597114 w 3300023"/>
              <a:gd name="connsiteY61" fmla="*/ 1243223 h 2706595"/>
              <a:gd name="connsiteX62" fmla="*/ 1596049 w 3300023"/>
              <a:gd name="connsiteY62" fmla="*/ 1250130 h 2706595"/>
              <a:gd name="connsiteX63" fmla="*/ 1593922 w 3300023"/>
              <a:gd name="connsiteY63" fmla="*/ 1258100 h 2706595"/>
              <a:gd name="connsiteX64" fmla="*/ 1590731 w 3300023"/>
              <a:gd name="connsiteY64" fmla="*/ 1267132 h 2706595"/>
              <a:gd name="connsiteX65" fmla="*/ 1583288 w 3300023"/>
              <a:gd name="connsiteY65" fmla="*/ 1288383 h 2706595"/>
              <a:gd name="connsiteX66" fmla="*/ 1579564 w 3300023"/>
              <a:gd name="connsiteY66" fmla="*/ 1301665 h 2706595"/>
              <a:gd name="connsiteX67" fmla="*/ 1575842 w 3300023"/>
              <a:gd name="connsiteY67" fmla="*/ 1315480 h 2706595"/>
              <a:gd name="connsiteX68" fmla="*/ 1555101 w 3300023"/>
              <a:gd name="connsiteY68" fmla="*/ 1378703 h 2706595"/>
              <a:gd name="connsiteX69" fmla="*/ 1534892 w 3300023"/>
              <a:gd name="connsiteY69" fmla="*/ 1439801 h 2706595"/>
              <a:gd name="connsiteX70" fmla="*/ 1525320 w 3300023"/>
              <a:gd name="connsiteY70" fmla="*/ 1474335 h 2706595"/>
              <a:gd name="connsiteX71" fmla="*/ 1516280 w 3300023"/>
              <a:gd name="connsiteY71" fmla="*/ 1508337 h 2706595"/>
              <a:gd name="connsiteX72" fmla="*/ 1498197 w 3300023"/>
              <a:gd name="connsiteY72" fmla="*/ 1577406 h 2706595"/>
              <a:gd name="connsiteX73" fmla="*/ 1489157 w 3300023"/>
              <a:gd name="connsiteY73" fmla="*/ 1611940 h 2706595"/>
              <a:gd name="connsiteX74" fmla="*/ 1480117 w 3300023"/>
              <a:gd name="connsiteY74" fmla="*/ 1645944 h 2706595"/>
              <a:gd name="connsiteX75" fmla="*/ 1469480 w 3300023"/>
              <a:gd name="connsiteY75" fmla="*/ 1679413 h 2706595"/>
              <a:gd name="connsiteX76" fmla="*/ 1459376 w 3300023"/>
              <a:gd name="connsiteY76" fmla="*/ 1713417 h 2706595"/>
              <a:gd name="connsiteX77" fmla="*/ 1450868 w 3300023"/>
              <a:gd name="connsiteY77" fmla="*/ 1735201 h 2706595"/>
              <a:gd name="connsiteX78" fmla="*/ 1443955 w 3300023"/>
              <a:gd name="connsiteY78" fmla="*/ 1758046 h 2706595"/>
              <a:gd name="connsiteX79" fmla="*/ 1437572 w 3300023"/>
              <a:gd name="connsiteY79" fmla="*/ 1780359 h 2706595"/>
              <a:gd name="connsiteX80" fmla="*/ 1432254 w 3300023"/>
              <a:gd name="connsiteY80" fmla="*/ 1802674 h 2706595"/>
              <a:gd name="connsiteX81" fmla="*/ 1427468 w 3300023"/>
              <a:gd name="connsiteY81" fmla="*/ 1825520 h 2706595"/>
              <a:gd name="connsiteX82" fmla="*/ 1423214 w 3300023"/>
              <a:gd name="connsiteY82" fmla="*/ 1848365 h 2706595"/>
              <a:gd name="connsiteX83" fmla="*/ 1418960 w 3300023"/>
              <a:gd name="connsiteY83" fmla="*/ 1870678 h 2706595"/>
              <a:gd name="connsiteX84" fmla="*/ 1415236 w 3300023"/>
              <a:gd name="connsiteY84" fmla="*/ 1892994 h 2706595"/>
              <a:gd name="connsiteX85" fmla="*/ 1408855 w 3300023"/>
              <a:gd name="connsiteY85" fmla="*/ 1938685 h 2706595"/>
              <a:gd name="connsiteX86" fmla="*/ 1402474 w 3300023"/>
              <a:gd name="connsiteY86" fmla="*/ 1983845 h 2706595"/>
              <a:gd name="connsiteX87" fmla="*/ 1394497 w 3300023"/>
              <a:gd name="connsiteY87" fmla="*/ 2030066 h 2706595"/>
              <a:gd name="connsiteX88" fmla="*/ 1390773 w 3300023"/>
              <a:gd name="connsiteY88" fmla="*/ 2052381 h 2706595"/>
              <a:gd name="connsiteX89" fmla="*/ 1386519 w 3300023"/>
              <a:gd name="connsiteY89" fmla="*/ 2075227 h 2706595"/>
              <a:gd name="connsiteX90" fmla="*/ 1373755 w 3300023"/>
              <a:gd name="connsiteY90" fmla="*/ 2123574 h 2706595"/>
              <a:gd name="connsiteX91" fmla="*/ 1366842 w 3300023"/>
              <a:gd name="connsiteY91" fmla="*/ 2149076 h 2706595"/>
              <a:gd name="connsiteX92" fmla="*/ 1359397 w 3300023"/>
              <a:gd name="connsiteY92" fmla="*/ 2174578 h 2706595"/>
              <a:gd name="connsiteX93" fmla="*/ 1351421 w 3300023"/>
              <a:gd name="connsiteY93" fmla="*/ 2201674 h 2706595"/>
              <a:gd name="connsiteX94" fmla="*/ 1342379 w 3300023"/>
              <a:gd name="connsiteY94" fmla="*/ 2228239 h 2706595"/>
              <a:gd name="connsiteX95" fmla="*/ 1333339 w 3300023"/>
              <a:gd name="connsiteY95" fmla="*/ 2255335 h 2706595"/>
              <a:gd name="connsiteX96" fmla="*/ 1323235 w 3300023"/>
              <a:gd name="connsiteY96" fmla="*/ 2281899 h 2706595"/>
              <a:gd name="connsiteX97" fmla="*/ 1316321 w 3300023"/>
              <a:gd name="connsiteY97" fmla="*/ 2298369 h 2706595"/>
              <a:gd name="connsiteX98" fmla="*/ 1308344 w 3300023"/>
              <a:gd name="connsiteY98" fmla="*/ 2314309 h 2706595"/>
              <a:gd name="connsiteX99" fmla="*/ 1292923 w 3300023"/>
              <a:gd name="connsiteY99" fmla="*/ 2346187 h 2706595"/>
              <a:gd name="connsiteX100" fmla="*/ 1284945 w 3300023"/>
              <a:gd name="connsiteY100" fmla="*/ 2361594 h 2706595"/>
              <a:gd name="connsiteX101" fmla="*/ 1279095 w 3300023"/>
              <a:gd name="connsiteY101" fmla="*/ 2376469 h 2706595"/>
              <a:gd name="connsiteX102" fmla="*/ 1276435 w 3300023"/>
              <a:gd name="connsiteY102" fmla="*/ 2383907 h 2706595"/>
              <a:gd name="connsiteX103" fmla="*/ 1274841 w 3300023"/>
              <a:gd name="connsiteY103" fmla="*/ 2390815 h 2706595"/>
              <a:gd name="connsiteX104" fmla="*/ 1273246 w 3300023"/>
              <a:gd name="connsiteY104" fmla="*/ 2397720 h 2706595"/>
              <a:gd name="connsiteX105" fmla="*/ 1272182 w 3300023"/>
              <a:gd name="connsiteY105" fmla="*/ 2404628 h 2706595"/>
              <a:gd name="connsiteX106" fmla="*/ 1272182 w 3300023"/>
              <a:gd name="connsiteY106" fmla="*/ 2406222 h 2706595"/>
              <a:gd name="connsiteX107" fmla="*/ 1273246 w 3300023"/>
              <a:gd name="connsiteY107" fmla="*/ 2407815 h 2706595"/>
              <a:gd name="connsiteX108" fmla="*/ 1274841 w 3300023"/>
              <a:gd name="connsiteY108" fmla="*/ 2409409 h 2706595"/>
              <a:gd name="connsiteX109" fmla="*/ 1276435 w 3300023"/>
              <a:gd name="connsiteY109" fmla="*/ 2410471 h 2706595"/>
              <a:gd name="connsiteX110" fmla="*/ 1281222 w 3300023"/>
              <a:gd name="connsiteY110" fmla="*/ 2412066 h 2706595"/>
              <a:gd name="connsiteX111" fmla="*/ 1287072 w 3300023"/>
              <a:gd name="connsiteY111" fmla="*/ 2414190 h 2706595"/>
              <a:gd name="connsiteX112" fmla="*/ 1303558 w 3300023"/>
              <a:gd name="connsiteY112" fmla="*/ 2417379 h 2706595"/>
              <a:gd name="connsiteX113" fmla="*/ 1313130 w 3300023"/>
              <a:gd name="connsiteY113" fmla="*/ 2418973 h 2706595"/>
              <a:gd name="connsiteX114" fmla="*/ 1322172 w 3300023"/>
              <a:gd name="connsiteY114" fmla="*/ 2421630 h 2706595"/>
              <a:gd name="connsiteX115" fmla="*/ 1358865 w 3300023"/>
              <a:gd name="connsiteY115" fmla="*/ 2435443 h 2706595"/>
              <a:gd name="connsiteX116" fmla="*/ 1395559 w 3300023"/>
              <a:gd name="connsiteY116" fmla="*/ 2447662 h 2706595"/>
              <a:gd name="connsiteX117" fmla="*/ 1413641 w 3300023"/>
              <a:gd name="connsiteY117" fmla="*/ 2454038 h 2706595"/>
              <a:gd name="connsiteX118" fmla="*/ 1432254 w 3300023"/>
              <a:gd name="connsiteY118" fmla="*/ 2459883 h 2706595"/>
              <a:gd name="connsiteX119" fmla="*/ 1450868 w 3300023"/>
              <a:gd name="connsiteY119" fmla="*/ 2464664 h 2706595"/>
              <a:gd name="connsiteX120" fmla="*/ 1469480 w 3300023"/>
              <a:gd name="connsiteY120" fmla="*/ 2469977 h 2706595"/>
              <a:gd name="connsiteX121" fmla="*/ 1488095 w 3300023"/>
              <a:gd name="connsiteY121" fmla="*/ 2474759 h 2706595"/>
              <a:gd name="connsiteX122" fmla="*/ 1507239 w 3300023"/>
              <a:gd name="connsiteY122" fmla="*/ 2478477 h 2706595"/>
              <a:gd name="connsiteX123" fmla="*/ 1526384 w 3300023"/>
              <a:gd name="connsiteY123" fmla="*/ 2481664 h 2706595"/>
              <a:gd name="connsiteX124" fmla="*/ 1545529 w 3300023"/>
              <a:gd name="connsiteY124" fmla="*/ 2484321 h 2706595"/>
              <a:gd name="connsiteX125" fmla="*/ 1564673 w 3300023"/>
              <a:gd name="connsiteY125" fmla="*/ 2486977 h 2706595"/>
              <a:gd name="connsiteX126" fmla="*/ 1584350 w 3300023"/>
              <a:gd name="connsiteY126" fmla="*/ 2488572 h 2706595"/>
              <a:gd name="connsiteX127" fmla="*/ 1605092 w 3300023"/>
              <a:gd name="connsiteY127" fmla="*/ 2489634 h 2706595"/>
              <a:gd name="connsiteX128" fmla="*/ 1625299 w 3300023"/>
              <a:gd name="connsiteY128" fmla="*/ 2489634 h 2706595"/>
              <a:gd name="connsiteX129" fmla="*/ 1675289 w 3300023"/>
              <a:gd name="connsiteY129" fmla="*/ 2488572 h 2706595"/>
              <a:gd name="connsiteX130" fmla="*/ 1694434 w 3300023"/>
              <a:gd name="connsiteY130" fmla="*/ 2488572 h 2706595"/>
              <a:gd name="connsiteX131" fmla="*/ 1713046 w 3300023"/>
              <a:gd name="connsiteY131" fmla="*/ 2488040 h 2706595"/>
              <a:gd name="connsiteX132" fmla="*/ 1731128 w 3300023"/>
              <a:gd name="connsiteY132" fmla="*/ 2486977 h 2706595"/>
              <a:gd name="connsiteX133" fmla="*/ 1749210 w 3300023"/>
              <a:gd name="connsiteY133" fmla="*/ 2484853 h 2706595"/>
              <a:gd name="connsiteX134" fmla="*/ 1766758 w 3300023"/>
              <a:gd name="connsiteY134" fmla="*/ 2482728 h 2706595"/>
              <a:gd name="connsiteX135" fmla="*/ 1783776 w 3300023"/>
              <a:gd name="connsiteY135" fmla="*/ 2480072 h 2706595"/>
              <a:gd name="connsiteX136" fmla="*/ 1801326 w 3300023"/>
              <a:gd name="connsiteY136" fmla="*/ 2477415 h 2706595"/>
              <a:gd name="connsiteX137" fmla="*/ 1818344 w 3300023"/>
              <a:gd name="connsiteY137" fmla="*/ 2473696 h 2706595"/>
              <a:gd name="connsiteX138" fmla="*/ 1835361 w 3300023"/>
              <a:gd name="connsiteY138" fmla="*/ 2469977 h 2706595"/>
              <a:gd name="connsiteX139" fmla="*/ 1852379 w 3300023"/>
              <a:gd name="connsiteY139" fmla="*/ 2464664 h 2706595"/>
              <a:gd name="connsiteX140" fmla="*/ 1869397 w 3300023"/>
              <a:gd name="connsiteY140" fmla="*/ 2459883 h 2706595"/>
              <a:gd name="connsiteX141" fmla="*/ 1886414 w 3300023"/>
              <a:gd name="connsiteY141" fmla="*/ 2454570 h 2706595"/>
              <a:gd name="connsiteX142" fmla="*/ 1921514 w 3300023"/>
              <a:gd name="connsiteY142" fmla="*/ 2442349 h 2706595"/>
              <a:gd name="connsiteX143" fmla="*/ 1957676 w 3300023"/>
              <a:gd name="connsiteY143" fmla="*/ 2428536 h 2706595"/>
              <a:gd name="connsiteX144" fmla="*/ 1962462 w 3300023"/>
              <a:gd name="connsiteY144" fmla="*/ 2426411 h 2706595"/>
              <a:gd name="connsiteX145" fmla="*/ 1966716 w 3300023"/>
              <a:gd name="connsiteY145" fmla="*/ 2424285 h 2706595"/>
              <a:gd name="connsiteX146" fmla="*/ 1974162 w 3300023"/>
              <a:gd name="connsiteY146" fmla="*/ 2421630 h 2706595"/>
              <a:gd name="connsiteX147" fmla="*/ 1976821 w 3300023"/>
              <a:gd name="connsiteY147" fmla="*/ 2420566 h 2706595"/>
              <a:gd name="connsiteX148" fmla="*/ 1978948 w 3300023"/>
              <a:gd name="connsiteY148" fmla="*/ 2418973 h 2706595"/>
              <a:gd name="connsiteX149" fmla="*/ 1979480 w 3300023"/>
              <a:gd name="connsiteY149" fmla="*/ 2417379 h 2706595"/>
              <a:gd name="connsiteX150" fmla="*/ 1980012 w 3300023"/>
              <a:gd name="connsiteY150" fmla="*/ 2415255 h 2706595"/>
              <a:gd name="connsiteX151" fmla="*/ 1978418 w 3300023"/>
              <a:gd name="connsiteY151" fmla="*/ 2405690 h 2706595"/>
              <a:gd name="connsiteX152" fmla="*/ 1976291 w 3300023"/>
              <a:gd name="connsiteY152" fmla="*/ 2393471 h 2706595"/>
              <a:gd name="connsiteX153" fmla="*/ 1974162 w 3300023"/>
              <a:gd name="connsiteY153" fmla="*/ 2379126 h 2706595"/>
              <a:gd name="connsiteX154" fmla="*/ 1969376 w 3300023"/>
              <a:gd name="connsiteY154" fmla="*/ 2360530 h 2706595"/>
              <a:gd name="connsiteX155" fmla="*/ 1966186 w 3300023"/>
              <a:gd name="connsiteY155" fmla="*/ 2336092 h 2706595"/>
              <a:gd name="connsiteX156" fmla="*/ 1962995 w 3300023"/>
              <a:gd name="connsiteY156" fmla="*/ 2312714 h 2706595"/>
              <a:gd name="connsiteX157" fmla="*/ 1960868 w 3300023"/>
              <a:gd name="connsiteY157" fmla="*/ 2289337 h 2706595"/>
              <a:gd name="connsiteX158" fmla="*/ 1958741 w 3300023"/>
              <a:gd name="connsiteY158" fmla="*/ 2265962 h 2706595"/>
              <a:gd name="connsiteX159" fmla="*/ 1956082 w 3300023"/>
              <a:gd name="connsiteY159" fmla="*/ 2221333 h 2706595"/>
              <a:gd name="connsiteX160" fmla="*/ 1954485 w 3300023"/>
              <a:gd name="connsiteY160" fmla="*/ 2178297 h 2706595"/>
              <a:gd name="connsiteX161" fmla="*/ 1953422 w 3300023"/>
              <a:gd name="connsiteY161" fmla="*/ 2135795 h 2706595"/>
              <a:gd name="connsiteX162" fmla="*/ 1953422 w 3300023"/>
              <a:gd name="connsiteY162" fmla="*/ 2094885 h 2706595"/>
              <a:gd name="connsiteX163" fmla="*/ 1953955 w 3300023"/>
              <a:gd name="connsiteY163" fmla="*/ 2017315 h 2706595"/>
              <a:gd name="connsiteX164" fmla="*/ 1947040 w 3300023"/>
              <a:gd name="connsiteY164" fmla="*/ 1948249 h 2706595"/>
              <a:gd name="connsiteX165" fmla="*/ 1943850 w 3300023"/>
              <a:gd name="connsiteY165" fmla="*/ 1914245 h 2706595"/>
              <a:gd name="connsiteX166" fmla="*/ 1939596 w 3300023"/>
              <a:gd name="connsiteY166" fmla="*/ 1879711 h 2706595"/>
              <a:gd name="connsiteX167" fmla="*/ 1937467 w 3300023"/>
              <a:gd name="connsiteY167" fmla="*/ 1862711 h 2706595"/>
              <a:gd name="connsiteX168" fmla="*/ 1934810 w 3300023"/>
              <a:gd name="connsiteY168" fmla="*/ 1845709 h 2706595"/>
              <a:gd name="connsiteX169" fmla="*/ 1931086 w 3300023"/>
              <a:gd name="connsiteY169" fmla="*/ 1829769 h 2706595"/>
              <a:gd name="connsiteX170" fmla="*/ 1927895 w 3300023"/>
              <a:gd name="connsiteY170" fmla="*/ 1812769 h 2706595"/>
              <a:gd name="connsiteX171" fmla="*/ 1923641 w 3300023"/>
              <a:gd name="connsiteY171" fmla="*/ 1795767 h 2706595"/>
              <a:gd name="connsiteX172" fmla="*/ 1919387 w 3300023"/>
              <a:gd name="connsiteY172" fmla="*/ 1779297 h 2706595"/>
              <a:gd name="connsiteX173" fmla="*/ 1913536 w 3300023"/>
              <a:gd name="connsiteY173" fmla="*/ 1762827 h 2706595"/>
              <a:gd name="connsiteX174" fmla="*/ 1908218 w 3300023"/>
              <a:gd name="connsiteY174" fmla="*/ 1746357 h 2706595"/>
              <a:gd name="connsiteX175" fmla="*/ 1880566 w 3300023"/>
              <a:gd name="connsiteY175" fmla="*/ 1651255 h 2706595"/>
              <a:gd name="connsiteX176" fmla="*/ 1851316 w 3300023"/>
              <a:gd name="connsiteY176" fmla="*/ 1556154 h 2706595"/>
              <a:gd name="connsiteX177" fmla="*/ 1836958 w 3300023"/>
              <a:gd name="connsiteY177" fmla="*/ 1508869 h 2706595"/>
              <a:gd name="connsiteX178" fmla="*/ 1821535 w 3300023"/>
              <a:gd name="connsiteY178" fmla="*/ 1461054 h 2706595"/>
              <a:gd name="connsiteX179" fmla="*/ 1806644 w 3300023"/>
              <a:gd name="connsiteY179" fmla="*/ 1414299 h 2706595"/>
              <a:gd name="connsiteX180" fmla="*/ 1790691 w 3300023"/>
              <a:gd name="connsiteY180" fmla="*/ 1367014 h 2706595"/>
              <a:gd name="connsiteX181" fmla="*/ 1778990 w 3300023"/>
              <a:gd name="connsiteY181" fmla="*/ 1337793 h 2706595"/>
              <a:gd name="connsiteX182" fmla="*/ 1774204 w 3300023"/>
              <a:gd name="connsiteY182" fmla="*/ 1324512 h 2706595"/>
              <a:gd name="connsiteX183" fmla="*/ 1769950 w 3300023"/>
              <a:gd name="connsiteY183" fmla="*/ 1311761 h 2706595"/>
              <a:gd name="connsiteX184" fmla="*/ 1766228 w 3300023"/>
              <a:gd name="connsiteY184" fmla="*/ 1300602 h 2706595"/>
              <a:gd name="connsiteX185" fmla="*/ 1763569 w 3300023"/>
              <a:gd name="connsiteY185" fmla="*/ 1289978 h 2706595"/>
              <a:gd name="connsiteX186" fmla="*/ 1761972 w 3300023"/>
              <a:gd name="connsiteY186" fmla="*/ 1279883 h 2706595"/>
              <a:gd name="connsiteX187" fmla="*/ 1760910 w 3300023"/>
              <a:gd name="connsiteY187" fmla="*/ 1269257 h 2706595"/>
              <a:gd name="connsiteX188" fmla="*/ 1760377 w 3300023"/>
              <a:gd name="connsiteY188" fmla="*/ 1259163 h 2706595"/>
              <a:gd name="connsiteX189" fmla="*/ 1760910 w 3300023"/>
              <a:gd name="connsiteY189" fmla="*/ 1249598 h 2706595"/>
              <a:gd name="connsiteX190" fmla="*/ 1761972 w 3300023"/>
              <a:gd name="connsiteY190" fmla="*/ 1239504 h 2706595"/>
              <a:gd name="connsiteX191" fmla="*/ 1764099 w 3300023"/>
              <a:gd name="connsiteY191" fmla="*/ 1229410 h 2706595"/>
              <a:gd name="connsiteX192" fmla="*/ 1767291 w 3300023"/>
              <a:gd name="connsiteY192" fmla="*/ 1218253 h 2706595"/>
              <a:gd name="connsiteX193" fmla="*/ 1771544 w 3300023"/>
              <a:gd name="connsiteY193" fmla="*/ 1206564 h 2706595"/>
              <a:gd name="connsiteX194" fmla="*/ 1775800 w 3300023"/>
              <a:gd name="connsiteY194" fmla="*/ 1194345 h 2706595"/>
              <a:gd name="connsiteX195" fmla="*/ 1781649 w 3300023"/>
              <a:gd name="connsiteY195" fmla="*/ 1180530 h 2706595"/>
              <a:gd name="connsiteX196" fmla="*/ 1783246 w 3300023"/>
              <a:gd name="connsiteY196" fmla="*/ 1174687 h 2706595"/>
              <a:gd name="connsiteX197" fmla="*/ 1784308 w 3300023"/>
              <a:gd name="connsiteY197" fmla="*/ 1168843 h 2706595"/>
              <a:gd name="connsiteX198" fmla="*/ 1783776 w 3300023"/>
              <a:gd name="connsiteY198" fmla="*/ 1164060 h 2706595"/>
              <a:gd name="connsiteX199" fmla="*/ 1782181 w 3300023"/>
              <a:gd name="connsiteY199" fmla="*/ 1159811 h 2706595"/>
              <a:gd name="connsiteX200" fmla="*/ 1780587 w 3300023"/>
              <a:gd name="connsiteY200" fmla="*/ 1157155 h 2706595"/>
              <a:gd name="connsiteX201" fmla="*/ 1777927 w 3300023"/>
              <a:gd name="connsiteY201" fmla="*/ 1155028 h 2706595"/>
              <a:gd name="connsiteX202" fmla="*/ 1775268 w 3300023"/>
              <a:gd name="connsiteY202" fmla="*/ 1153966 h 2706595"/>
              <a:gd name="connsiteX203" fmla="*/ 1774204 w 3300023"/>
              <a:gd name="connsiteY203" fmla="*/ 1153966 h 2706595"/>
              <a:gd name="connsiteX204" fmla="*/ 2888649 w 3300023"/>
              <a:gd name="connsiteY204" fmla="*/ 444823 h 2706595"/>
              <a:gd name="connsiteX205" fmla="*/ 2888649 w 3300023"/>
              <a:gd name="connsiteY205" fmla="*/ 445799 h 2706595"/>
              <a:gd name="connsiteX206" fmla="*/ 2888500 w 3300023"/>
              <a:gd name="connsiteY206" fmla="*/ 446319 h 2706595"/>
              <a:gd name="connsiteX207" fmla="*/ 384489 w 3300023"/>
              <a:gd name="connsiteY207" fmla="*/ 443410 h 2706595"/>
              <a:gd name="connsiteX208" fmla="*/ 385257 w 3300023"/>
              <a:gd name="connsiteY208" fmla="*/ 446115 h 2706595"/>
              <a:gd name="connsiteX209" fmla="*/ 388428 w 3300023"/>
              <a:gd name="connsiteY209" fmla="*/ 453038 h 2706595"/>
              <a:gd name="connsiteX210" fmla="*/ 391810 w 3300023"/>
              <a:gd name="connsiteY210" fmla="*/ 459851 h 2706595"/>
              <a:gd name="connsiteX211" fmla="*/ 390645 w 3300023"/>
              <a:gd name="connsiteY211" fmla="*/ 458020 h 2706595"/>
              <a:gd name="connsiteX212" fmla="*/ 386926 w 3300023"/>
              <a:gd name="connsiteY212" fmla="*/ 451113 h 2706595"/>
              <a:gd name="connsiteX213" fmla="*/ 384799 w 3300023"/>
              <a:gd name="connsiteY213" fmla="*/ 445269 h 2706595"/>
              <a:gd name="connsiteX214" fmla="*/ 2887888 w 3300023"/>
              <a:gd name="connsiteY214" fmla="*/ 434713 h 2706595"/>
              <a:gd name="connsiteX215" fmla="*/ 2888119 w 3300023"/>
              <a:gd name="connsiteY215" fmla="*/ 435173 h 2706595"/>
              <a:gd name="connsiteX216" fmla="*/ 2888649 w 3300023"/>
              <a:gd name="connsiteY216" fmla="*/ 438362 h 2706595"/>
              <a:gd name="connsiteX217" fmla="*/ 2888649 w 3300023"/>
              <a:gd name="connsiteY217" fmla="*/ 438934 h 2706595"/>
              <a:gd name="connsiteX218" fmla="*/ 2704754 w 3300023"/>
              <a:gd name="connsiteY218" fmla="*/ 367693 h 2706595"/>
              <a:gd name="connsiteX219" fmla="*/ 2705817 w 3300023"/>
              <a:gd name="connsiteY219" fmla="*/ 367693 h 2706595"/>
              <a:gd name="connsiteX220" fmla="*/ 2706879 w 3300023"/>
              <a:gd name="connsiteY220" fmla="*/ 368223 h 2706595"/>
              <a:gd name="connsiteX221" fmla="*/ 2707094 w 3300023"/>
              <a:gd name="connsiteY221" fmla="*/ 368438 h 2706595"/>
              <a:gd name="connsiteX222" fmla="*/ 2706974 w 3300023"/>
              <a:gd name="connsiteY222" fmla="*/ 368679 h 2706595"/>
              <a:gd name="connsiteX223" fmla="*/ 2706974 w 3300023"/>
              <a:gd name="connsiteY223" fmla="*/ 370835 h 2706595"/>
              <a:gd name="connsiteX224" fmla="*/ 2706974 w 3300023"/>
              <a:gd name="connsiteY224" fmla="*/ 372452 h 2706595"/>
              <a:gd name="connsiteX225" fmla="*/ 2706974 w 3300023"/>
              <a:gd name="connsiteY225" fmla="*/ 374609 h 2706595"/>
              <a:gd name="connsiteX226" fmla="*/ 2708042 w 3300023"/>
              <a:gd name="connsiteY226" fmla="*/ 376227 h 2706595"/>
              <a:gd name="connsiteX227" fmla="*/ 2709113 w 3300023"/>
              <a:gd name="connsiteY227" fmla="*/ 378384 h 2706595"/>
              <a:gd name="connsiteX228" fmla="*/ 2712854 w 3300023"/>
              <a:gd name="connsiteY228" fmla="*/ 382157 h 2706595"/>
              <a:gd name="connsiteX229" fmla="*/ 2718199 w 3300023"/>
              <a:gd name="connsiteY229" fmla="*/ 387548 h 2706595"/>
              <a:gd name="connsiteX230" fmla="*/ 2727285 w 3300023"/>
              <a:gd name="connsiteY230" fmla="*/ 396713 h 2706595"/>
              <a:gd name="connsiteX231" fmla="*/ 2735839 w 3300023"/>
              <a:gd name="connsiteY231" fmla="*/ 405337 h 2706595"/>
              <a:gd name="connsiteX232" fmla="*/ 2745460 w 3300023"/>
              <a:gd name="connsiteY232" fmla="*/ 412886 h 2706595"/>
              <a:gd name="connsiteX233" fmla="*/ 2754548 w 3300023"/>
              <a:gd name="connsiteY233" fmla="*/ 419894 h 2706595"/>
              <a:gd name="connsiteX234" fmla="*/ 2764703 w 3300023"/>
              <a:gd name="connsiteY234" fmla="*/ 427442 h 2706595"/>
              <a:gd name="connsiteX235" fmla="*/ 2774860 w 3300023"/>
              <a:gd name="connsiteY235" fmla="*/ 433910 h 2706595"/>
              <a:gd name="connsiteX236" fmla="*/ 2796242 w 3300023"/>
              <a:gd name="connsiteY236" fmla="*/ 446309 h 2706595"/>
              <a:gd name="connsiteX237" fmla="*/ 2835262 w 3300023"/>
              <a:gd name="connsiteY237" fmla="*/ 468952 h 2706595"/>
              <a:gd name="connsiteX238" fmla="*/ 2848090 w 3300023"/>
              <a:gd name="connsiteY238" fmla="*/ 473803 h 2706595"/>
              <a:gd name="connsiteX239" fmla="*/ 2859849 w 3300023"/>
              <a:gd name="connsiteY239" fmla="*/ 479195 h 2706595"/>
              <a:gd name="connsiteX240" fmla="*/ 2864662 w 3300023"/>
              <a:gd name="connsiteY240" fmla="*/ 480273 h 2706595"/>
              <a:gd name="connsiteX241" fmla="*/ 2869472 w 3300023"/>
              <a:gd name="connsiteY241" fmla="*/ 481351 h 2706595"/>
              <a:gd name="connsiteX242" fmla="*/ 2871609 w 3300023"/>
              <a:gd name="connsiteY242" fmla="*/ 480813 h 2706595"/>
              <a:gd name="connsiteX243" fmla="*/ 2873214 w 3300023"/>
              <a:gd name="connsiteY243" fmla="*/ 480813 h 2706595"/>
              <a:gd name="connsiteX244" fmla="*/ 2874282 w 3300023"/>
              <a:gd name="connsiteY244" fmla="*/ 479735 h 2706595"/>
              <a:gd name="connsiteX245" fmla="*/ 2875351 w 3300023"/>
              <a:gd name="connsiteY245" fmla="*/ 478657 h 2706595"/>
              <a:gd name="connsiteX246" fmla="*/ 2877610 w 3300023"/>
              <a:gd name="connsiteY246" fmla="*/ 475617 h 2706595"/>
              <a:gd name="connsiteX247" fmla="*/ 2880677 w 3300023"/>
              <a:gd name="connsiteY247" fmla="*/ 477149 h 2706595"/>
              <a:gd name="connsiteX248" fmla="*/ 2883867 w 3300023"/>
              <a:gd name="connsiteY248" fmla="*/ 478213 h 2706595"/>
              <a:gd name="connsiteX249" fmla="*/ 2886524 w 3300023"/>
              <a:gd name="connsiteY249" fmla="*/ 479275 h 2706595"/>
              <a:gd name="connsiteX250" fmla="*/ 2889181 w 3300023"/>
              <a:gd name="connsiteY250" fmla="*/ 480337 h 2706595"/>
              <a:gd name="connsiteX251" fmla="*/ 2890776 w 3300023"/>
              <a:gd name="connsiteY251" fmla="*/ 481932 h 2706595"/>
              <a:gd name="connsiteX252" fmla="*/ 2891838 w 3300023"/>
              <a:gd name="connsiteY252" fmla="*/ 484056 h 2706595"/>
              <a:gd name="connsiteX253" fmla="*/ 2892903 w 3300023"/>
              <a:gd name="connsiteY253" fmla="*/ 485651 h 2706595"/>
              <a:gd name="connsiteX254" fmla="*/ 2893433 w 3300023"/>
              <a:gd name="connsiteY254" fmla="*/ 487777 h 2706595"/>
              <a:gd name="connsiteX255" fmla="*/ 2893433 w 3300023"/>
              <a:gd name="connsiteY255" fmla="*/ 489902 h 2706595"/>
              <a:gd name="connsiteX256" fmla="*/ 2893433 w 3300023"/>
              <a:gd name="connsiteY256" fmla="*/ 492026 h 2706595"/>
              <a:gd name="connsiteX257" fmla="*/ 2891838 w 3300023"/>
              <a:gd name="connsiteY257" fmla="*/ 497872 h 2706595"/>
              <a:gd name="connsiteX258" fmla="*/ 2889713 w 3300023"/>
              <a:gd name="connsiteY258" fmla="*/ 503185 h 2706595"/>
              <a:gd name="connsiteX259" fmla="*/ 2885992 w 3300023"/>
              <a:gd name="connsiteY259" fmla="*/ 509030 h 2706595"/>
              <a:gd name="connsiteX260" fmla="*/ 2881740 w 3300023"/>
              <a:gd name="connsiteY260" fmla="*/ 515406 h 2706595"/>
              <a:gd name="connsiteX261" fmla="*/ 2877488 w 3300023"/>
              <a:gd name="connsiteY261" fmla="*/ 522313 h 2706595"/>
              <a:gd name="connsiteX262" fmla="*/ 2866859 w 3300023"/>
              <a:gd name="connsiteY262" fmla="*/ 536129 h 2706595"/>
              <a:gd name="connsiteX263" fmla="*/ 2856760 w 3300023"/>
              <a:gd name="connsiteY263" fmla="*/ 549944 h 2706595"/>
              <a:gd name="connsiteX264" fmla="*/ 2851976 w 3300023"/>
              <a:gd name="connsiteY264" fmla="*/ 556319 h 2706595"/>
              <a:gd name="connsiteX265" fmla="*/ 2847194 w 3300023"/>
              <a:gd name="connsiteY265" fmla="*/ 563227 h 2706595"/>
              <a:gd name="connsiteX266" fmla="*/ 2751525 w 3300023"/>
              <a:gd name="connsiteY266" fmla="*/ 702972 h 2706595"/>
              <a:gd name="connsiteX267" fmla="*/ 2717510 w 3300023"/>
              <a:gd name="connsiteY267" fmla="*/ 756637 h 2706595"/>
              <a:gd name="connsiteX268" fmla="*/ 2701035 w 3300023"/>
              <a:gd name="connsiteY268" fmla="*/ 782673 h 2706595"/>
              <a:gd name="connsiteX269" fmla="*/ 2685620 w 3300023"/>
              <a:gd name="connsiteY269" fmla="*/ 809771 h 2706595"/>
              <a:gd name="connsiteX270" fmla="*/ 2670207 w 3300023"/>
              <a:gd name="connsiteY270" fmla="*/ 836871 h 2706595"/>
              <a:gd name="connsiteX271" fmla="*/ 2654794 w 3300023"/>
              <a:gd name="connsiteY271" fmla="*/ 864500 h 2706595"/>
              <a:gd name="connsiteX272" fmla="*/ 2640444 w 3300023"/>
              <a:gd name="connsiteY272" fmla="*/ 891600 h 2706595"/>
              <a:gd name="connsiteX273" fmla="*/ 2626625 w 3300023"/>
              <a:gd name="connsiteY273" fmla="*/ 920293 h 2706595"/>
              <a:gd name="connsiteX274" fmla="*/ 2620246 w 3300023"/>
              <a:gd name="connsiteY274" fmla="*/ 939422 h 2706595"/>
              <a:gd name="connsiteX275" fmla="*/ 2613870 w 3300023"/>
              <a:gd name="connsiteY275" fmla="*/ 956424 h 2706595"/>
              <a:gd name="connsiteX276" fmla="*/ 2606428 w 3300023"/>
              <a:gd name="connsiteY276" fmla="*/ 971301 h 2706595"/>
              <a:gd name="connsiteX277" fmla="*/ 2598987 w 3300023"/>
              <a:gd name="connsiteY277" fmla="*/ 984054 h 2706595"/>
              <a:gd name="connsiteX278" fmla="*/ 2590483 w 3300023"/>
              <a:gd name="connsiteY278" fmla="*/ 996805 h 2706595"/>
              <a:gd name="connsiteX279" fmla="*/ 2580917 w 3300023"/>
              <a:gd name="connsiteY279" fmla="*/ 1009558 h 2706595"/>
              <a:gd name="connsiteX280" fmla="*/ 2569756 w 3300023"/>
              <a:gd name="connsiteY280" fmla="*/ 1021779 h 2706595"/>
              <a:gd name="connsiteX281" fmla="*/ 2557530 w 3300023"/>
              <a:gd name="connsiteY281" fmla="*/ 1035594 h 2706595"/>
              <a:gd name="connsiteX282" fmla="*/ 2546902 w 3300023"/>
              <a:gd name="connsiteY282" fmla="*/ 1042502 h 2706595"/>
              <a:gd name="connsiteX283" fmla="*/ 2537335 w 3300023"/>
              <a:gd name="connsiteY283" fmla="*/ 1047815 h 2706595"/>
              <a:gd name="connsiteX284" fmla="*/ 2529362 w 3300023"/>
              <a:gd name="connsiteY284" fmla="*/ 1051534 h 2706595"/>
              <a:gd name="connsiteX285" fmla="*/ 2520858 w 3300023"/>
              <a:gd name="connsiteY285" fmla="*/ 1055785 h 2706595"/>
              <a:gd name="connsiteX286" fmla="*/ 2516076 w 3300023"/>
              <a:gd name="connsiteY286" fmla="*/ 1058442 h 2706595"/>
              <a:gd name="connsiteX287" fmla="*/ 2511824 w 3300023"/>
              <a:gd name="connsiteY287" fmla="*/ 1062693 h 2706595"/>
              <a:gd name="connsiteX288" fmla="*/ 2507572 w 3300023"/>
              <a:gd name="connsiteY288" fmla="*/ 1066412 h 2706595"/>
              <a:gd name="connsiteX289" fmla="*/ 2503850 w 3300023"/>
              <a:gd name="connsiteY289" fmla="*/ 1070663 h 2706595"/>
              <a:gd name="connsiteX290" fmla="*/ 2495879 w 3300023"/>
              <a:gd name="connsiteY290" fmla="*/ 1080227 h 2706595"/>
              <a:gd name="connsiteX291" fmla="*/ 2488970 w 3300023"/>
              <a:gd name="connsiteY291" fmla="*/ 1090853 h 2706595"/>
              <a:gd name="connsiteX292" fmla="*/ 2474619 w 3300023"/>
              <a:gd name="connsiteY292" fmla="*/ 1113171 h 2706595"/>
              <a:gd name="connsiteX293" fmla="*/ 2467710 w 3300023"/>
              <a:gd name="connsiteY293" fmla="*/ 1124861 h 2706595"/>
              <a:gd name="connsiteX294" fmla="*/ 2460269 w 3300023"/>
              <a:gd name="connsiteY294" fmla="*/ 1136018 h 2706595"/>
              <a:gd name="connsiteX295" fmla="*/ 2451765 w 3300023"/>
              <a:gd name="connsiteY295" fmla="*/ 1156741 h 2706595"/>
              <a:gd name="connsiteX296" fmla="*/ 2443261 w 3300023"/>
              <a:gd name="connsiteY296" fmla="*/ 1175339 h 2706595"/>
              <a:gd name="connsiteX297" fmla="*/ 2435288 w 3300023"/>
              <a:gd name="connsiteY297" fmla="*/ 1193404 h 2706595"/>
              <a:gd name="connsiteX298" fmla="*/ 2426254 w 3300023"/>
              <a:gd name="connsiteY298" fmla="*/ 1209875 h 2706595"/>
              <a:gd name="connsiteX299" fmla="*/ 2416685 w 3300023"/>
              <a:gd name="connsiteY299" fmla="*/ 1224753 h 2706595"/>
              <a:gd name="connsiteX300" fmla="*/ 2411903 w 3300023"/>
              <a:gd name="connsiteY300" fmla="*/ 1232723 h 2706595"/>
              <a:gd name="connsiteX301" fmla="*/ 2406056 w 3300023"/>
              <a:gd name="connsiteY301" fmla="*/ 1240163 h 2706595"/>
              <a:gd name="connsiteX302" fmla="*/ 2400210 w 3300023"/>
              <a:gd name="connsiteY302" fmla="*/ 1247602 h 2706595"/>
              <a:gd name="connsiteX303" fmla="*/ 2393833 w 3300023"/>
              <a:gd name="connsiteY303" fmla="*/ 1254510 h 2706595"/>
              <a:gd name="connsiteX304" fmla="*/ 2386924 w 3300023"/>
              <a:gd name="connsiteY304" fmla="*/ 1261416 h 2706595"/>
              <a:gd name="connsiteX305" fmla="*/ 2380013 w 3300023"/>
              <a:gd name="connsiteY305" fmla="*/ 1268855 h 2706595"/>
              <a:gd name="connsiteX306" fmla="*/ 2360348 w 3300023"/>
              <a:gd name="connsiteY306" fmla="*/ 1283733 h 2706595"/>
              <a:gd name="connsiteX307" fmla="*/ 2341746 w 3300023"/>
              <a:gd name="connsiteY307" fmla="*/ 1298080 h 2706595"/>
              <a:gd name="connsiteX308" fmla="*/ 2324738 w 3300023"/>
              <a:gd name="connsiteY308" fmla="*/ 1312958 h 2706595"/>
              <a:gd name="connsiteX309" fmla="*/ 2308795 w 3300023"/>
              <a:gd name="connsiteY309" fmla="*/ 1328365 h 2706595"/>
              <a:gd name="connsiteX310" fmla="*/ 2301354 w 3300023"/>
              <a:gd name="connsiteY310" fmla="*/ 1336337 h 2706595"/>
              <a:gd name="connsiteX311" fmla="*/ 2293912 w 3300023"/>
              <a:gd name="connsiteY311" fmla="*/ 1344307 h 2706595"/>
              <a:gd name="connsiteX312" fmla="*/ 2287003 w 3300023"/>
              <a:gd name="connsiteY312" fmla="*/ 1352277 h 2706595"/>
              <a:gd name="connsiteX313" fmla="*/ 2279562 w 3300023"/>
              <a:gd name="connsiteY313" fmla="*/ 1361309 h 2706595"/>
              <a:gd name="connsiteX314" fmla="*/ 2273185 w 3300023"/>
              <a:gd name="connsiteY314" fmla="*/ 1370343 h 2706595"/>
              <a:gd name="connsiteX315" fmla="*/ 2266806 w 3300023"/>
              <a:gd name="connsiteY315" fmla="*/ 1379908 h 2706595"/>
              <a:gd name="connsiteX316" fmla="*/ 2260427 w 3300023"/>
              <a:gd name="connsiteY316" fmla="*/ 1389472 h 2706595"/>
              <a:gd name="connsiteX317" fmla="*/ 2254583 w 3300023"/>
              <a:gd name="connsiteY317" fmla="*/ 1400098 h 2706595"/>
              <a:gd name="connsiteX318" fmla="*/ 2199838 w 3300023"/>
              <a:gd name="connsiteY318" fmla="*/ 1456952 h 2706595"/>
              <a:gd name="connsiteX319" fmla="*/ 2196649 w 3300023"/>
              <a:gd name="connsiteY319" fmla="*/ 1461735 h 2706595"/>
              <a:gd name="connsiteX320" fmla="*/ 2194524 w 3300023"/>
              <a:gd name="connsiteY320" fmla="*/ 1466516 h 2706595"/>
              <a:gd name="connsiteX321" fmla="*/ 2192929 w 3300023"/>
              <a:gd name="connsiteY321" fmla="*/ 1470767 h 2706595"/>
              <a:gd name="connsiteX322" fmla="*/ 2191866 w 3300023"/>
              <a:gd name="connsiteY322" fmla="*/ 1474486 h 2706595"/>
              <a:gd name="connsiteX323" fmla="*/ 2190802 w 3300023"/>
              <a:gd name="connsiteY323" fmla="*/ 1478207 h 2706595"/>
              <a:gd name="connsiteX324" fmla="*/ 2190802 w 3300023"/>
              <a:gd name="connsiteY324" fmla="*/ 1482988 h 2706595"/>
              <a:gd name="connsiteX325" fmla="*/ 2190272 w 3300023"/>
              <a:gd name="connsiteY325" fmla="*/ 1494146 h 2706595"/>
              <a:gd name="connsiteX326" fmla="*/ 2196118 w 3300023"/>
              <a:gd name="connsiteY326" fmla="*/ 1540905 h 2706595"/>
              <a:gd name="connsiteX327" fmla="*/ 2202495 w 3300023"/>
              <a:gd name="connsiteY327" fmla="*/ 1587132 h 2706595"/>
              <a:gd name="connsiteX328" fmla="*/ 2209404 w 3300023"/>
              <a:gd name="connsiteY328" fmla="*/ 1633889 h 2706595"/>
              <a:gd name="connsiteX329" fmla="*/ 2216313 w 3300023"/>
              <a:gd name="connsiteY329" fmla="*/ 1680116 h 2706595"/>
              <a:gd name="connsiteX330" fmla="*/ 2223755 w 3300023"/>
              <a:gd name="connsiteY330" fmla="*/ 1726345 h 2706595"/>
              <a:gd name="connsiteX331" fmla="*/ 2232259 w 3300023"/>
              <a:gd name="connsiteY331" fmla="*/ 1772040 h 2706595"/>
              <a:gd name="connsiteX332" fmla="*/ 2240232 w 3300023"/>
              <a:gd name="connsiteY332" fmla="*/ 1818267 h 2706595"/>
              <a:gd name="connsiteX333" fmla="*/ 2249266 w 3300023"/>
              <a:gd name="connsiteY333" fmla="*/ 1863432 h 2706595"/>
              <a:gd name="connsiteX334" fmla="*/ 2258302 w 3300023"/>
              <a:gd name="connsiteY334" fmla="*/ 1909658 h 2706595"/>
              <a:gd name="connsiteX335" fmla="*/ 2268401 w 3300023"/>
              <a:gd name="connsiteY335" fmla="*/ 1954823 h 2706595"/>
              <a:gd name="connsiteX336" fmla="*/ 2278499 w 3300023"/>
              <a:gd name="connsiteY336" fmla="*/ 2000520 h 2706595"/>
              <a:gd name="connsiteX337" fmla="*/ 2289128 w 3300023"/>
              <a:gd name="connsiteY337" fmla="*/ 2045682 h 2706595"/>
              <a:gd name="connsiteX338" fmla="*/ 2300821 w 3300023"/>
              <a:gd name="connsiteY338" fmla="*/ 2091379 h 2706595"/>
              <a:gd name="connsiteX339" fmla="*/ 2311982 w 3300023"/>
              <a:gd name="connsiteY339" fmla="*/ 2136012 h 2706595"/>
              <a:gd name="connsiteX340" fmla="*/ 2324738 w 3300023"/>
              <a:gd name="connsiteY340" fmla="*/ 2181708 h 2706595"/>
              <a:gd name="connsiteX341" fmla="*/ 2337494 w 3300023"/>
              <a:gd name="connsiteY341" fmla="*/ 2226873 h 2706595"/>
              <a:gd name="connsiteX342" fmla="*/ 2407119 w 3300023"/>
              <a:gd name="connsiteY342" fmla="*/ 2491484 h 2706595"/>
              <a:gd name="connsiteX343" fmla="*/ 2415623 w 3300023"/>
              <a:gd name="connsiteY343" fmla="*/ 2526552 h 2706595"/>
              <a:gd name="connsiteX344" fmla="*/ 2423064 w 3300023"/>
              <a:gd name="connsiteY344" fmla="*/ 2555775 h 2706595"/>
              <a:gd name="connsiteX345" fmla="*/ 2429973 w 3300023"/>
              <a:gd name="connsiteY345" fmla="*/ 2581281 h 2706595"/>
              <a:gd name="connsiteX346" fmla="*/ 2432100 w 3300023"/>
              <a:gd name="connsiteY346" fmla="*/ 2591907 h 2706595"/>
              <a:gd name="connsiteX347" fmla="*/ 2433695 w 3300023"/>
              <a:gd name="connsiteY347" fmla="*/ 2602004 h 2706595"/>
              <a:gd name="connsiteX348" fmla="*/ 2434757 w 3300023"/>
              <a:gd name="connsiteY348" fmla="*/ 2610504 h 2706595"/>
              <a:gd name="connsiteX349" fmla="*/ 2435288 w 3300023"/>
              <a:gd name="connsiteY349" fmla="*/ 2619006 h 2706595"/>
              <a:gd name="connsiteX350" fmla="*/ 2435288 w 3300023"/>
              <a:gd name="connsiteY350" fmla="*/ 2626445 h 2706595"/>
              <a:gd name="connsiteX351" fmla="*/ 2433695 w 3300023"/>
              <a:gd name="connsiteY351" fmla="*/ 2632821 h 2706595"/>
              <a:gd name="connsiteX352" fmla="*/ 2432100 w 3300023"/>
              <a:gd name="connsiteY352" fmla="*/ 2639728 h 2706595"/>
              <a:gd name="connsiteX353" fmla="*/ 2428911 w 3300023"/>
              <a:gd name="connsiteY353" fmla="*/ 2645042 h 2706595"/>
              <a:gd name="connsiteX354" fmla="*/ 2424659 w 3300023"/>
              <a:gd name="connsiteY354" fmla="*/ 2650355 h 2706595"/>
              <a:gd name="connsiteX355" fmla="*/ 2419344 w 3300023"/>
              <a:gd name="connsiteY355" fmla="*/ 2655668 h 2706595"/>
              <a:gd name="connsiteX356" fmla="*/ 2417217 w 3300023"/>
              <a:gd name="connsiteY356" fmla="*/ 2657263 h 2706595"/>
              <a:gd name="connsiteX357" fmla="*/ 2414560 w 3300023"/>
              <a:gd name="connsiteY357" fmla="*/ 2658325 h 2706595"/>
              <a:gd name="connsiteX358" fmla="*/ 2408181 w 3300023"/>
              <a:gd name="connsiteY358" fmla="*/ 2660981 h 2706595"/>
              <a:gd name="connsiteX359" fmla="*/ 2397020 w 3300023"/>
              <a:gd name="connsiteY359" fmla="*/ 2667359 h 2706595"/>
              <a:gd name="connsiteX360" fmla="*/ 2383202 w 3300023"/>
              <a:gd name="connsiteY360" fmla="*/ 2674267 h 2706595"/>
              <a:gd name="connsiteX361" fmla="*/ 2366195 w 3300023"/>
              <a:gd name="connsiteY361" fmla="*/ 2681174 h 2706595"/>
              <a:gd name="connsiteX362" fmla="*/ 2345998 w 3300023"/>
              <a:gd name="connsiteY362" fmla="*/ 2688080 h 2706595"/>
              <a:gd name="connsiteX363" fmla="*/ 2304888 w 3300023"/>
              <a:gd name="connsiteY363" fmla="*/ 2706595 h 2706595"/>
              <a:gd name="connsiteX364" fmla="*/ 2114437 w 3300023"/>
              <a:gd name="connsiteY364" fmla="*/ 2706595 h 2706595"/>
              <a:gd name="connsiteX365" fmla="*/ 2104701 w 3300023"/>
              <a:gd name="connsiteY365" fmla="*/ 2695520 h 2706595"/>
              <a:gd name="connsiteX366" fmla="*/ 2074406 w 3300023"/>
              <a:gd name="connsiteY366" fmla="*/ 2649293 h 2706595"/>
              <a:gd name="connsiteX367" fmla="*/ 2054211 w 3300023"/>
              <a:gd name="connsiteY367" fmla="*/ 2615287 h 2706595"/>
              <a:gd name="connsiteX368" fmla="*/ 2056868 w 3300023"/>
              <a:gd name="connsiteY368" fmla="*/ 2622194 h 2706595"/>
              <a:gd name="connsiteX369" fmla="*/ 2058993 w 3300023"/>
              <a:gd name="connsiteY369" fmla="*/ 2629102 h 2706595"/>
              <a:gd name="connsiteX370" fmla="*/ 2063245 w 3300023"/>
              <a:gd name="connsiteY370" fmla="*/ 2645042 h 2706595"/>
              <a:gd name="connsiteX371" fmla="*/ 2066967 w 3300023"/>
              <a:gd name="connsiteY371" fmla="*/ 2660981 h 2706595"/>
              <a:gd name="connsiteX372" fmla="*/ 2069624 w 3300023"/>
              <a:gd name="connsiteY372" fmla="*/ 2677453 h 2706595"/>
              <a:gd name="connsiteX373" fmla="*/ 2073343 w 3300023"/>
              <a:gd name="connsiteY373" fmla="*/ 2693925 h 2706595"/>
              <a:gd name="connsiteX374" fmla="*/ 2076402 w 3300023"/>
              <a:gd name="connsiteY374" fmla="*/ 2706595 h 2706595"/>
              <a:gd name="connsiteX375" fmla="*/ 1179781 w 3300023"/>
              <a:gd name="connsiteY375" fmla="*/ 2706595 h 2706595"/>
              <a:gd name="connsiteX376" fmla="*/ 1178314 w 3300023"/>
              <a:gd name="connsiteY376" fmla="*/ 2693395 h 2706595"/>
              <a:gd name="connsiteX377" fmla="*/ 1177782 w 3300023"/>
              <a:gd name="connsiteY377" fmla="*/ 2685423 h 2706595"/>
              <a:gd name="connsiteX378" fmla="*/ 1177782 w 3300023"/>
              <a:gd name="connsiteY378" fmla="*/ 2678516 h 2706595"/>
              <a:gd name="connsiteX379" fmla="*/ 1178845 w 3300023"/>
              <a:gd name="connsiteY379" fmla="*/ 2672140 h 2706595"/>
              <a:gd name="connsiteX380" fmla="*/ 1180971 w 3300023"/>
              <a:gd name="connsiteY380" fmla="*/ 2664702 h 2706595"/>
              <a:gd name="connsiteX381" fmla="*/ 1183629 w 3300023"/>
              <a:gd name="connsiteY381" fmla="*/ 2656730 h 2706595"/>
              <a:gd name="connsiteX382" fmla="*/ 1187350 w 3300023"/>
              <a:gd name="connsiteY382" fmla="*/ 2646636 h 2706595"/>
              <a:gd name="connsiteX383" fmla="*/ 1133138 w 3300023"/>
              <a:gd name="connsiteY383" fmla="*/ 2628040 h 2706595"/>
              <a:gd name="connsiteX384" fmla="*/ 1121445 w 3300023"/>
              <a:gd name="connsiteY384" fmla="*/ 2646104 h 2706595"/>
              <a:gd name="connsiteX385" fmla="*/ 1110814 w 3300023"/>
              <a:gd name="connsiteY385" fmla="*/ 2663638 h 2706595"/>
              <a:gd name="connsiteX386" fmla="*/ 1092212 w 3300023"/>
              <a:gd name="connsiteY386" fmla="*/ 2694457 h 2706595"/>
              <a:gd name="connsiteX387" fmla="*/ 1083239 w 3300023"/>
              <a:gd name="connsiteY387" fmla="*/ 2706595 h 2706595"/>
              <a:gd name="connsiteX388" fmla="*/ 984048 w 3300023"/>
              <a:gd name="connsiteY388" fmla="*/ 2706595 h 2706595"/>
              <a:gd name="connsiteX389" fmla="*/ 971564 w 3300023"/>
              <a:gd name="connsiteY389" fmla="*/ 2692331 h 2706595"/>
              <a:gd name="connsiteX390" fmla="*/ 914694 w 3300023"/>
              <a:gd name="connsiteY390" fmla="*/ 2625381 h 2706595"/>
              <a:gd name="connsiteX391" fmla="*/ 909912 w 3300023"/>
              <a:gd name="connsiteY391" fmla="*/ 2623257 h 2706595"/>
              <a:gd name="connsiteX392" fmla="*/ 905660 w 3300023"/>
              <a:gd name="connsiteY392" fmla="*/ 2620600 h 2706595"/>
              <a:gd name="connsiteX393" fmla="*/ 900876 w 3300023"/>
              <a:gd name="connsiteY393" fmla="*/ 2617943 h 2706595"/>
              <a:gd name="connsiteX394" fmla="*/ 897687 w 3300023"/>
              <a:gd name="connsiteY394" fmla="*/ 2614755 h 2706595"/>
              <a:gd name="connsiteX395" fmla="*/ 895029 w 3300023"/>
              <a:gd name="connsiteY395" fmla="*/ 2612098 h 2706595"/>
              <a:gd name="connsiteX396" fmla="*/ 892372 w 3300023"/>
              <a:gd name="connsiteY396" fmla="*/ 2608911 h 2706595"/>
              <a:gd name="connsiteX397" fmla="*/ 890247 w 3300023"/>
              <a:gd name="connsiteY397" fmla="*/ 2605722 h 2706595"/>
              <a:gd name="connsiteX398" fmla="*/ 888652 w 3300023"/>
              <a:gd name="connsiteY398" fmla="*/ 2602004 h 2706595"/>
              <a:gd name="connsiteX399" fmla="*/ 887058 w 3300023"/>
              <a:gd name="connsiteY399" fmla="*/ 2598815 h 2706595"/>
              <a:gd name="connsiteX400" fmla="*/ 885995 w 3300023"/>
              <a:gd name="connsiteY400" fmla="*/ 2594564 h 2706595"/>
              <a:gd name="connsiteX401" fmla="*/ 884931 w 3300023"/>
              <a:gd name="connsiteY401" fmla="*/ 2590313 h 2706595"/>
              <a:gd name="connsiteX402" fmla="*/ 884401 w 3300023"/>
              <a:gd name="connsiteY402" fmla="*/ 2586594 h 2706595"/>
              <a:gd name="connsiteX403" fmla="*/ 884401 w 3300023"/>
              <a:gd name="connsiteY403" fmla="*/ 2577562 h 2706595"/>
              <a:gd name="connsiteX404" fmla="*/ 885995 w 3300023"/>
              <a:gd name="connsiteY404" fmla="*/ 2567998 h 2706595"/>
              <a:gd name="connsiteX405" fmla="*/ 888120 w 3300023"/>
              <a:gd name="connsiteY405" fmla="*/ 2557901 h 2706595"/>
              <a:gd name="connsiteX406" fmla="*/ 890247 w 3300023"/>
              <a:gd name="connsiteY406" fmla="*/ 2547275 h 2706595"/>
              <a:gd name="connsiteX407" fmla="*/ 896624 w 3300023"/>
              <a:gd name="connsiteY407" fmla="*/ 2523895 h 2706595"/>
              <a:gd name="connsiteX408" fmla="*/ 903533 w 3300023"/>
              <a:gd name="connsiteY408" fmla="*/ 2498391 h 2706595"/>
              <a:gd name="connsiteX409" fmla="*/ 907785 w 3300023"/>
              <a:gd name="connsiteY409" fmla="*/ 2485106 h 2706595"/>
              <a:gd name="connsiteX410" fmla="*/ 910442 w 3300023"/>
              <a:gd name="connsiteY410" fmla="*/ 2471291 h 2706595"/>
              <a:gd name="connsiteX411" fmla="*/ 968906 w 3300023"/>
              <a:gd name="connsiteY411" fmla="*/ 2210931 h 2706595"/>
              <a:gd name="connsiteX412" fmla="*/ 983257 w 3300023"/>
              <a:gd name="connsiteY412" fmla="*/ 2165237 h 2706595"/>
              <a:gd name="connsiteX413" fmla="*/ 984319 w 3300023"/>
              <a:gd name="connsiteY413" fmla="*/ 2153016 h 2706595"/>
              <a:gd name="connsiteX414" fmla="*/ 985384 w 3300023"/>
              <a:gd name="connsiteY414" fmla="*/ 2140795 h 2706595"/>
              <a:gd name="connsiteX415" fmla="*/ 986979 w 3300023"/>
              <a:gd name="connsiteY415" fmla="*/ 2128574 h 2706595"/>
              <a:gd name="connsiteX416" fmla="*/ 989636 w 3300023"/>
              <a:gd name="connsiteY416" fmla="*/ 2115821 h 2706595"/>
              <a:gd name="connsiteX417" fmla="*/ 991761 w 3300023"/>
              <a:gd name="connsiteY417" fmla="*/ 2104132 h 2706595"/>
              <a:gd name="connsiteX418" fmla="*/ 994950 w 3300023"/>
              <a:gd name="connsiteY418" fmla="*/ 2091911 h 2706595"/>
              <a:gd name="connsiteX419" fmla="*/ 1001859 w 3300023"/>
              <a:gd name="connsiteY419" fmla="*/ 2067470 h 2706595"/>
              <a:gd name="connsiteX420" fmla="*/ 1009301 w 3300023"/>
              <a:gd name="connsiteY420" fmla="*/ 2043026 h 2706595"/>
              <a:gd name="connsiteX421" fmla="*/ 1017804 w 3300023"/>
              <a:gd name="connsiteY421" fmla="*/ 2019648 h 2706595"/>
              <a:gd name="connsiteX422" fmla="*/ 1034812 w 3300023"/>
              <a:gd name="connsiteY422" fmla="*/ 1972357 h 2706595"/>
              <a:gd name="connsiteX423" fmla="*/ 1046505 w 3300023"/>
              <a:gd name="connsiteY423" fmla="*/ 1912315 h 2706595"/>
              <a:gd name="connsiteX424" fmla="*/ 1059791 w 3300023"/>
              <a:gd name="connsiteY424" fmla="*/ 1839522 h 2706595"/>
              <a:gd name="connsiteX425" fmla="*/ 1066170 w 3300023"/>
              <a:gd name="connsiteY425" fmla="*/ 1800201 h 2706595"/>
              <a:gd name="connsiteX426" fmla="*/ 1073079 w 3300023"/>
              <a:gd name="connsiteY426" fmla="*/ 1759819 h 2706595"/>
              <a:gd name="connsiteX427" fmla="*/ 1078926 w 3300023"/>
              <a:gd name="connsiteY427" fmla="*/ 1718905 h 2706595"/>
              <a:gd name="connsiteX428" fmla="*/ 1084240 w 3300023"/>
              <a:gd name="connsiteY428" fmla="*/ 1679054 h 2706595"/>
              <a:gd name="connsiteX429" fmla="*/ 1100185 w 3300023"/>
              <a:gd name="connsiteY429" fmla="*/ 1563221 h 2706595"/>
              <a:gd name="connsiteX430" fmla="*/ 1102310 w 3300023"/>
              <a:gd name="connsiteY430" fmla="*/ 1544624 h 2706595"/>
              <a:gd name="connsiteX431" fmla="*/ 1103905 w 3300023"/>
              <a:gd name="connsiteY431" fmla="*/ 1529215 h 2706595"/>
              <a:gd name="connsiteX432" fmla="*/ 1104437 w 3300023"/>
              <a:gd name="connsiteY432" fmla="*/ 1515932 h 2706595"/>
              <a:gd name="connsiteX433" fmla="*/ 1104437 w 3300023"/>
              <a:gd name="connsiteY433" fmla="*/ 1505835 h 2706595"/>
              <a:gd name="connsiteX434" fmla="*/ 1103905 w 3300023"/>
              <a:gd name="connsiteY434" fmla="*/ 1496803 h 2706595"/>
              <a:gd name="connsiteX435" fmla="*/ 1102842 w 3300023"/>
              <a:gd name="connsiteY435" fmla="*/ 1489363 h 2706595"/>
              <a:gd name="connsiteX436" fmla="*/ 1100716 w 3300023"/>
              <a:gd name="connsiteY436" fmla="*/ 1482988 h 2706595"/>
              <a:gd name="connsiteX437" fmla="*/ 1097528 w 3300023"/>
              <a:gd name="connsiteY437" fmla="*/ 1476612 h 2706595"/>
              <a:gd name="connsiteX438" fmla="*/ 1093806 w 3300023"/>
              <a:gd name="connsiteY438" fmla="*/ 1470767 h 2706595"/>
              <a:gd name="connsiteX439" fmla="*/ 1089554 w 3300023"/>
              <a:gd name="connsiteY439" fmla="*/ 1463859 h 2706595"/>
              <a:gd name="connsiteX440" fmla="*/ 1077331 w 3300023"/>
              <a:gd name="connsiteY440" fmla="*/ 1447387 h 2706595"/>
              <a:gd name="connsiteX441" fmla="*/ 1043848 w 3300023"/>
              <a:gd name="connsiteY441" fmla="*/ 1409663 h 2706595"/>
              <a:gd name="connsiteX442" fmla="*/ 1007174 w 3300023"/>
              <a:gd name="connsiteY442" fmla="*/ 1367687 h 2706595"/>
              <a:gd name="connsiteX443" fmla="*/ 969439 w 3300023"/>
              <a:gd name="connsiteY443" fmla="*/ 1324646 h 2706595"/>
              <a:gd name="connsiteX444" fmla="*/ 931702 w 3300023"/>
              <a:gd name="connsiteY444" fmla="*/ 1283201 h 2706595"/>
              <a:gd name="connsiteX445" fmla="*/ 906723 w 3300023"/>
              <a:gd name="connsiteY445" fmla="*/ 1254510 h 2706595"/>
              <a:gd name="connsiteX446" fmla="*/ 882274 w 3300023"/>
              <a:gd name="connsiteY446" fmla="*/ 1226879 h 2706595"/>
              <a:gd name="connsiteX447" fmla="*/ 871113 w 3300023"/>
              <a:gd name="connsiteY447" fmla="*/ 1213064 h 2706595"/>
              <a:gd name="connsiteX448" fmla="*/ 860484 w 3300023"/>
              <a:gd name="connsiteY448" fmla="*/ 1198717 h 2706595"/>
              <a:gd name="connsiteX449" fmla="*/ 850385 w 3300023"/>
              <a:gd name="connsiteY449" fmla="*/ 1184371 h 2706595"/>
              <a:gd name="connsiteX450" fmla="*/ 840817 w 3300023"/>
              <a:gd name="connsiteY450" fmla="*/ 1170024 h 2706595"/>
              <a:gd name="connsiteX451" fmla="*/ 832313 w 3300023"/>
              <a:gd name="connsiteY451" fmla="*/ 1156211 h 2706595"/>
              <a:gd name="connsiteX452" fmla="*/ 823809 w 3300023"/>
              <a:gd name="connsiteY452" fmla="*/ 1141331 h 2706595"/>
              <a:gd name="connsiteX453" fmla="*/ 816900 w 3300023"/>
              <a:gd name="connsiteY453" fmla="*/ 1126454 h 2706595"/>
              <a:gd name="connsiteX454" fmla="*/ 810523 w 3300023"/>
              <a:gd name="connsiteY454" fmla="*/ 1111576 h 2706595"/>
              <a:gd name="connsiteX455" fmla="*/ 805207 w 3300023"/>
              <a:gd name="connsiteY455" fmla="*/ 1095636 h 2706595"/>
              <a:gd name="connsiteX456" fmla="*/ 801487 w 3300023"/>
              <a:gd name="connsiteY456" fmla="*/ 1080227 h 2706595"/>
              <a:gd name="connsiteX457" fmla="*/ 798298 w 3300023"/>
              <a:gd name="connsiteY457" fmla="*/ 1064287 h 2706595"/>
              <a:gd name="connsiteX458" fmla="*/ 796173 w 3300023"/>
              <a:gd name="connsiteY458" fmla="*/ 1047283 h 2706595"/>
              <a:gd name="connsiteX459" fmla="*/ 765877 w 3300023"/>
              <a:gd name="connsiteY459" fmla="*/ 1041440 h 2706595"/>
              <a:gd name="connsiteX460" fmla="*/ 761093 w 3300023"/>
              <a:gd name="connsiteY460" fmla="*/ 1040377 h 2706595"/>
              <a:gd name="connsiteX461" fmla="*/ 755779 w 3300023"/>
              <a:gd name="connsiteY461" fmla="*/ 1039313 h 2706595"/>
              <a:gd name="connsiteX462" fmla="*/ 750997 w 3300023"/>
              <a:gd name="connsiteY462" fmla="*/ 1037719 h 2706595"/>
              <a:gd name="connsiteX463" fmla="*/ 746745 w 3300023"/>
              <a:gd name="connsiteY463" fmla="*/ 1036126 h 2706595"/>
              <a:gd name="connsiteX464" fmla="*/ 741961 w 3300023"/>
              <a:gd name="connsiteY464" fmla="*/ 1034000 h 2706595"/>
              <a:gd name="connsiteX465" fmla="*/ 737709 w 3300023"/>
              <a:gd name="connsiteY465" fmla="*/ 1031343 h 2706595"/>
              <a:gd name="connsiteX466" fmla="*/ 729737 w 3300023"/>
              <a:gd name="connsiteY466" fmla="*/ 1026030 h 2706595"/>
              <a:gd name="connsiteX467" fmla="*/ 722296 w 3300023"/>
              <a:gd name="connsiteY467" fmla="*/ 1019122 h 2706595"/>
              <a:gd name="connsiteX468" fmla="*/ 714855 w 3300023"/>
              <a:gd name="connsiteY468" fmla="*/ 1011685 h 2706595"/>
              <a:gd name="connsiteX469" fmla="*/ 709008 w 3300023"/>
              <a:gd name="connsiteY469" fmla="*/ 1003183 h 2706595"/>
              <a:gd name="connsiteX470" fmla="*/ 702631 w 3300023"/>
              <a:gd name="connsiteY470" fmla="*/ 994681 h 2706595"/>
              <a:gd name="connsiteX471" fmla="*/ 696785 w 3300023"/>
              <a:gd name="connsiteY471" fmla="*/ 985116 h 2706595"/>
              <a:gd name="connsiteX472" fmla="*/ 690938 w 3300023"/>
              <a:gd name="connsiteY472" fmla="*/ 976084 h 2706595"/>
              <a:gd name="connsiteX473" fmla="*/ 680307 w 3300023"/>
              <a:gd name="connsiteY473" fmla="*/ 956424 h 2706595"/>
              <a:gd name="connsiteX474" fmla="*/ 670209 w 3300023"/>
              <a:gd name="connsiteY474" fmla="*/ 937295 h 2706595"/>
              <a:gd name="connsiteX475" fmla="*/ 664364 w 3300023"/>
              <a:gd name="connsiteY475" fmla="*/ 927731 h 2706595"/>
              <a:gd name="connsiteX476" fmla="*/ 659048 w 3300023"/>
              <a:gd name="connsiteY476" fmla="*/ 918699 h 2706595"/>
              <a:gd name="connsiteX477" fmla="*/ 613339 w 3300023"/>
              <a:gd name="connsiteY477" fmla="*/ 840058 h 2706595"/>
              <a:gd name="connsiteX478" fmla="*/ 567633 w 3300023"/>
              <a:gd name="connsiteY478" fmla="*/ 761420 h 2706595"/>
              <a:gd name="connsiteX479" fmla="*/ 522454 w 3300023"/>
              <a:gd name="connsiteY479" fmla="*/ 682781 h 2706595"/>
              <a:gd name="connsiteX480" fmla="*/ 477278 w 3300023"/>
              <a:gd name="connsiteY480" fmla="*/ 603078 h 2706595"/>
              <a:gd name="connsiteX481" fmla="*/ 469307 w 3300023"/>
              <a:gd name="connsiteY481" fmla="*/ 591920 h 2706595"/>
              <a:gd name="connsiteX482" fmla="*/ 458146 w 3300023"/>
              <a:gd name="connsiteY482" fmla="*/ 578637 h 2706595"/>
              <a:gd name="connsiteX483" fmla="*/ 446983 w 3300023"/>
              <a:gd name="connsiteY483" fmla="*/ 564289 h 2706595"/>
              <a:gd name="connsiteX484" fmla="*/ 435822 w 3300023"/>
              <a:gd name="connsiteY484" fmla="*/ 550476 h 2706595"/>
              <a:gd name="connsiteX485" fmla="*/ 431039 w 3300023"/>
              <a:gd name="connsiteY485" fmla="*/ 543568 h 2706595"/>
              <a:gd name="connsiteX486" fmla="*/ 427318 w 3300023"/>
              <a:gd name="connsiteY486" fmla="*/ 536661 h 2706595"/>
              <a:gd name="connsiteX487" fmla="*/ 423598 w 3300023"/>
              <a:gd name="connsiteY487" fmla="*/ 530283 h 2706595"/>
              <a:gd name="connsiteX488" fmla="*/ 422003 w 3300023"/>
              <a:gd name="connsiteY488" fmla="*/ 524440 h 2706595"/>
              <a:gd name="connsiteX489" fmla="*/ 421471 w 3300023"/>
              <a:gd name="connsiteY489" fmla="*/ 522313 h 2706595"/>
              <a:gd name="connsiteX490" fmla="*/ 420941 w 3300023"/>
              <a:gd name="connsiteY490" fmla="*/ 519657 h 2706595"/>
              <a:gd name="connsiteX491" fmla="*/ 421471 w 3300023"/>
              <a:gd name="connsiteY491" fmla="*/ 517532 h 2706595"/>
              <a:gd name="connsiteX492" fmla="*/ 422003 w 3300023"/>
              <a:gd name="connsiteY492" fmla="*/ 515406 h 2706595"/>
              <a:gd name="connsiteX493" fmla="*/ 423066 w 3300023"/>
              <a:gd name="connsiteY493" fmla="*/ 513281 h 2706595"/>
              <a:gd name="connsiteX494" fmla="*/ 424661 w 3300023"/>
              <a:gd name="connsiteY494" fmla="*/ 511155 h 2706595"/>
              <a:gd name="connsiteX495" fmla="*/ 426788 w 3300023"/>
              <a:gd name="connsiteY495" fmla="*/ 510092 h 2706595"/>
              <a:gd name="connsiteX496" fmla="*/ 429445 w 3300023"/>
              <a:gd name="connsiteY496" fmla="*/ 508498 h 2706595"/>
              <a:gd name="connsiteX497" fmla="*/ 424747 w 3300023"/>
              <a:gd name="connsiteY497" fmla="*/ 502488 h 2706595"/>
              <a:gd name="connsiteX498" fmla="*/ 436555 w 3300023"/>
              <a:gd name="connsiteY498" fmla="*/ 513229 h 2706595"/>
              <a:gd name="connsiteX499" fmla="*/ 448718 w 3300023"/>
              <a:gd name="connsiteY499" fmla="*/ 510566 h 2706595"/>
              <a:gd name="connsiteX500" fmla="*/ 486796 w 3300023"/>
              <a:gd name="connsiteY500" fmla="*/ 488727 h 2706595"/>
              <a:gd name="connsiteX501" fmla="*/ 524344 w 3300023"/>
              <a:gd name="connsiteY501" fmla="*/ 466888 h 2706595"/>
              <a:gd name="connsiteX502" fmla="*/ 561892 w 3300023"/>
              <a:gd name="connsiteY502" fmla="*/ 443450 h 2706595"/>
              <a:gd name="connsiteX503" fmla="*/ 580931 w 3300023"/>
              <a:gd name="connsiteY503" fmla="*/ 431199 h 2706595"/>
              <a:gd name="connsiteX504" fmla="*/ 599441 w 3300023"/>
              <a:gd name="connsiteY504" fmla="*/ 418416 h 2706595"/>
              <a:gd name="connsiteX505" fmla="*/ 601555 w 3300023"/>
              <a:gd name="connsiteY505" fmla="*/ 414687 h 2706595"/>
              <a:gd name="connsiteX506" fmla="*/ 602614 w 3300023"/>
              <a:gd name="connsiteY506" fmla="*/ 410426 h 2706595"/>
              <a:gd name="connsiteX507" fmla="*/ 602614 w 3300023"/>
              <a:gd name="connsiteY507" fmla="*/ 405633 h 2706595"/>
              <a:gd name="connsiteX508" fmla="*/ 601555 w 3300023"/>
              <a:gd name="connsiteY508" fmla="*/ 400837 h 2706595"/>
              <a:gd name="connsiteX509" fmla="*/ 599969 w 3300023"/>
              <a:gd name="connsiteY509" fmla="*/ 396044 h 2706595"/>
              <a:gd name="connsiteX510" fmla="*/ 598189 w 3300023"/>
              <a:gd name="connsiteY510" fmla="*/ 392817 h 2706595"/>
              <a:gd name="connsiteX511" fmla="*/ 600583 w 3300023"/>
              <a:gd name="connsiteY511" fmla="*/ 395853 h 2706595"/>
              <a:gd name="connsiteX512" fmla="*/ 603243 w 3300023"/>
              <a:gd name="connsiteY512" fmla="*/ 395853 h 2706595"/>
              <a:gd name="connsiteX513" fmla="*/ 605368 w 3300023"/>
              <a:gd name="connsiteY513" fmla="*/ 395853 h 2706595"/>
              <a:gd name="connsiteX514" fmla="*/ 608025 w 3300023"/>
              <a:gd name="connsiteY514" fmla="*/ 396386 h 2706595"/>
              <a:gd name="connsiteX515" fmla="*/ 611214 w 3300023"/>
              <a:gd name="connsiteY515" fmla="*/ 396916 h 2706595"/>
              <a:gd name="connsiteX516" fmla="*/ 616529 w 3300023"/>
              <a:gd name="connsiteY516" fmla="*/ 400105 h 2706595"/>
              <a:gd name="connsiteX517" fmla="*/ 621843 w 3300023"/>
              <a:gd name="connsiteY517" fmla="*/ 404886 h 2706595"/>
              <a:gd name="connsiteX518" fmla="*/ 626627 w 3300023"/>
              <a:gd name="connsiteY518" fmla="*/ 409669 h 2706595"/>
              <a:gd name="connsiteX519" fmla="*/ 632474 w 3300023"/>
              <a:gd name="connsiteY519" fmla="*/ 416044 h 2706595"/>
              <a:gd name="connsiteX520" fmla="*/ 637788 w 3300023"/>
              <a:gd name="connsiteY520" fmla="*/ 423484 h 2706595"/>
              <a:gd name="connsiteX521" fmla="*/ 643104 w 3300023"/>
              <a:gd name="connsiteY521" fmla="*/ 430922 h 2706595"/>
              <a:gd name="connsiteX522" fmla="*/ 654265 w 3300023"/>
              <a:gd name="connsiteY522" fmla="*/ 447926 h 2706595"/>
              <a:gd name="connsiteX523" fmla="*/ 664894 w 3300023"/>
              <a:gd name="connsiteY523" fmla="*/ 465460 h 2706595"/>
              <a:gd name="connsiteX524" fmla="*/ 676055 w 3300023"/>
              <a:gd name="connsiteY524" fmla="*/ 482462 h 2706595"/>
              <a:gd name="connsiteX525" fmla="*/ 681902 w 3300023"/>
              <a:gd name="connsiteY525" fmla="*/ 489902 h 2706595"/>
              <a:gd name="connsiteX526" fmla="*/ 687748 w 3300023"/>
              <a:gd name="connsiteY526" fmla="*/ 497872 h 2706595"/>
              <a:gd name="connsiteX527" fmla="*/ 770129 w 3300023"/>
              <a:gd name="connsiteY527" fmla="*/ 603078 h 2706595"/>
              <a:gd name="connsiteX528" fmla="*/ 828061 w 3300023"/>
              <a:gd name="connsiteY528" fmla="*/ 680655 h 2706595"/>
              <a:gd name="connsiteX529" fmla="*/ 857294 w 3300023"/>
              <a:gd name="connsiteY529" fmla="*/ 718380 h 2706595"/>
              <a:gd name="connsiteX530" fmla="*/ 887058 w 3300023"/>
              <a:gd name="connsiteY530" fmla="*/ 756106 h 2706595"/>
              <a:gd name="connsiteX531" fmla="*/ 917353 w 3300023"/>
              <a:gd name="connsiteY531" fmla="*/ 793301 h 2706595"/>
              <a:gd name="connsiteX532" fmla="*/ 948709 w 3300023"/>
              <a:gd name="connsiteY532" fmla="*/ 829964 h 2706595"/>
              <a:gd name="connsiteX533" fmla="*/ 964655 w 3300023"/>
              <a:gd name="connsiteY533" fmla="*/ 848028 h 2706595"/>
              <a:gd name="connsiteX534" fmla="*/ 981132 w 3300023"/>
              <a:gd name="connsiteY534" fmla="*/ 866094 h 2706595"/>
              <a:gd name="connsiteX535" fmla="*/ 997607 w 3300023"/>
              <a:gd name="connsiteY535" fmla="*/ 884161 h 2706595"/>
              <a:gd name="connsiteX536" fmla="*/ 1015147 w 3300023"/>
              <a:gd name="connsiteY536" fmla="*/ 901695 h 2706595"/>
              <a:gd name="connsiteX537" fmla="*/ 1037469 w 3300023"/>
              <a:gd name="connsiteY537" fmla="*/ 918167 h 2706595"/>
              <a:gd name="connsiteX538" fmla="*/ 1058196 w 3300023"/>
              <a:gd name="connsiteY538" fmla="*/ 934106 h 2706595"/>
              <a:gd name="connsiteX539" fmla="*/ 1067232 w 3300023"/>
              <a:gd name="connsiteY539" fmla="*/ 942078 h 2706595"/>
              <a:gd name="connsiteX540" fmla="*/ 1077331 w 3300023"/>
              <a:gd name="connsiteY540" fmla="*/ 950578 h 2706595"/>
              <a:gd name="connsiteX541" fmla="*/ 1085835 w 3300023"/>
              <a:gd name="connsiteY541" fmla="*/ 959612 h 2706595"/>
              <a:gd name="connsiteX542" fmla="*/ 1094871 w 3300023"/>
              <a:gd name="connsiteY542" fmla="*/ 968112 h 2706595"/>
              <a:gd name="connsiteX543" fmla="*/ 1102842 w 3300023"/>
              <a:gd name="connsiteY543" fmla="*/ 977677 h 2706595"/>
              <a:gd name="connsiteX544" fmla="*/ 1111346 w 3300023"/>
              <a:gd name="connsiteY544" fmla="*/ 987241 h 2706595"/>
              <a:gd name="connsiteX545" fmla="*/ 1118788 w 3300023"/>
              <a:gd name="connsiteY545" fmla="*/ 997869 h 2706595"/>
              <a:gd name="connsiteX546" fmla="*/ 1126229 w 3300023"/>
              <a:gd name="connsiteY546" fmla="*/ 1009558 h 2706595"/>
              <a:gd name="connsiteX547" fmla="*/ 1133138 w 3300023"/>
              <a:gd name="connsiteY547" fmla="*/ 1020717 h 2706595"/>
              <a:gd name="connsiteX548" fmla="*/ 1140047 w 3300023"/>
              <a:gd name="connsiteY548" fmla="*/ 1033470 h 2706595"/>
              <a:gd name="connsiteX549" fmla="*/ 1146956 w 3300023"/>
              <a:gd name="connsiteY549" fmla="*/ 1047283 h 2706595"/>
              <a:gd name="connsiteX550" fmla="*/ 1153333 w 3300023"/>
              <a:gd name="connsiteY550" fmla="*/ 1061630 h 2706595"/>
              <a:gd name="connsiteX551" fmla="*/ 1158649 w 3300023"/>
              <a:gd name="connsiteY551" fmla="*/ 1072789 h 2706595"/>
              <a:gd name="connsiteX552" fmla="*/ 1161837 w 3300023"/>
              <a:gd name="connsiteY552" fmla="*/ 1077040 h 2706595"/>
              <a:gd name="connsiteX553" fmla="*/ 1164496 w 3300023"/>
              <a:gd name="connsiteY553" fmla="*/ 1081289 h 2706595"/>
              <a:gd name="connsiteX554" fmla="*/ 1166621 w 3300023"/>
              <a:gd name="connsiteY554" fmla="*/ 1083948 h 2706595"/>
              <a:gd name="connsiteX555" fmla="*/ 1168748 w 3300023"/>
              <a:gd name="connsiteY555" fmla="*/ 1086072 h 2706595"/>
              <a:gd name="connsiteX556" fmla="*/ 1171405 w 3300023"/>
              <a:gd name="connsiteY556" fmla="*/ 1087667 h 2706595"/>
              <a:gd name="connsiteX557" fmla="*/ 1173530 w 3300023"/>
              <a:gd name="connsiteY557" fmla="*/ 1088729 h 2706595"/>
              <a:gd name="connsiteX558" fmla="*/ 1175657 w 3300023"/>
              <a:gd name="connsiteY558" fmla="*/ 1088729 h 2706595"/>
              <a:gd name="connsiteX559" fmla="*/ 1177782 w 3300023"/>
              <a:gd name="connsiteY559" fmla="*/ 1088729 h 2706595"/>
              <a:gd name="connsiteX560" fmla="*/ 1180439 w 3300023"/>
              <a:gd name="connsiteY560" fmla="*/ 1088197 h 2706595"/>
              <a:gd name="connsiteX561" fmla="*/ 1182034 w 3300023"/>
              <a:gd name="connsiteY561" fmla="*/ 1087134 h 2706595"/>
              <a:gd name="connsiteX562" fmla="*/ 1186286 w 3300023"/>
              <a:gd name="connsiteY562" fmla="*/ 1083416 h 2706595"/>
              <a:gd name="connsiteX563" fmla="*/ 1190538 w 3300023"/>
              <a:gd name="connsiteY563" fmla="*/ 1078102 h 2706595"/>
              <a:gd name="connsiteX564" fmla="*/ 1194259 w 3300023"/>
              <a:gd name="connsiteY564" fmla="*/ 1072257 h 2706595"/>
              <a:gd name="connsiteX565" fmla="*/ 1199574 w 3300023"/>
              <a:gd name="connsiteY565" fmla="*/ 1065349 h 2706595"/>
              <a:gd name="connsiteX566" fmla="*/ 1209140 w 3300023"/>
              <a:gd name="connsiteY566" fmla="*/ 1049940 h 2706595"/>
              <a:gd name="connsiteX567" fmla="*/ 1214454 w 3300023"/>
              <a:gd name="connsiteY567" fmla="*/ 1041970 h 2706595"/>
              <a:gd name="connsiteX568" fmla="*/ 1220833 w 3300023"/>
              <a:gd name="connsiteY568" fmla="*/ 1034532 h 2706595"/>
              <a:gd name="connsiteX569" fmla="*/ 1227212 w 3300023"/>
              <a:gd name="connsiteY569" fmla="*/ 1027624 h 2706595"/>
              <a:gd name="connsiteX570" fmla="*/ 1234652 w 3300023"/>
              <a:gd name="connsiteY570" fmla="*/ 1021249 h 2706595"/>
              <a:gd name="connsiteX571" fmla="*/ 1239966 w 3300023"/>
              <a:gd name="connsiteY571" fmla="*/ 1019122 h 2706595"/>
              <a:gd name="connsiteX572" fmla="*/ 1245282 w 3300023"/>
              <a:gd name="connsiteY572" fmla="*/ 1017528 h 2706595"/>
              <a:gd name="connsiteX573" fmla="*/ 1250597 w 3300023"/>
              <a:gd name="connsiteY573" fmla="*/ 1016466 h 2706595"/>
              <a:gd name="connsiteX574" fmla="*/ 1256976 w 3300023"/>
              <a:gd name="connsiteY574" fmla="*/ 1015404 h 2706595"/>
              <a:gd name="connsiteX575" fmla="*/ 1262820 w 3300023"/>
              <a:gd name="connsiteY575" fmla="*/ 1015404 h 2706595"/>
              <a:gd name="connsiteX576" fmla="*/ 1268667 w 3300023"/>
              <a:gd name="connsiteY576" fmla="*/ 1015934 h 2706595"/>
              <a:gd name="connsiteX577" fmla="*/ 1275576 w 3300023"/>
              <a:gd name="connsiteY577" fmla="*/ 1016466 h 2706595"/>
              <a:gd name="connsiteX578" fmla="*/ 1281955 w 3300023"/>
              <a:gd name="connsiteY578" fmla="*/ 1017528 h 2706595"/>
              <a:gd name="connsiteX579" fmla="*/ 1288334 w 3300023"/>
              <a:gd name="connsiteY579" fmla="*/ 1019122 h 2706595"/>
              <a:gd name="connsiteX580" fmla="*/ 1295243 w 3300023"/>
              <a:gd name="connsiteY580" fmla="*/ 1021249 h 2706595"/>
              <a:gd name="connsiteX581" fmla="*/ 1308529 w 3300023"/>
              <a:gd name="connsiteY581" fmla="*/ 1026562 h 2706595"/>
              <a:gd name="connsiteX582" fmla="*/ 1321817 w 3300023"/>
              <a:gd name="connsiteY582" fmla="*/ 1032938 h 2706595"/>
              <a:gd name="connsiteX583" fmla="*/ 1335635 w 3300023"/>
              <a:gd name="connsiteY583" fmla="*/ 1039845 h 2706595"/>
              <a:gd name="connsiteX584" fmla="*/ 1348923 w 3300023"/>
              <a:gd name="connsiteY584" fmla="*/ 1048347 h 2706595"/>
              <a:gd name="connsiteX585" fmla="*/ 1361678 w 3300023"/>
              <a:gd name="connsiteY585" fmla="*/ 1056847 h 2706595"/>
              <a:gd name="connsiteX586" fmla="*/ 1374434 w 3300023"/>
              <a:gd name="connsiteY586" fmla="*/ 1065881 h 2706595"/>
              <a:gd name="connsiteX587" fmla="*/ 1386658 w 3300023"/>
              <a:gd name="connsiteY587" fmla="*/ 1074914 h 2706595"/>
              <a:gd name="connsiteX588" fmla="*/ 1397288 w 3300023"/>
              <a:gd name="connsiteY588" fmla="*/ 1083948 h 2706595"/>
              <a:gd name="connsiteX589" fmla="*/ 1407917 w 3300023"/>
              <a:gd name="connsiteY589" fmla="*/ 1092448 h 2706595"/>
              <a:gd name="connsiteX590" fmla="*/ 1416421 w 3300023"/>
              <a:gd name="connsiteY590" fmla="*/ 1101482 h 2706595"/>
              <a:gd name="connsiteX591" fmla="*/ 1424925 w 3300023"/>
              <a:gd name="connsiteY591" fmla="*/ 1108390 h 2706595"/>
              <a:gd name="connsiteX592" fmla="*/ 1431834 w 3300023"/>
              <a:gd name="connsiteY592" fmla="*/ 1117954 h 2706595"/>
              <a:gd name="connsiteX593" fmla="*/ 1438745 w 3300023"/>
              <a:gd name="connsiteY593" fmla="*/ 1125392 h 2706595"/>
              <a:gd name="connsiteX594" fmla="*/ 1444592 w 3300023"/>
              <a:gd name="connsiteY594" fmla="*/ 1131767 h 2706595"/>
              <a:gd name="connsiteX595" fmla="*/ 1449906 w 3300023"/>
              <a:gd name="connsiteY595" fmla="*/ 1137082 h 2706595"/>
              <a:gd name="connsiteX596" fmla="*/ 1454158 w 3300023"/>
              <a:gd name="connsiteY596" fmla="*/ 1141331 h 2706595"/>
              <a:gd name="connsiteX597" fmla="*/ 1458940 w 3300023"/>
              <a:gd name="connsiteY597" fmla="*/ 1144520 h 2706595"/>
              <a:gd name="connsiteX598" fmla="*/ 1462662 w 3300023"/>
              <a:gd name="connsiteY598" fmla="*/ 1146647 h 2706595"/>
              <a:gd name="connsiteX599" fmla="*/ 1465851 w 3300023"/>
              <a:gd name="connsiteY599" fmla="*/ 1147709 h 2706595"/>
              <a:gd name="connsiteX600" fmla="*/ 1468508 w 3300023"/>
              <a:gd name="connsiteY600" fmla="*/ 1147709 h 2706595"/>
              <a:gd name="connsiteX601" fmla="*/ 1470633 w 3300023"/>
              <a:gd name="connsiteY601" fmla="*/ 1147177 h 2706595"/>
              <a:gd name="connsiteX602" fmla="*/ 1472760 w 3300023"/>
              <a:gd name="connsiteY602" fmla="*/ 1146114 h 2706595"/>
              <a:gd name="connsiteX603" fmla="*/ 1474885 w 3300023"/>
              <a:gd name="connsiteY603" fmla="*/ 1143990 h 2706595"/>
              <a:gd name="connsiteX604" fmla="*/ 1475948 w 3300023"/>
              <a:gd name="connsiteY604" fmla="*/ 1141331 h 2706595"/>
              <a:gd name="connsiteX605" fmla="*/ 1476480 w 3300023"/>
              <a:gd name="connsiteY605" fmla="*/ 1138145 h 2706595"/>
              <a:gd name="connsiteX606" fmla="*/ 1477012 w 3300023"/>
              <a:gd name="connsiteY606" fmla="*/ 1133361 h 2706595"/>
              <a:gd name="connsiteX607" fmla="*/ 1477012 w 3300023"/>
              <a:gd name="connsiteY607" fmla="*/ 1129643 h 2706595"/>
              <a:gd name="connsiteX608" fmla="*/ 1475948 w 3300023"/>
              <a:gd name="connsiteY608" fmla="*/ 1119546 h 2706595"/>
              <a:gd name="connsiteX609" fmla="*/ 1474355 w 3300023"/>
              <a:gd name="connsiteY609" fmla="*/ 1108390 h 2706595"/>
              <a:gd name="connsiteX610" fmla="*/ 1471166 w 3300023"/>
              <a:gd name="connsiteY610" fmla="*/ 1096169 h 2706595"/>
              <a:gd name="connsiteX611" fmla="*/ 1467976 w 3300023"/>
              <a:gd name="connsiteY611" fmla="*/ 1083948 h 2706595"/>
              <a:gd name="connsiteX612" fmla="*/ 1464256 w 3300023"/>
              <a:gd name="connsiteY612" fmla="*/ 1071727 h 2706595"/>
              <a:gd name="connsiteX613" fmla="*/ 1460535 w 3300023"/>
              <a:gd name="connsiteY613" fmla="*/ 1059504 h 2706595"/>
              <a:gd name="connsiteX614" fmla="*/ 1456283 w 3300023"/>
              <a:gd name="connsiteY614" fmla="*/ 1049410 h 2706595"/>
              <a:gd name="connsiteX615" fmla="*/ 1451501 w 3300023"/>
              <a:gd name="connsiteY615" fmla="*/ 1039845 h 2706595"/>
              <a:gd name="connsiteX616" fmla="*/ 1445122 w 3300023"/>
              <a:gd name="connsiteY616" fmla="*/ 1046753 h 2706595"/>
              <a:gd name="connsiteX617" fmla="*/ 1439275 w 3300023"/>
              <a:gd name="connsiteY617" fmla="*/ 1051534 h 2706595"/>
              <a:gd name="connsiteX618" fmla="*/ 1433429 w 3300023"/>
              <a:gd name="connsiteY618" fmla="*/ 1055255 h 2706595"/>
              <a:gd name="connsiteX619" fmla="*/ 1429177 w 3300023"/>
              <a:gd name="connsiteY619" fmla="*/ 1057912 h 2706595"/>
              <a:gd name="connsiteX620" fmla="*/ 1425457 w 3300023"/>
              <a:gd name="connsiteY620" fmla="*/ 1059504 h 2706595"/>
              <a:gd name="connsiteX621" fmla="*/ 1422800 w 3300023"/>
              <a:gd name="connsiteY621" fmla="*/ 1060036 h 2706595"/>
              <a:gd name="connsiteX622" fmla="*/ 1420143 w 3300023"/>
              <a:gd name="connsiteY622" fmla="*/ 1059504 h 2706595"/>
              <a:gd name="connsiteX623" fmla="*/ 1418548 w 3300023"/>
              <a:gd name="connsiteY623" fmla="*/ 1057912 h 2706595"/>
              <a:gd name="connsiteX624" fmla="*/ 1416421 w 3300023"/>
              <a:gd name="connsiteY624" fmla="*/ 1055255 h 2706595"/>
              <a:gd name="connsiteX625" fmla="*/ 1415359 w 3300023"/>
              <a:gd name="connsiteY625" fmla="*/ 1052066 h 2706595"/>
              <a:gd name="connsiteX626" fmla="*/ 1414826 w 3300023"/>
              <a:gd name="connsiteY626" fmla="*/ 1048347 h 2706595"/>
              <a:gd name="connsiteX627" fmla="*/ 1414296 w 3300023"/>
              <a:gd name="connsiteY627" fmla="*/ 1043564 h 2706595"/>
              <a:gd name="connsiteX628" fmla="*/ 1414296 w 3300023"/>
              <a:gd name="connsiteY628" fmla="*/ 1031343 h 2706595"/>
              <a:gd name="connsiteX629" fmla="*/ 1414296 w 3300023"/>
              <a:gd name="connsiteY629" fmla="*/ 1016998 h 2706595"/>
              <a:gd name="connsiteX630" fmla="*/ 1412701 w 3300023"/>
              <a:gd name="connsiteY630" fmla="*/ 1009558 h 2706595"/>
              <a:gd name="connsiteX631" fmla="*/ 1410576 w 3300023"/>
              <a:gd name="connsiteY631" fmla="*/ 999994 h 2706595"/>
              <a:gd name="connsiteX632" fmla="*/ 1408449 w 3300023"/>
              <a:gd name="connsiteY632" fmla="*/ 990962 h 2706595"/>
              <a:gd name="connsiteX633" fmla="*/ 1407387 w 3300023"/>
              <a:gd name="connsiteY633" fmla="*/ 981398 h 2706595"/>
              <a:gd name="connsiteX634" fmla="*/ 1407387 w 3300023"/>
              <a:gd name="connsiteY634" fmla="*/ 977147 h 2706595"/>
              <a:gd name="connsiteX635" fmla="*/ 1407917 w 3300023"/>
              <a:gd name="connsiteY635" fmla="*/ 973428 h 2706595"/>
              <a:gd name="connsiteX636" fmla="*/ 1408982 w 3300023"/>
              <a:gd name="connsiteY636" fmla="*/ 969177 h 2706595"/>
              <a:gd name="connsiteX637" fmla="*/ 1410576 w 3300023"/>
              <a:gd name="connsiteY637" fmla="*/ 965988 h 2706595"/>
              <a:gd name="connsiteX638" fmla="*/ 1413234 w 3300023"/>
              <a:gd name="connsiteY638" fmla="*/ 963863 h 2706595"/>
              <a:gd name="connsiteX639" fmla="*/ 1416421 w 3300023"/>
              <a:gd name="connsiteY639" fmla="*/ 961737 h 2706595"/>
              <a:gd name="connsiteX640" fmla="*/ 1421205 w 3300023"/>
              <a:gd name="connsiteY640" fmla="*/ 960675 h 2706595"/>
              <a:gd name="connsiteX641" fmla="*/ 1425989 w 3300023"/>
              <a:gd name="connsiteY641" fmla="*/ 960143 h 2706595"/>
              <a:gd name="connsiteX642" fmla="*/ 1426520 w 3300023"/>
              <a:gd name="connsiteY642" fmla="*/ 943141 h 2706595"/>
              <a:gd name="connsiteX643" fmla="*/ 1427052 w 3300023"/>
              <a:gd name="connsiteY643" fmla="*/ 925606 h 2706595"/>
              <a:gd name="connsiteX644" fmla="*/ 1427052 w 3300023"/>
              <a:gd name="connsiteY644" fmla="*/ 890006 h 2706595"/>
              <a:gd name="connsiteX645" fmla="*/ 1427052 w 3300023"/>
              <a:gd name="connsiteY645" fmla="*/ 853873 h 2706595"/>
              <a:gd name="connsiteX646" fmla="*/ 1427584 w 3300023"/>
              <a:gd name="connsiteY646" fmla="*/ 836339 h 2706595"/>
              <a:gd name="connsiteX647" fmla="*/ 1428114 w 3300023"/>
              <a:gd name="connsiteY647" fmla="*/ 819335 h 2706595"/>
              <a:gd name="connsiteX648" fmla="*/ 1429709 w 3300023"/>
              <a:gd name="connsiteY648" fmla="*/ 802333 h 2706595"/>
              <a:gd name="connsiteX649" fmla="*/ 1431834 w 3300023"/>
              <a:gd name="connsiteY649" fmla="*/ 785861 h 2706595"/>
              <a:gd name="connsiteX650" fmla="*/ 1434493 w 3300023"/>
              <a:gd name="connsiteY650" fmla="*/ 770452 h 2706595"/>
              <a:gd name="connsiteX651" fmla="*/ 1438745 w 3300023"/>
              <a:gd name="connsiteY651" fmla="*/ 755574 h 2706595"/>
              <a:gd name="connsiteX652" fmla="*/ 1440870 w 3300023"/>
              <a:gd name="connsiteY652" fmla="*/ 748137 h 2706595"/>
              <a:gd name="connsiteX653" fmla="*/ 1443527 w 3300023"/>
              <a:gd name="connsiteY653" fmla="*/ 741229 h 2706595"/>
              <a:gd name="connsiteX654" fmla="*/ 1446184 w 3300023"/>
              <a:gd name="connsiteY654" fmla="*/ 734321 h 2706595"/>
              <a:gd name="connsiteX655" fmla="*/ 1449374 w 3300023"/>
              <a:gd name="connsiteY655" fmla="*/ 727944 h 2706595"/>
              <a:gd name="connsiteX656" fmla="*/ 1453095 w 3300023"/>
              <a:gd name="connsiteY656" fmla="*/ 721568 h 2706595"/>
              <a:gd name="connsiteX657" fmla="*/ 1457347 w 3300023"/>
              <a:gd name="connsiteY657" fmla="*/ 715723 h 2706595"/>
              <a:gd name="connsiteX658" fmla="*/ 1461599 w 3300023"/>
              <a:gd name="connsiteY658" fmla="*/ 709880 h 2706595"/>
              <a:gd name="connsiteX659" fmla="*/ 1465851 w 3300023"/>
              <a:gd name="connsiteY659" fmla="*/ 704566 h 2706595"/>
              <a:gd name="connsiteX660" fmla="*/ 1474885 w 3300023"/>
              <a:gd name="connsiteY660" fmla="*/ 674279 h 2706595"/>
              <a:gd name="connsiteX661" fmla="*/ 1488173 w 3300023"/>
              <a:gd name="connsiteY661" fmla="*/ 658337 h 2706595"/>
              <a:gd name="connsiteX662" fmla="*/ 1496145 w 3300023"/>
              <a:gd name="connsiteY662" fmla="*/ 650367 h 2706595"/>
              <a:gd name="connsiteX663" fmla="*/ 1503586 w 3300023"/>
              <a:gd name="connsiteY663" fmla="*/ 642930 h 2706595"/>
              <a:gd name="connsiteX664" fmla="*/ 1512090 w 3300023"/>
              <a:gd name="connsiteY664" fmla="*/ 634960 h 2706595"/>
              <a:gd name="connsiteX665" fmla="*/ 1520594 w 3300023"/>
              <a:gd name="connsiteY665" fmla="*/ 627520 h 2706595"/>
              <a:gd name="connsiteX666" fmla="*/ 1530160 w 3300023"/>
              <a:gd name="connsiteY666" fmla="*/ 620082 h 2706595"/>
              <a:gd name="connsiteX667" fmla="*/ 1539196 w 3300023"/>
              <a:gd name="connsiteY667" fmla="*/ 613705 h 2706595"/>
              <a:gd name="connsiteX668" fmla="*/ 1549295 w 3300023"/>
              <a:gd name="connsiteY668" fmla="*/ 607329 h 2706595"/>
              <a:gd name="connsiteX669" fmla="*/ 1559393 w 3300023"/>
              <a:gd name="connsiteY669" fmla="*/ 601484 h 2706595"/>
              <a:gd name="connsiteX670" fmla="*/ 1570022 w 3300023"/>
              <a:gd name="connsiteY670" fmla="*/ 596703 h 2706595"/>
              <a:gd name="connsiteX671" fmla="*/ 1580653 w 3300023"/>
              <a:gd name="connsiteY671" fmla="*/ 592452 h 2706595"/>
              <a:gd name="connsiteX672" fmla="*/ 1592346 w 3300023"/>
              <a:gd name="connsiteY672" fmla="*/ 589263 h 2706595"/>
              <a:gd name="connsiteX673" fmla="*/ 1604037 w 3300023"/>
              <a:gd name="connsiteY673" fmla="*/ 586606 h 2706595"/>
              <a:gd name="connsiteX674" fmla="*/ 1616263 w 3300023"/>
              <a:gd name="connsiteY674" fmla="*/ 584482 h 2706595"/>
              <a:gd name="connsiteX675" fmla="*/ 1628486 w 3300023"/>
              <a:gd name="connsiteY675" fmla="*/ 583950 h 2706595"/>
              <a:gd name="connsiteX676" fmla="*/ 1642304 w 3300023"/>
              <a:gd name="connsiteY676" fmla="*/ 583950 h 2706595"/>
              <a:gd name="connsiteX677" fmla="*/ 1654530 w 3300023"/>
              <a:gd name="connsiteY677" fmla="*/ 586074 h 2706595"/>
              <a:gd name="connsiteX678" fmla="*/ 1666753 w 3300023"/>
              <a:gd name="connsiteY678" fmla="*/ 588201 h 2706595"/>
              <a:gd name="connsiteX679" fmla="*/ 1678446 w 3300023"/>
              <a:gd name="connsiteY679" fmla="*/ 591390 h 2706595"/>
              <a:gd name="connsiteX680" fmla="*/ 1689077 w 3300023"/>
              <a:gd name="connsiteY680" fmla="*/ 595108 h 2706595"/>
              <a:gd name="connsiteX681" fmla="*/ 1700238 w 3300023"/>
              <a:gd name="connsiteY681" fmla="*/ 599890 h 2706595"/>
              <a:gd name="connsiteX682" fmla="*/ 1709272 w 3300023"/>
              <a:gd name="connsiteY682" fmla="*/ 605203 h 2706595"/>
              <a:gd name="connsiteX683" fmla="*/ 1718841 w 3300023"/>
              <a:gd name="connsiteY683" fmla="*/ 610518 h 2706595"/>
              <a:gd name="connsiteX684" fmla="*/ 1724685 w 3300023"/>
              <a:gd name="connsiteY684" fmla="*/ 614237 h 2706595"/>
              <a:gd name="connsiteX685" fmla="*/ 1730532 w 3300023"/>
              <a:gd name="connsiteY685" fmla="*/ 618488 h 2706595"/>
              <a:gd name="connsiteX686" fmla="*/ 1735316 w 3300023"/>
              <a:gd name="connsiteY686" fmla="*/ 623269 h 2706595"/>
              <a:gd name="connsiteX687" fmla="*/ 1740100 w 3300023"/>
              <a:gd name="connsiteY687" fmla="*/ 628052 h 2706595"/>
              <a:gd name="connsiteX688" fmla="*/ 1743820 w 3300023"/>
              <a:gd name="connsiteY688" fmla="*/ 633365 h 2706595"/>
              <a:gd name="connsiteX689" fmla="*/ 1744882 w 3300023"/>
              <a:gd name="connsiteY689" fmla="*/ 636552 h 2706595"/>
              <a:gd name="connsiteX690" fmla="*/ 1745945 w 3300023"/>
              <a:gd name="connsiteY690" fmla="*/ 639741 h 2706595"/>
              <a:gd name="connsiteX691" fmla="*/ 1747009 w 3300023"/>
              <a:gd name="connsiteY691" fmla="*/ 643460 h 2706595"/>
              <a:gd name="connsiteX692" fmla="*/ 1747539 w 3300023"/>
              <a:gd name="connsiteY692" fmla="*/ 646649 h 2706595"/>
              <a:gd name="connsiteX693" fmla="*/ 1747539 w 3300023"/>
              <a:gd name="connsiteY693" fmla="*/ 650367 h 2706595"/>
              <a:gd name="connsiteX694" fmla="*/ 1747009 w 3300023"/>
              <a:gd name="connsiteY694" fmla="*/ 654618 h 2706595"/>
              <a:gd name="connsiteX695" fmla="*/ 1767206 w 3300023"/>
              <a:gd name="connsiteY695" fmla="*/ 673217 h 2706595"/>
              <a:gd name="connsiteX696" fmla="*/ 1785807 w 3300023"/>
              <a:gd name="connsiteY696" fmla="*/ 692345 h 2706595"/>
              <a:gd name="connsiteX697" fmla="*/ 1794310 w 3300023"/>
              <a:gd name="connsiteY697" fmla="*/ 702440 h 2706595"/>
              <a:gd name="connsiteX698" fmla="*/ 1802816 w 3300023"/>
              <a:gd name="connsiteY698" fmla="*/ 712004 h 2706595"/>
              <a:gd name="connsiteX699" fmla="*/ 1811320 w 3300023"/>
              <a:gd name="connsiteY699" fmla="*/ 722631 h 2706595"/>
              <a:gd name="connsiteX700" fmla="*/ 1819292 w 3300023"/>
              <a:gd name="connsiteY700" fmla="*/ 733259 h 2706595"/>
              <a:gd name="connsiteX701" fmla="*/ 1826733 w 3300023"/>
              <a:gd name="connsiteY701" fmla="*/ 743886 h 2706595"/>
              <a:gd name="connsiteX702" fmla="*/ 1833642 w 3300023"/>
              <a:gd name="connsiteY702" fmla="*/ 755044 h 2706595"/>
              <a:gd name="connsiteX703" fmla="*/ 1839489 w 3300023"/>
              <a:gd name="connsiteY703" fmla="*/ 766201 h 2706595"/>
              <a:gd name="connsiteX704" fmla="*/ 1845865 w 3300023"/>
              <a:gd name="connsiteY704" fmla="*/ 777892 h 2706595"/>
              <a:gd name="connsiteX705" fmla="*/ 1850650 w 3300023"/>
              <a:gd name="connsiteY705" fmla="*/ 790643 h 2706595"/>
              <a:gd name="connsiteX706" fmla="*/ 1854369 w 3300023"/>
              <a:gd name="connsiteY706" fmla="*/ 802333 h 2706595"/>
              <a:gd name="connsiteX707" fmla="*/ 1857559 w 3300023"/>
              <a:gd name="connsiteY707" fmla="*/ 815616 h 2706595"/>
              <a:gd name="connsiteX708" fmla="*/ 1860748 w 3300023"/>
              <a:gd name="connsiteY708" fmla="*/ 828900 h 2706595"/>
              <a:gd name="connsiteX709" fmla="*/ 1861278 w 3300023"/>
              <a:gd name="connsiteY709" fmla="*/ 849092 h 2706595"/>
              <a:gd name="connsiteX710" fmla="*/ 1861278 w 3300023"/>
              <a:gd name="connsiteY710" fmla="*/ 868751 h 2706595"/>
              <a:gd name="connsiteX711" fmla="*/ 1861278 w 3300023"/>
              <a:gd name="connsiteY711" fmla="*/ 888412 h 2706595"/>
              <a:gd name="connsiteX712" fmla="*/ 1860748 w 3300023"/>
              <a:gd name="connsiteY712" fmla="*/ 908602 h 2706595"/>
              <a:gd name="connsiteX713" fmla="*/ 1863405 w 3300023"/>
              <a:gd name="connsiteY713" fmla="*/ 911259 h 2706595"/>
              <a:gd name="connsiteX714" fmla="*/ 1866595 w 3300023"/>
              <a:gd name="connsiteY714" fmla="*/ 913916 h 2706595"/>
              <a:gd name="connsiteX715" fmla="*/ 1869252 w 3300023"/>
              <a:gd name="connsiteY715" fmla="*/ 917634 h 2706595"/>
              <a:gd name="connsiteX716" fmla="*/ 1871377 w 3300023"/>
              <a:gd name="connsiteY716" fmla="*/ 920823 h 2706595"/>
              <a:gd name="connsiteX717" fmla="*/ 1875099 w 3300023"/>
              <a:gd name="connsiteY717" fmla="*/ 927731 h 2706595"/>
              <a:gd name="connsiteX718" fmla="*/ 1878286 w 3300023"/>
              <a:gd name="connsiteY718" fmla="*/ 935701 h 2706595"/>
              <a:gd name="connsiteX719" fmla="*/ 1880413 w 3300023"/>
              <a:gd name="connsiteY719" fmla="*/ 943141 h 2706595"/>
              <a:gd name="connsiteX720" fmla="*/ 1880945 w 3300023"/>
              <a:gd name="connsiteY720" fmla="*/ 951110 h 2706595"/>
              <a:gd name="connsiteX721" fmla="*/ 1880413 w 3300023"/>
              <a:gd name="connsiteY721" fmla="*/ 959612 h 2706595"/>
              <a:gd name="connsiteX722" fmla="*/ 1879350 w 3300023"/>
              <a:gd name="connsiteY722" fmla="*/ 968112 h 2706595"/>
              <a:gd name="connsiteX723" fmla="*/ 1876161 w 3300023"/>
              <a:gd name="connsiteY723" fmla="*/ 976614 h 2706595"/>
              <a:gd name="connsiteX724" fmla="*/ 1872972 w 3300023"/>
              <a:gd name="connsiteY724" fmla="*/ 984584 h 2706595"/>
              <a:gd name="connsiteX725" fmla="*/ 1868720 w 3300023"/>
              <a:gd name="connsiteY725" fmla="*/ 992556 h 2706595"/>
              <a:gd name="connsiteX726" fmla="*/ 1863938 w 3300023"/>
              <a:gd name="connsiteY726" fmla="*/ 999994 h 2706595"/>
              <a:gd name="connsiteX727" fmla="*/ 1857559 w 3300023"/>
              <a:gd name="connsiteY727" fmla="*/ 1007434 h 2706595"/>
              <a:gd name="connsiteX728" fmla="*/ 1850650 w 3300023"/>
              <a:gd name="connsiteY728" fmla="*/ 1013277 h 2706595"/>
              <a:gd name="connsiteX729" fmla="*/ 1842676 w 3300023"/>
              <a:gd name="connsiteY729" fmla="*/ 1018590 h 2706595"/>
              <a:gd name="connsiteX730" fmla="*/ 1833642 w 3300023"/>
              <a:gd name="connsiteY730" fmla="*/ 1023373 h 2706595"/>
              <a:gd name="connsiteX731" fmla="*/ 1829920 w 3300023"/>
              <a:gd name="connsiteY731" fmla="*/ 1037189 h 2706595"/>
              <a:gd name="connsiteX732" fmla="*/ 1826733 w 3300023"/>
              <a:gd name="connsiteY732" fmla="*/ 1048877 h 2706595"/>
              <a:gd name="connsiteX733" fmla="*/ 1823543 w 3300023"/>
              <a:gd name="connsiteY733" fmla="*/ 1058442 h 2706595"/>
              <a:gd name="connsiteX734" fmla="*/ 1820886 w 3300023"/>
              <a:gd name="connsiteY734" fmla="*/ 1063755 h 2706595"/>
              <a:gd name="connsiteX735" fmla="*/ 1818759 w 3300023"/>
              <a:gd name="connsiteY735" fmla="*/ 1067476 h 2706595"/>
              <a:gd name="connsiteX736" fmla="*/ 1816102 w 3300023"/>
              <a:gd name="connsiteY736" fmla="*/ 1071195 h 2706595"/>
              <a:gd name="connsiteX737" fmla="*/ 1813445 w 3300023"/>
              <a:gd name="connsiteY737" fmla="*/ 1075446 h 2706595"/>
              <a:gd name="connsiteX738" fmla="*/ 1809725 w 3300023"/>
              <a:gd name="connsiteY738" fmla="*/ 1078632 h 2706595"/>
              <a:gd name="connsiteX739" fmla="*/ 1806004 w 3300023"/>
              <a:gd name="connsiteY739" fmla="*/ 1082883 h 2706595"/>
              <a:gd name="connsiteX740" fmla="*/ 1801221 w 3300023"/>
              <a:gd name="connsiteY740" fmla="*/ 1086604 h 2706595"/>
              <a:gd name="connsiteX741" fmla="*/ 1795905 w 3300023"/>
              <a:gd name="connsiteY741" fmla="*/ 1090323 h 2706595"/>
              <a:gd name="connsiteX742" fmla="*/ 1782619 w 3300023"/>
              <a:gd name="connsiteY742" fmla="*/ 1098825 h 2706595"/>
              <a:gd name="connsiteX743" fmla="*/ 1774646 w 3300023"/>
              <a:gd name="connsiteY743" fmla="*/ 1144520 h 2706595"/>
              <a:gd name="connsiteX744" fmla="*/ 1777303 w 3300023"/>
              <a:gd name="connsiteY744" fmla="*/ 1140269 h 2706595"/>
              <a:gd name="connsiteX745" fmla="*/ 1779962 w 3300023"/>
              <a:gd name="connsiteY745" fmla="*/ 1137082 h 2706595"/>
              <a:gd name="connsiteX746" fmla="*/ 1782087 w 3300023"/>
              <a:gd name="connsiteY746" fmla="*/ 1134956 h 2706595"/>
              <a:gd name="connsiteX747" fmla="*/ 1784214 w 3300023"/>
              <a:gd name="connsiteY747" fmla="*/ 1132831 h 2706595"/>
              <a:gd name="connsiteX748" fmla="*/ 1786871 w 3300023"/>
              <a:gd name="connsiteY748" fmla="*/ 1132299 h 2706595"/>
              <a:gd name="connsiteX749" fmla="*/ 1788996 w 3300023"/>
              <a:gd name="connsiteY749" fmla="*/ 1132831 h 2706595"/>
              <a:gd name="connsiteX750" fmla="*/ 1790591 w 3300023"/>
              <a:gd name="connsiteY750" fmla="*/ 1133361 h 2706595"/>
              <a:gd name="connsiteX751" fmla="*/ 1792718 w 3300023"/>
              <a:gd name="connsiteY751" fmla="*/ 1135488 h 2706595"/>
              <a:gd name="connsiteX752" fmla="*/ 1796437 w 3300023"/>
              <a:gd name="connsiteY752" fmla="*/ 1140269 h 2706595"/>
              <a:gd name="connsiteX753" fmla="*/ 1801221 w 3300023"/>
              <a:gd name="connsiteY753" fmla="*/ 1146114 h 2706595"/>
              <a:gd name="connsiteX754" fmla="*/ 1808131 w 3300023"/>
              <a:gd name="connsiteY754" fmla="*/ 1153554 h 2706595"/>
              <a:gd name="connsiteX755" fmla="*/ 1811850 w 3300023"/>
              <a:gd name="connsiteY755" fmla="*/ 1156741 h 2706595"/>
              <a:gd name="connsiteX756" fmla="*/ 1815570 w 3300023"/>
              <a:gd name="connsiteY756" fmla="*/ 1159930 h 2706595"/>
              <a:gd name="connsiteX757" fmla="*/ 1834172 w 3300023"/>
              <a:gd name="connsiteY757" fmla="*/ 1136018 h 2706595"/>
              <a:gd name="connsiteX758" fmla="*/ 1844271 w 3300023"/>
              <a:gd name="connsiteY758" fmla="*/ 1123797 h 2706595"/>
              <a:gd name="connsiteX759" fmla="*/ 1854369 w 3300023"/>
              <a:gd name="connsiteY759" fmla="*/ 1111576 h 2706595"/>
              <a:gd name="connsiteX760" fmla="*/ 1865000 w 3300023"/>
              <a:gd name="connsiteY760" fmla="*/ 1100418 h 2706595"/>
              <a:gd name="connsiteX761" fmla="*/ 1875099 w 3300023"/>
              <a:gd name="connsiteY761" fmla="*/ 1088729 h 2706595"/>
              <a:gd name="connsiteX762" fmla="*/ 1886260 w 3300023"/>
              <a:gd name="connsiteY762" fmla="*/ 1077570 h 2706595"/>
              <a:gd name="connsiteX763" fmla="*/ 1897421 w 3300023"/>
              <a:gd name="connsiteY763" fmla="*/ 1067476 h 2706595"/>
              <a:gd name="connsiteX764" fmla="*/ 1908582 w 3300023"/>
              <a:gd name="connsiteY764" fmla="*/ 1057379 h 2706595"/>
              <a:gd name="connsiteX765" fmla="*/ 1919743 w 3300023"/>
              <a:gd name="connsiteY765" fmla="*/ 1048347 h 2706595"/>
              <a:gd name="connsiteX766" fmla="*/ 1931436 w 3300023"/>
              <a:gd name="connsiteY766" fmla="*/ 1039313 h 2706595"/>
              <a:gd name="connsiteX767" fmla="*/ 1943129 w 3300023"/>
              <a:gd name="connsiteY767" fmla="*/ 1031875 h 2706595"/>
              <a:gd name="connsiteX768" fmla="*/ 1955353 w 3300023"/>
              <a:gd name="connsiteY768" fmla="*/ 1024968 h 2706595"/>
              <a:gd name="connsiteX769" fmla="*/ 1967046 w 3300023"/>
              <a:gd name="connsiteY769" fmla="*/ 1018590 h 2706595"/>
              <a:gd name="connsiteX770" fmla="*/ 1979269 w 3300023"/>
              <a:gd name="connsiteY770" fmla="*/ 1013809 h 2706595"/>
              <a:gd name="connsiteX771" fmla="*/ 1991495 w 3300023"/>
              <a:gd name="connsiteY771" fmla="*/ 1010090 h 2706595"/>
              <a:gd name="connsiteX772" fmla="*/ 1994152 w 3300023"/>
              <a:gd name="connsiteY772" fmla="*/ 1009558 h 2706595"/>
              <a:gd name="connsiteX773" fmla="*/ 1996277 w 3300023"/>
              <a:gd name="connsiteY773" fmla="*/ 1009558 h 2706595"/>
              <a:gd name="connsiteX774" fmla="*/ 2001593 w 3300023"/>
              <a:gd name="connsiteY774" fmla="*/ 1010090 h 2706595"/>
              <a:gd name="connsiteX775" fmla="*/ 2006908 w 3300023"/>
              <a:gd name="connsiteY775" fmla="*/ 1011685 h 2706595"/>
              <a:gd name="connsiteX776" fmla="*/ 2011692 w 3300023"/>
              <a:gd name="connsiteY776" fmla="*/ 1014871 h 2706595"/>
              <a:gd name="connsiteX777" fmla="*/ 2016474 w 3300023"/>
              <a:gd name="connsiteY777" fmla="*/ 1018590 h 2706595"/>
              <a:gd name="connsiteX778" fmla="*/ 2021258 w 3300023"/>
              <a:gd name="connsiteY778" fmla="*/ 1022841 h 2706595"/>
              <a:gd name="connsiteX779" fmla="*/ 2026572 w 3300023"/>
              <a:gd name="connsiteY779" fmla="*/ 1028687 h 2706595"/>
              <a:gd name="connsiteX780" fmla="*/ 2031357 w 3300023"/>
              <a:gd name="connsiteY780" fmla="*/ 1034532 h 2706595"/>
              <a:gd name="connsiteX781" fmla="*/ 2039328 w 3300023"/>
              <a:gd name="connsiteY781" fmla="*/ 1046753 h 2706595"/>
              <a:gd name="connsiteX782" fmla="*/ 2047300 w 3300023"/>
              <a:gd name="connsiteY782" fmla="*/ 1058974 h 2706595"/>
              <a:gd name="connsiteX783" fmla="*/ 2053679 w 3300023"/>
              <a:gd name="connsiteY783" fmla="*/ 1070663 h 2706595"/>
              <a:gd name="connsiteX784" fmla="*/ 2058463 w 3300023"/>
              <a:gd name="connsiteY784" fmla="*/ 1080227 h 2706595"/>
              <a:gd name="connsiteX785" fmla="*/ 2066434 w 3300023"/>
              <a:gd name="connsiteY785" fmla="*/ 1094042 h 2706595"/>
              <a:gd name="connsiteX786" fmla="*/ 2072281 w 3300023"/>
              <a:gd name="connsiteY786" fmla="*/ 1104139 h 2706595"/>
              <a:gd name="connsiteX787" fmla="*/ 2075470 w 3300023"/>
              <a:gd name="connsiteY787" fmla="*/ 1107857 h 2706595"/>
              <a:gd name="connsiteX788" fmla="*/ 2078128 w 3300023"/>
              <a:gd name="connsiteY788" fmla="*/ 1111046 h 2706595"/>
              <a:gd name="connsiteX789" fmla="*/ 2080785 w 3300023"/>
              <a:gd name="connsiteY789" fmla="*/ 1113171 h 2706595"/>
              <a:gd name="connsiteX790" fmla="*/ 2083442 w 3300023"/>
              <a:gd name="connsiteY790" fmla="*/ 1115297 h 2706595"/>
              <a:gd name="connsiteX791" fmla="*/ 2085567 w 3300023"/>
              <a:gd name="connsiteY791" fmla="*/ 1116890 h 2706595"/>
              <a:gd name="connsiteX792" fmla="*/ 2087694 w 3300023"/>
              <a:gd name="connsiteY792" fmla="*/ 1117422 h 2706595"/>
              <a:gd name="connsiteX793" fmla="*/ 2089821 w 3300023"/>
              <a:gd name="connsiteY793" fmla="*/ 1117422 h 2706595"/>
              <a:gd name="connsiteX794" fmla="*/ 2091946 w 3300023"/>
              <a:gd name="connsiteY794" fmla="*/ 1116890 h 2706595"/>
              <a:gd name="connsiteX795" fmla="*/ 2094073 w 3300023"/>
              <a:gd name="connsiteY795" fmla="*/ 1115297 h 2706595"/>
              <a:gd name="connsiteX796" fmla="*/ 2096198 w 3300023"/>
              <a:gd name="connsiteY796" fmla="*/ 1114233 h 2706595"/>
              <a:gd name="connsiteX797" fmla="*/ 2100982 w 3300023"/>
              <a:gd name="connsiteY797" fmla="*/ 1111046 h 2706595"/>
              <a:gd name="connsiteX798" fmla="*/ 2110548 w 3300023"/>
              <a:gd name="connsiteY798" fmla="*/ 1102012 h 2706595"/>
              <a:gd name="connsiteX799" fmla="*/ 2116395 w 3300023"/>
              <a:gd name="connsiteY799" fmla="*/ 1096699 h 2706595"/>
              <a:gd name="connsiteX800" fmla="*/ 2122772 w 3300023"/>
              <a:gd name="connsiteY800" fmla="*/ 1091918 h 2706595"/>
              <a:gd name="connsiteX801" fmla="*/ 2130213 w 3300023"/>
              <a:gd name="connsiteY801" fmla="*/ 1088197 h 2706595"/>
              <a:gd name="connsiteX802" fmla="*/ 2134465 w 3300023"/>
              <a:gd name="connsiteY802" fmla="*/ 1086072 h 2706595"/>
              <a:gd name="connsiteX803" fmla="*/ 2138717 w 3300023"/>
              <a:gd name="connsiteY803" fmla="*/ 1085010 h 2706595"/>
              <a:gd name="connsiteX804" fmla="*/ 2143501 w 3300023"/>
              <a:gd name="connsiteY804" fmla="*/ 1083948 h 2706595"/>
              <a:gd name="connsiteX805" fmla="*/ 2148815 w 3300023"/>
              <a:gd name="connsiteY805" fmla="*/ 1083416 h 2706595"/>
              <a:gd name="connsiteX806" fmla="*/ 2154662 w 3300023"/>
              <a:gd name="connsiteY806" fmla="*/ 1082883 h 2706595"/>
              <a:gd name="connsiteX807" fmla="*/ 2159976 w 3300023"/>
              <a:gd name="connsiteY807" fmla="*/ 1082883 h 2706595"/>
              <a:gd name="connsiteX808" fmla="*/ 2160508 w 3300023"/>
              <a:gd name="connsiteY808" fmla="*/ 1075446 h 2706595"/>
              <a:gd name="connsiteX809" fmla="*/ 2161039 w 3300023"/>
              <a:gd name="connsiteY809" fmla="*/ 1066944 h 2706595"/>
              <a:gd name="connsiteX810" fmla="*/ 2162103 w 3300023"/>
              <a:gd name="connsiteY810" fmla="*/ 1056847 h 2706595"/>
              <a:gd name="connsiteX811" fmla="*/ 2164228 w 3300023"/>
              <a:gd name="connsiteY811" fmla="*/ 1046753 h 2706595"/>
              <a:gd name="connsiteX812" fmla="*/ 2166355 w 3300023"/>
              <a:gd name="connsiteY812" fmla="*/ 1036126 h 2706595"/>
              <a:gd name="connsiteX813" fmla="*/ 2169544 w 3300023"/>
              <a:gd name="connsiteY813" fmla="*/ 1025498 h 2706595"/>
              <a:gd name="connsiteX814" fmla="*/ 2173794 w 3300023"/>
              <a:gd name="connsiteY814" fmla="*/ 1014341 h 2706595"/>
              <a:gd name="connsiteX815" fmla="*/ 2178579 w 3300023"/>
              <a:gd name="connsiteY815" fmla="*/ 1003183 h 2706595"/>
              <a:gd name="connsiteX816" fmla="*/ 2183363 w 3300023"/>
              <a:gd name="connsiteY816" fmla="*/ 993618 h 2706595"/>
              <a:gd name="connsiteX817" fmla="*/ 2189740 w 3300023"/>
              <a:gd name="connsiteY817" fmla="*/ 984584 h 2706595"/>
              <a:gd name="connsiteX818" fmla="*/ 2192929 w 3300023"/>
              <a:gd name="connsiteY818" fmla="*/ 980335 h 2706595"/>
              <a:gd name="connsiteX819" fmla="*/ 2196649 w 3300023"/>
              <a:gd name="connsiteY819" fmla="*/ 976614 h 2706595"/>
              <a:gd name="connsiteX820" fmla="*/ 2200370 w 3300023"/>
              <a:gd name="connsiteY820" fmla="*/ 973428 h 2706595"/>
              <a:gd name="connsiteX821" fmla="*/ 2204090 w 3300023"/>
              <a:gd name="connsiteY821" fmla="*/ 970239 h 2706595"/>
              <a:gd name="connsiteX822" fmla="*/ 2208874 w 3300023"/>
              <a:gd name="connsiteY822" fmla="*/ 967050 h 2706595"/>
              <a:gd name="connsiteX823" fmla="*/ 2213126 w 3300023"/>
              <a:gd name="connsiteY823" fmla="*/ 964926 h 2706595"/>
              <a:gd name="connsiteX824" fmla="*/ 2217378 w 3300023"/>
              <a:gd name="connsiteY824" fmla="*/ 963331 h 2706595"/>
              <a:gd name="connsiteX825" fmla="*/ 2222160 w 3300023"/>
              <a:gd name="connsiteY825" fmla="*/ 962269 h 2706595"/>
              <a:gd name="connsiteX826" fmla="*/ 2228007 w 3300023"/>
              <a:gd name="connsiteY826" fmla="*/ 961737 h 2706595"/>
              <a:gd name="connsiteX827" fmla="*/ 2233323 w 3300023"/>
              <a:gd name="connsiteY827" fmla="*/ 961207 h 2706595"/>
              <a:gd name="connsiteX828" fmla="*/ 2238637 w 3300023"/>
              <a:gd name="connsiteY828" fmla="*/ 961737 h 2706595"/>
              <a:gd name="connsiteX829" fmla="*/ 2245014 w 3300023"/>
              <a:gd name="connsiteY829" fmla="*/ 962799 h 2706595"/>
              <a:gd name="connsiteX830" fmla="*/ 2249266 w 3300023"/>
              <a:gd name="connsiteY830" fmla="*/ 946859 h 2706595"/>
              <a:gd name="connsiteX831" fmla="*/ 2254050 w 3300023"/>
              <a:gd name="connsiteY831" fmla="*/ 931982 h 2706595"/>
              <a:gd name="connsiteX832" fmla="*/ 2259365 w 3300023"/>
              <a:gd name="connsiteY832" fmla="*/ 918699 h 2706595"/>
              <a:gd name="connsiteX833" fmla="*/ 2265744 w 3300023"/>
              <a:gd name="connsiteY833" fmla="*/ 905946 h 2706595"/>
              <a:gd name="connsiteX834" fmla="*/ 2272120 w 3300023"/>
              <a:gd name="connsiteY834" fmla="*/ 893725 h 2706595"/>
              <a:gd name="connsiteX835" fmla="*/ 2279030 w 3300023"/>
              <a:gd name="connsiteY835" fmla="*/ 883098 h 2706595"/>
              <a:gd name="connsiteX836" fmla="*/ 2287003 w 3300023"/>
              <a:gd name="connsiteY836" fmla="*/ 872472 h 2706595"/>
              <a:gd name="connsiteX837" fmla="*/ 2294975 w 3300023"/>
              <a:gd name="connsiteY837" fmla="*/ 862908 h 2706595"/>
              <a:gd name="connsiteX838" fmla="*/ 2304011 w 3300023"/>
              <a:gd name="connsiteY838" fmla="*/ 852811 h 2706595"/>
              <a:gd name="connsiteX839" fmla="*/ 2313045 w 3300023"/>
              <a:gd name="connsiteY839" fmla="*/ 844309 h 2706595"/>
              <a:gd name="connsiteX840" fmla="*/ 2323143 w 3300023"/>
              <a:gd name="connsiteY840" fmla="*/ 834745 h 2706595"/>
              <a:gd name="connsiteX841" fmla="*/ 2333242 w 3300023"/>
              <a:gd name="connsiteY841" fmla="*/ 826243 h 2706595"/>
              <a:gd name="connsiteX842" fmla="*/ 2344403 w 3300023"/>
              <a:gd name="connsiteY842" fmla="*/ 817211 h 2706595"/>
              <a:gd name="connsiteX843" fmla="*/ 2356628 w 3300023"/>
              <a:gd name="connsiteY843" fmla="*/ 808709 h 2706595"/>
              <a:gd name="connsiteX844" fmla="*/ 2381608 w 3300023"/>
              <a:gd name="connsiteY844" fmla="*/ 790112 h 2706595"/>
              <a:gd name="connsiteX845" fmla="*/ 2412966 w 3300023"/>
              <a:gd name="connsiteY845" fmla="*/ 747072 h 2706595"/>
              <a:gd name="connsiteX846" fmla="*/ 2443791 w 3300023"/>
              <a:gd name="connsiteY846" fmla="*/ 704034 h 2706595"/>
              <a:gd name="connsiteX847" fmla="*/ 2506507 w 3300023"/>
              <a:gd name="connsiteY847" fmla="*/ 618488 h 2706595"/>
              <a:gd name="connsiteX848" fmla="*/ 2537335 w 3300023"/>
              <a:gd name="connsiteY848" fmla="*/ 575980 h 2706595"/>
              <a:gd name="connsiteX849" fmla="*/ 2569224 w 3300023"/>
              <a:gd name="connsiteY849" fmla="*/ 534004 h 2706595"/>
              <a:gd name="connsiteX850" fmla="*/ 2602176 w 3300023"/>
              <a:gd name="connsiteY850" fmla="*/ 491496 h 2706595"/>
              <a:gd name="connsiteX851" fmla="*/ 2635659 w 3300023"/>
              <a:gd name="connsiteY851" fmla="*/ 450050 h 2706595"/>
              <a:gd name="connsiteX852" fmla="*/ 2644163 w 3300023"/>
              <a:gd name="connsiteY852" fmla="*/ 438892 h 2706595"/>
              <a:gd name="connsiteX853" fmla="*/ 2654794 w 3300023"/>
              <a:gd name="connsiteY853" fmla="*/ 425609 h 2706595"/>
              <a:gd name="connsiteX854" fmla="*/ 2665425 w 3300023"/>
              <a:gd name="connsiteY854" fmla="*/ 410199 h 2706595"/>
              <a:gd name="connsiteX855" fmla="*/ 2677116 w 3300023"/>
              <a:gd name="connsiteY855" fmla="*/ 394791 h 2706595"/>
              <a:gd name="connsiteX856" fmla="*/ 2688277 w 3300023"/>
              <a:gd name="connsiteY856" fmla="*/ 381506 h 2706595"/>
              <a:gd name="connsiteX857" fmla="*/ 2693061 w 3300023"/>
              <a:gd name="connsiteY857" fmla="*/ 376193 h 2706595"/>
              <a:gd name="connsiteX858" fmla="*/ 2697313 w 3300023"/>
              <a:gd name="connsiteY858" fmla="*/ 371942 h 2706595"/>
              <a:gd name="connsiteX859" fmla="*/ 2701035 w 3300023"/>
              <a:gd name="connsiteY859" fmla="*/ 369285 h 2706595"/>
              <a:gd name="connsiteX860" fmla="*/ 561358 w 3300023"/>
              <a:gd name="connsiteY860" fmla="*/ 346349 h 2706595"/>
              <a:gd name="connsiteX861" fmla="*/ 564973 w 3300023"/>
              <a:gd name="connsiteY861" fmla="*/ 350689 h 2706595"/>
              <a:gd name="connsiteX862" fmla="*/ 565295 w 3300023"/>
              <a:gd name="connsiteY862" fmla="*/ 351096 h 2706595"/>
              <a:gd name="connsiteX863" fmla="*/ 562951 w 3300023"/>
              <a:gd name="connsiteY863" fmla="*/ 348637 h 2706595"/>
              <a:gd name="connsiteX864" fmla="*/ 538464 w 3300023"/>
              <a:gd name="connsiteY864" fmla="*/ 312404 h 2706595"/>
              <a:gd name="connsiteX865" fmla="*/ 538932 w 3300023"/>
              <a:gd name="connsiteY865" fmla="*/ 312964 h 2706595"/>
              <a:gd name="connsiteX866" fmla="*/ 543184 w 3300023"/>
              <a:gd name="connsiteY866" fmla="*/ 319339 h 2706595"/>
              <a:gd name="connsiteX867" fmla="*/ 548498 w 3300023"/>
              <a:gd name="connsiteY867" fmla="*/ 327841 h 2706595"/>
              <a:gd name="connsiteX868" fmla="*/ 555939 w 3300023"/>
              <a:gd name="connsiteY868" fmla="*/ 338468 h 2706595"/>
              <a:gd name="connsiteX869" fmla="*/ 556723 w 3300023"/>
              <a:gd name="connsiteY869" fmla="*/ 339699 h 2706595"/>
              <a:gd name="connsiteX870" fmla="*/ 541796 w 3300023"/>
              <a:gd name="connsiteY870" fmla="*/ 318275 h 2706595"/>
              <a:gd name="connsiteX871" fmla="*/ 539681 w 3300023"/>
              <a:gd name="connsiteY871" fmla="*/ 314546 h 2706595"/>
              <a:gd name="connsiteX872" fmla="*/ 536224 w 3300023"/>
              <a:gd name="connsiteY872" fmla="*/ 309737 h 2706595"/>
              <a:gd name="connsiteX873" fmla="*/ 536275 w 3300023"/>
              <a:gd name="connsiteY873" fmla="*/ 309775 h 2706595"/>
              <a:gd name="connsiteX874" fmla="*/ 536283 w 3300023"/>
              <a:gd name="connsiteY874" fmla="*/ 309783 h 2706595"/>
              <a:gd name="connsiteX875" fmla="*/ 528699 w 3300023"/>
              <a:gd name="connsiteY875" fmla="*/ 306056 h 2706595"/>
              <a:gd name="connsiteX876" fmla="*/ 529896 w 3300023"/>
              <a:gd name="connsiteY876" fmla="*/ 306056 h 2706595"/>
              <a:gd name="connsiteX877" fmla="*/ 532023 w 3300023"/>
              <a:gd name="connsiteY877" fmla="*/ 306586 h 2706595"/>
              <a:gd name="connsiteX878" fmla="*/ 534148 w 3300023"/>
              <a:gd name="connsiteY878" fmla="*/ 308181 h 2706595"/>
              <a:gd name="connsiteX879" fmla="*/ 534624 w 3300023"/>
              <a:gd name="connsiteY879" fmla="*/ 308538 h 2706595"/>
              <a:gd name="connsiteX880" fmla="*/ 532806 w 3300023"/>
              <a:gd name="connsiteY880" fmla="*/ 307623 h 2706595"/>
              <a:gd name="connsiteX881" fmla="*/ 530691 w 3300023"/>
              <a:gd name="connsiteY881" fmla="*/ 306556 h 2706595"/>
              <a:gd name="connsiteX882" fmla="*/ 3147485 w 3300023"/>
              <a:gd name="connsiteY882" fmla="*/ 68544 h 2706595"/>
              <a:gd name="connsiteX883" fmla="*/ 3151737 w 3300023"/>
              <a:gd name="connsiteY883" fmla="*/ 69074 h 2706595"/>
              <a:gd name="connsiteX884" fmla="*/ 3154926 w 3300023"/>
              <a:gd name="connsiteY884" fmla="*/ 70669 h 2706595"/>
              <a:gd name="connsiteX885" fmla="*/ 3156521 w 3300023"/>
              <a:gd name="connsiteY885" fmla="*/ 71733 h 2706595"/>
              <a:gd name="connsiteX886" fmla="*/ 3157583 w 3300023"/>
              <a:gd name="connsiteY886" fmla="*/ 73858 h 2706595"/>
              <a:gd name="connsiteX887" fmla="*/ 3158646 w 3300023"/>
              <a:gd name="connsiteY887" fmla="*/ 75452 h 2706595"/>
              <a:gd name="connsiteX888" fmla="*/ 3159178 w 3300023"/>
              <a:gd name="connsiteY888" fmla="*/ 77576 h 2706595"/>
              <a:gd name="connsiteX889" fmla="*/ 3159710 w 3300023"/>
              <a:gd name="connsiteY889" fmla="*/ 79703 h 2706595"/>
              <a:gd name="connsiteX890" fmla="*/ 3159710 w 3300023"/>
              <a:gd name="connsiteY890" fmla="*/ 82360 h 2706595"/>
              <a:gd name="connsiteX891" fmla="*/ 3159178 w 3300023"/>
              <a:gd name="connsiteY891" fmla="*/ 85016 h 2706595"/>
              <a:gd name="connsiteX892" fmla="*/ 3158646 w 3300023"/>
              <a:gd name="connsiteY892" fmla="*/ 87673 h 2706595"/>
              <a:gd name="connsiteX893" fmla="*/ 3157583 w 3300023"/>
              <a:gd name="connsiteY893" fmla="*/ 90862 h 2706595"/>
              <a:gd name="connsiteX894" fmla="*/ 3155458 w 3300023"/>
              <a:gd name="connsiteY894" fmla="*/ 95110 h 2706595"/>
              <a:gd name="connsiteX895" fmla="*/ 3128882 w 3300023"/>
              <a:gd name="connsiteY895" fmla="*/ 119022 h 2706595"/>
              <a:gd name="connsiteX896" fmla="*/ 3116659 w 3300023"/>
              <a:gd name="connsiteY896" fmla="*/ 131243 h 2706595"/>
              <a:gd name="connsiteX897" fmla="*/ 3114002 w 3300023"/>
              <a:gd name="connsiteY897" fmla="*/ 134432 h 2706595"/>
              <a:gd name="connsiteX898" fmla="*/ 3113469 w 3300023"/>
              <a:gd name="connsiteY898" fmla="*/ 135494 h 2706595"/>
              <a:gd name="connsiteX899" fmla="*/ 3113469 w 3300023"/>
              <a:gd name="connsiteY899" fmla="*/ 136024 h 2706595"/>
              <a:gd name="connsiteX900" fmla="*/ 3114002 w 3300023"/>
              <a:gd name="connsiteY900" fmla="*/ 136024 h 2706595"/>
              <a:gd name="connsiteX901" fmla="*/ 3115064 w 3300023"/>
              <a:gd name="connsiteY901" fmla="*/ 136556 h 2706595"/>
              <a:gd name="connsiteX902" fmla="*/ 3119316 w 3300023"/>
              <a:gd name="connsiteY902" fmla="*/ 135494 h 2706595"/>
              <a:gd name="connsiteX903" fmla="*/ 3135793 w 3300023"/>
              <a:gd name="connsiteY903" fmla="*/ 132305 h 2706595"/>
              <a:gd name="connsiteX904" fmla="*/ 3157583 w 3300023"/>
              <a:gd name="connsiteY904" fmla="*/ 117960 h 2706595"/>
              <a:gd name="connsiteX905" fmla="*/ 3168214 w 3300023"/>
              <a:gd name="connsiteY905" fmla="*/ 111582 h 2706595"/>
              <a:gd name="connsiteX906" fmla="*/ 3179907 w 3300023"/>
              <a:gd name="connsiteY906" fmla="*/ 105207 h 2706595"/>
              <a:gd name="connsiteX907" fmla="*/ 3191068 w 3300023"/>
              <a:gd name="connsiteY907" fmla="*/ 99361 h 2706595"/>
              <a:gd name="connsiteX908" fmla="*/ 3202229 w 3300023"/>
              <a:gd name="connsiteY908" fmla="*/ 93518 h 2706595"/>
              <a:gd name="connsiteX909" fmla="*/ 3208076 w 3300023"/>
              <a:gd name="connsiteY909" fmla="*/ 90329 h 2706595"/>
              <a:gd name="connsiteX910" fmla="*/ 3213390 w 3300023"/>
              <a:gd name="connsiteY910" fmla="*/ 88203 h 2706595"/>
              <a:gd name="connsiteX911" fmla="*/ 3219237 w 3300023"/>
              <a:gd name="connsiteY911" fmla="*/ 87673 h 2706595"/>
              <a:gd name="connsiteX912" fmla="*/ 3221362 w 3300023"/>
              <a:gd name="connsiteY912" fmla="*/ 87673 h 2706595"/>
              <a:gd name="connsiteX913" fmla="*/ 3224021 w 3300023"/>
              <a:gd name="connsiteY913" fmla="*/ 88203 h 2706595"/>
              <a:gd name="connsiteX914" fmla="*/ 3226678 w 3300023"/>
              <a:gd name="connsiteY914" fmla="*/ 89267 h 2706595"/>
              <a:gd name="connsiteX915" fmla="*/ 3229865 w 3300023"/>
              <a:gd name="connsiteY915" fmla="*/ 92454 h 2706595"/>
              <a:gd name="connsiteX916" fmla="*/ 3231460 w 3300023"/>
              <a:gd name="connsiteY916" fmla="*/ 94048 h 2706595"/>
              <a:gd name="connsiteX917" fmla="*/ 3232525 w 3300023"/>
              <a:gd name="connsiteY917" fmla="*/ 96175 h 2706595"/>
              <a:gd name="connsiteX918" fmla="*/ 3233055 w 3300023"/>
              <a:gd name="connsiteY918" fmla="*/ 98299 h 2706595"/>
              <a:gd name="connsiteX919" fmla="*/ 3233587 w 3300023"/>
              <a:gd name="connsiteY919" fmla="*/ 100426 h 2706595"/>
              <a:gd name="connsiteX920" fmla="*/ 3233587 w 3300023"/>
              <a:gd name="connsiteY920" fmla="*/ 103082 h 2706595"/>
              <a:gd name="connsiteX921" fmla="*/ 3233055 w 3300023"/>
              <a:gd name="connsiteY921" fmla="*/ 105739 h 2706595"/>
              <a:gd name="connsiteX922" fmla="*/ 3231460 w 3300023"/>
              <a:gd name="connsiteY922" fmla="*/ 108926 h 2706595"/>
              <a:gd name="connsiteX923" fmla="*/ 3229865 w 3300023"/>
              <a:gd name="connsiteY923" fmla="*/ 113177 h 2706595"/>
              <a:gd name="connsiteX924" fmla="*/ 3227208 w 3300023"/>
              <a:gd name="connsiteY924" fmla="*/ 116366 h 2706595"/>
              <a:gd name="connsiteX925" fmla="*/ 3223489 w 3300023"/>
              <a:gd name="connsiteY925" fmla="*/ 120617 h 2706595"/>
              <a:gd name="connsiteX926" fmla="*/ 3218705 w 3300023"/>
              <a:gd name="connsiteY926" fmla="*/ 124335 h 2706595"/>
              <a:gd name="connsiteX927" fmla="*/ 3212858 w 3300023"/>
              <a:gd name="connsiteY927" fmla="*/ 129117 h 2706595"/>
              <a:gd name="connsiteX928" fmla="*/ 3193193 w 3300023"/>
              <a:gd name="connsiteY928" fmla="*/ 140275 h 2706595"/>
              <a:gd name="connsiteX929" fmla="*/ 3191599 w 3300023"/>
              <a:gd name="connsiteY929" fmla="*/ 141340 h 2706595"/>
              <a:gd name="connsiteX930" fmla="*/ 3193193 w 3300023"/>
              <a:gd name="connsiteY930" fmla="*/ 141340 h 2706595"/>
              <a:gd name="connsiteX931" fmla="*/ 3206481 w 3300023"/>
              <a:gd name="connsiteY931" fmla="*/ 137089 h 2706595"/>
              <a:gd name="connsiteX932" fmla="*/ 3216047 w 3300023"/>
              <a:gd name="connsiteY932" fmla="*/ 134432 h 2706595"/>
              <a:gd name="connsiteX933" fmla="*/ 3227208 w 3300023"/>
              <a:gd name="connsiteY933" fmla="*/ 132305 h 2706595"/>
              <a:gd name="connsiteX934" fmla="*/ 3245811 w 3300023"/>
              <a:gd name="connsiteY934" fmla="*/ 125930 h 2706595"/>
              <a:gd name="connsiteX935" fmla="*/ 3264413 w 3300023"/>
              <a:gd name="connsiteY935" fmla="*/ 121679 h 2706595"/>
              <a:gd name="connsiteX936" fmla="*/ 3270260 w 3300023"/>
              <a:gd name="connsiteY936" fmla="*/ 121147 h 2706595"/>
              <a:gd name="connsiteX937" fmla="*/ 3276106 w 3300023"/>
              <a:gd name="connsiteY937" fmla="*/ 120617 h 2706595"/>
              <a:gd name="connsiteX938" fmla="*/ 3280889 w 3300023"/>
              <a:gd name="connsiteY938" fmla="*/ 120617 h 2706595"/>
              <a:gd name="connsiteX939" fmla="*/ 3285142 w 3300023"/>
              <a:gd name="connsiteY939" fmla="*/ 121679 h 2706595"/>
              <a:gd name="connsiteX940" fmla="*/ 3288330 w 3300023"/>
              <a:gd name="connsiteY940" fmla="*/ 122211 h 2706595"/>
              <a:gd name="connsiteX941" fmla="*/ 3292051 w 3300023"/>
              <a:gd name="connsiteY941" fmla="*/ 123803 h 2706595"/>
              <a:gd name="connsiteX942" fmla="*/ 3294709 w 3300023"/>
              <a:gd name="connsiteY942" fmla="*/ 124868 h 2706595"/>
              <a:gd name="connsiteX943" fmla="*/ 3296303 w 3300023"/>
              <a:gd name="connsiteY943" fmla="*/ 126992 h 2706595"/>
              <a:gd name="connsiteX944" fmla="*/ 3297896 w 3300023"/>
              <a:gd name="connsiteY944" fmla="*/ 129117 h 2706595"/>
              <a:gd name="connsiteX945" fmla="*/ 3298961 w 3300023"/>
              <a:gd name="connsiteY945" fmla="*/ 131243 h 2706595"/>
              <a:gd name="connsiteX946" fmla="*/ 3299491 w 3300023"/>
              <a:gd name="connsiteY946" fmla="*/ 133368 h 2706595"/>
              <a:gd name="connsiteX947" fmla="*/ 3300023 w 3300023"/>
              <a:gd name="connsiteY947" fmla="*/ 135494 h 2706595"/>
              <a:gd name="connsiteX948" fmla="*/ 3299491 w 3300023"/>
              <a:gd name="connsiteY948" fmla="*/ 137619 h 2706595"/>
              <a:gd name="connsiteX949" fmla="*/ 3298961 w 3300023"/>
              <a:gd name="connsiteY949" fmla="*/ 139745 h 2706595"/>
              <a:gd name="connsiteX950" fmla="*/ 3297896 w 3300023"/>
              <a:gd name="connsiteY950" fmla="*/ 141870 h 2706595"/>
              <a:gd name="connsiteX951" fmla="*/ 3296303 w 3300023"/>
              <a:gd name="connsiteY951" fmla="*/ 143996 h 2706595"/>
              <a:gd name="connsiteX952" fmla="*/ 3294177 w 3300023"/>
              <a:gd name="connsiteY952" fmla="*/ 146121 h 2706595"/>
              <a:gd name="connsiteX953" fmla="*/ 3290457 w 3300023"/>
              <a:gd name="connsiteY953" fmla="*/ 148777 h 2706595"/>
              <a:gd name="connsiteX954" fmla="*/ 3286735 w 3300023"/>
              <a:gd name="connsiteY954" fmla="*/ 150372 h 2706595"/>
              <a:gd name="connsiteX955" fmla="*/ 3283015 w 3300023"/>
              <a:gd name="connsiteY955" fmla="*/ 152496 h 2706595"/>
              <a:gd name="connsiteX956" fmla="*/ 3273449 w 3300023"/>
              <a:gd name="connsiteY956" fmla="*/ 155685 h 2706595"/>
              <a:gd name="connsiteX957" fmla="*/ 3262818 w 3300023"/>
              <a:gd name="connsiteY957" fmla="*/ 158874 h 2706595"/>
              <a:gd name="connsiteX958" fmla="*/ 3267603 w 3300023"/>
              <a:gd name="connsiteY958" fmla="*/ 162593 h 2706595"/>
              <a:gd name="connsiteX959" fmla="*/ 3271322 w 3300023"/>
              <a:gd name="connsiteY959" fmla="*/ 166311 h 2706595"/>
              <a:gd name="connsiteX960" fmla="*/ 3274511 w 3300023"/>
              <a:gd name="connsiteY960" fmla="*/ 168968 h 2706595"/>
              <a:gd name="connsiteX961" fmla="*/ 3275574 w 3300023"/>
              <a:gd name="connsiteY961" fmla="*/ 172157 h 2706595"/>
              <a:gd name="connsiteX962" fmla="*/ 3276639 w 3300023"/>
              <a:gd name="connsiteY962" fmla="*/ 174813 h 2706595"/>
              <a:gd name="connsiteX963" fmla="*/ 3276106 w 3300023"/>
              <a:gd name="connsiteY963" fmla="*/ 176938 h 2706595"/>
              <a:gd name="connsiteX964" fmla="*/ 3275044 w 3300023"/>
              <a:gd name="connsiteY964" fmla="*/ 179064 h 2706595"/>
              <a:gd name="connsiteX965" fmla="*/ 3273449 w 3300023"/>
              <a:gd name="connsiteY965" fmla="*/ 181189 h 2706595"/>
              <a:gd name="connsiteX966" fmla="*/ 3270792 w 3300023"/>
              <a:gd name="connsiteY966" fmla="*/ 182783 h 2706595"/>
              <a:gd name="connsiteX967" fmla="*/ 3267603 w 3300023"/>
              <a:gd name="connsiteY967" fmla="*/ 184910 h 2706595"/>
              <a:gd name="connsiteX968" fmla="*/ 3264413 w 3300023"/>
              <a:gd name="connsiteY968" fmla="*/ 186502 h 2706595"/>
              <a:gd name="connsiteX969" fmla="*/ 3260161 w 3300023"/>
              <a:gd name="connsiteY969" fmla="*/ 187566 h 2706595"/>
              <a:gd name="connsiteX970" fmla="*/ 3251125 w 3300023"/>
              <a:gd name="connsiteY970" fmla="*/ 189691 h 2706595"/>
              <a:gd name="connsiteX971" fmla="*/ 3241029 w 3300023"/>
              <a:gd name="connsiteY971" fmla="*/ 191285 h 2706595"/>
              <a:gd name="connsiteX972" fmla="*/ 3235182 w 3300023"/>
              <a:gd name="connsiteY972" fmla="*/ 191817 h 2706595"/>
              <a:gd name="connsiteX973" fmla="*/ 3229335 w 3300023"/>
              <a:gd name="connsiteY973" fmla="*/ 193410 h 2706595"/>
              <a:gd name="connsiteX974" fmla="*/ 3220299 w 3300023"/>
              <a:gd name="connsiteY974" fmla="*/ 196066 h 2706595"/>
              <a:gd name="connsiteX975" fmla="*/ 3212328 w 3300023"/>
              <a:gd name="connsiteY975" fmla="*/ 199255 h 2706595"/>
              <a:gd name="connsiteX976" fmla="*/ 3208606 w 3300023"/>
              <a:gd name="connsiteY976" fmla="*/ 200317 h 2706595"/>
              <a:gd name="connsiteX977" fmla="*/ 3189473 w 3300023"/>
              <a:gd name="connsiteY977" fmla="*/ 208287 h 2706595"/>
              <a:gd name="connsiteX978" fmla="*/ 3181500 w 3300023"/>
              <a:gd name="connsiteY978" fmla="*/ 211476 h 2706595"/>
              <a:gd name="connsiteX979" fmla="*/ 3172996 w 3300023"/>
              <a:gd name="connsiteY979" fmla="*/ 214665 h 2706595"/>
              <a:gd name="connsiteX980" fmla="*/ 3165025 w 3300023"/>
              <a:gd name="connsiteY980" fmla="*/ 216789 h 2706595"/>
              <a:gd name="connsiteX981" fmla="*/ 3156521 w 3300023"/>
              <a:gd name="connsiteY981" fmla="*/ 218384 h 2706595"/>
              <a:gd name="connsiteX982" fmla="*/ 3148017 w 3300023"/>
              <a:gd name="connsiteY982" fmla="*/ 218916 h 2706595"/>
              <a:gd name="connsiteX983" fmla="*/ 3138451 w 3300023"/>
              <a:gd name="connsiteY983" fmla="*/ 218916 h 2706595"/>
              <a:gd name="connsiteX984" fmla="*/ 3128882 w 3300023"/>
              <a:gd name="connsiteY984" fmla="*/ 222103 h 2706595"/>
              <a:gd name="connsiteX985" fmla="*/ 3118786 w 3300023"/>
              <a:gd name="connsiteY985" fmla="*/ 225823 h 2706595"/>
              <a:gd name="connsiteX986" fmla="*/ 3098589 w 3300023"/>
              <a:gd name="connsiteY986" fmla="*/ 233793 h 2706595"/>
              <a:gd name="connsiteX987" fmla="*/ 3078924 w 3300023"/>
              <a:gd name="connsiteY987" fmla="*/ 242293 h 2706595"/>
              <a:gd name="connsiteX988" fmla="*/ 3068825 w 3300023"/>
              <a:gd name="connsiteY988" fmla="*/ 245482 h 2706595"/>
              <a:gd name="connsiteX989" fmla="*/ 3059257 w 3300023"/>
              <a:gd name="connsiteY989" fmla="*/ 248139 h 2706595"/>
              <a:gd name="connsiteX990" fmla="*/ 3052880 w 3300023"/>
              <a:gd name="connsiteY990" fmla="*/ 250265 h 2706595"/>
              <a:gd name="connsiteX991" fmla="*/ 3045971 w 3300023"/>
              <a:gd name="connsiteY991" fmla="*/ 252390 h 2706595"/>
              <a:gd name="connsiteX992" fmla="*/ 3033215 w 3300023"/>
              <a:gd name="connsiteY992" fmla="*/ 257703 h 2706595"/>
              <a:gd name="connsiteX993" fmla="*/ 3020990 w 3300023"/>
              <a:gd name="connsiteY993" fmla="*/ 263548 h 2706595"/>
              <a:gd name="connsiteX994" fmla="*/ 3008767 w 3300023"/>
              <a:gd name="connsiteY994" fmla="*/ 269924 h 2706595"/>
              <a:gd name="connsiteX995" fmla="*/ 2996543 w 3300023"/>
              <a:gd name="connsiteY995" fmla="*/ 276301 h 2706595"/>
              <a:gd name="connsiteX996" fmla="*/ 2984850 w 3300023"/>
              <a:gd name="connsiteY996" fmla="*/ 282145 h 2706595"/>
              <a:gd name="connsiteX997" fmla="*/ 2973157 w 3300023"/>
              <a:gd name="connsiteY997" fmla="*/ 286396 h 2706595"/>
              <a:gd name="connsiteX998" fmla="*/ 2967310 w 3300023"/>
              <a:gd name="connsiteY998" fmla="*/ 288522 h 2706595"/>
              <a:gd name="connsiteX999" fmla="*/ 2961463 w 3300023"/>
              <a:gd name="connsiteY999" fmla="*/ 290115 h 2706595"/>
              <a:gd name="connsiteX1000" fmla="*/ 2955617 w 3300023"/>
              <a:gd name="connsiteY1000" fmla="*/ 295430 h 2706595"/>
              <a:gd name="connsiteX1001" fmla="*/ 2950302 w 3300023"/>
              <a:gd name="connsiteY1001" fmla="*/ 300211 h 2706595"/>
              <a:gd name="connsiteX1002" fmla="*/ 2945520 w 3300023"/>
              <a:gd name="connsiteY1002" fmla="*/ 304994 h 2706595"/>
              <a:gd name="connsiteX1003" fmla="*/ 2940204 w 3300023"/>
              <a:gd name="connsiteY1003" fmla="*/ 309775 h 2706595"/>
              <a:gd name="connsiteX1004" fmla="*/ 2932232 w 3300023"/>
              <a:gd name="connsiteY1004" fmla="*/ 320934 h 2706595"/>
              <a:gd name="connsiteX1005" fmla="*/ 2924791 w 3300023"/>
              <a:gd name="connsiteY1005" fmla="*/ 332092 h 2706595"/>
              <a:gd name="connsiteX1006" fmla="*/ 2917350 w 3300023"/>
              <a:gd name="connsiteY1006" fmla="*/ 343249 h 2706595"/>
              <a:gd name="connsiteX1007" fmla="*/ 2910973 w 3300023"/>
              <a:gd name="connsiteY1007" fmla="*/ 356002 h 2706595"/>
              <a:gd name="connsiteX1008" fmla="*/ 2897153 w 3300023"/>
              <a:gd name="connsiteY1008" fmla="*/ 381506 h 2706595"/>
              <a:gd name="connsiteX1009" fmla="*/ 2873236 w 3300023"/>
              <a:gd name="connsiteY1009" fmla="*/ 418701 h 2706595"/>
              <a:gd name="connsiteX1010" fmla="*/ 2876030 w 3300023"/>
              <a:gd name="connsiteY1010" fmla="*/ 420695 h 2706595"/>
              <a:gd name="connsiteX1011" fmla="*/ 2874817 w 3300023"/>
              <a:gd name="connsiteY1011" fmla="*/ 421510 h 2706595"/>
              <a:gd name="connsiteX1012" fmla="*/ 2872680 w 3300023"/>
              <a:gd name="connsiteY1012" fmla="*/ 422050 h 2706595"/>
              <a:gd name="connsiteX1013" fmla="*/ 2870540 w 3300023"/>
              <a:gd name="connsiteY1013" fmla="*/ 423128 h 2706595"/>
              <a:gd name="connsiteX1014" fmla="*/ 2868403 w 3300023"/>
              <a:gd name="connsiteY1014" fmla="*/ 425285 h 2706595"/>
              <a:gd name="connsiteX1015" fmla="*/ 2865196 w 3300023"/>
              <a:gd name="connsiteY1015" fmla="*/ 427980 h 2706595"/>
              <a:gd name="connsiteX1016" fmla="*/ 2863057 w 3300023"/>
              <a:gd name="connsiteY1016" fmla="*/ 430677 h 2706595"/>
              <a:gd name="connsiteX1017" fmla="*/ 2857178 w 3300023"/>
              <a:gd name="connsiteY1017" fmla="*/ 429598 h 2706595"/>
              <a:gd name="connsiteX1018" fmla="*/ 2851832 w 3300023"/>
              <a:gd name="connsiteY1018" fmla="*/ 428520 h 2706595"/>
              <a:gd name="connsiteX1019" fmla="*/ 2847021 w 3300023"/>
              <a:gd name="connsiteY1019" fmla="*/ 426902 h 2706595"/>
              <a:gd name="connsiteX1020" fmla="*/ 2842745 w 3300023"/>
              <a:gd name="connsiteY1020" fmla="*/ 424745 h 2706595"/>
              <a:gd name="connsiteX1021" fmla="*/ 2839004 w 3300023"/>
              <a:gd name="connsiteY1021" fmla="*/ 422588 h 2706595"/>
              <a:gd name="connsiteX1022" fmla="*/ 2835262 w 3300023"/>
              <a:gd name="connsiteY1022" fmla="*/ 419356 h 2706595"/>
              <a:gd name="connsiteX1023" fmla="*/ 2825639 w 3300023"/>
              <a:gd name="connsiteY1023" fmla="*/ 411807 h 2706595"/>
              <a:gd name="connsiteX1024" fmla="*/ 2792500 w 3300023"/>
              <a:gd name="connsiteY1024" fmla="*/ 384313 h 2706595"/>
              <a:gd name="connsiteX1025" fmla="*/ 2758824 w 3300023"/>
              <a:gd name="connsiteY1025" fmla="*/ 356279 h 2706595"/>
              <a:gd name="connsiteX1026" fmla="*/ 2749736 w 3300023"/>
              <a:gd name="connsiteY1026" fmla="*/ 342801 h 2706595"/>
              <a:gd name="connsiteX1027" fmla="*/ 2744391 w 3300023"/>
              <a:gd name="connsiteY1027" fmla="*/ 339028 h 2706595"/>
              <a:gd name="connsiteX1028" fmla="*/ 2742616 w 3300023"/>
              <a:gd name="connsiteY1028" fmla="*/ 337749 h 2706595"/>
              <a:gd name="connsiteX1029" fmla="*/ 2743554 w 3300023"/>
              <a:gd name="connsiteY1029" fmla="*/ 337936 h 2706595"/>
              <a:gd name="connsiteX1030" fmla="*/ 2746741 w 3300023"/>
              <a:gd name="connsiteY1030" fmla="*/ 339530 h 2706595"/>
              <a:gd name="connsiteX1031" fmla="*/ 2749931 w 3300023"/>
              <a:gd name="connsiteY1031" fmla="*/ 342187 h 2706595"/>
              <a:gd name="connsiteX1032" fmla="*/ 2753652 w 3300023"/>
              <a:gd name="connsiteY1032" fmla="*/ 345376 h 2706595"/>
              <a:gd name="connsiteX1033" fmla="*/ 2796702 w 3300023"/>
              <a:gd name="connsiteY1033" fmla="*/ 271518 h 2706595"/>
              <a:gd name="connsiteX1034" fmla="*/ 2840285 w 3300023"/>
              <a:gd name="connsiteY1034" fmla="*/ 198723 h 2706595"/>
              <a:gd name="connsiteX1035" fmla="*/ 2839221 w 3300023"/>
              <a:gd name="connsiteY1035" fmla="*/ 180659 h 2706595"/>
              <a:gd name="connsiteX1036" fmla="*/ 2838690 w 3300023"/>
              <a:gd name="connsiteY1036" fmla="*/ 166844 h 2706595"/>
              <a:gd name="connsiteX1037" fmla="*/ 2839221 w 3300023"/>
              <a:gd name="connsiteY1037" fmla="*/ 160466 h 2706595"/>
              <a:gd name="connsiteX1038" fmla="*/ 2839753 w 3300023"/>
              <a:gd name="connsiteY1038" fmla="*/ 155685 h 2706595"/>
              <a:gd name="connsiteX1039" fmla="*/ 2840285 w 3300023"/>
              <a:gd name="connsiteY1039" fmla="*/ 150902 h 2706595"/>
              <a:gd name="connsiteX1040" fmla="*/ 2841348 w 3300023"/>
              <a:gd name="connsiteY1040" fmla="*/ 146121 h 2706595"/>
              <a:gd name="connsiteX1041" fmla="*/ 2842942 w 3300023"/>
              <a:gd name="connsiteY1041" fmla="*/ 141870 h 2706595"/>
              <a:gd name="connsiteX1042" fmla="*/ 2845067 w 3300023"/>
              <a:gd name="connsiteY1042" fmla="*/ 138151 h 2706595"/>
              <a:gd name="connsiteX1043" fmla="*/ 2847724 w 3300023"/>
              <a:gd name="connsiteY1043" fmla="*/ 134432 h 2706595"/>
              <a:gd name="connsiteX1044" fmla="*/ 2851446 w 3300023"/>
              <a:gd name="connsiteY1044" fmla="*/ 130711 h 2706595"/>
              <a:gd name="connsiteX1045" fmla="*/ 2859950 w 3300023"/>
              <a:gd name="connsiteY1045" fmla="*/ 122211 h 2706595"/>
              <a:gd name="connsiteX1046" fmla="*/ 2871641 w 3300023"/>
              <a:gd name="connsiteY1046" fmla="*/ 112114 h 2706595"/>
              <a:gd name="connsiteX1047" fmla="*/ 2879082 w 3300023"/>
              <a:gd name="connsiteY1047" fmla="*/ 99894 h 2706595"/>
              <a:gd name="connsiteX1048" fmla="*/ 2882804 w 3300023"/>
              <a:gd name="connsiteY1048" fmla="*/ 94580 h 2706595"/>
              <a:gd name="connsiteX1049" fmla="*/ 2886524 w 3300023"/>
              <a:gd name="connsiteY1049" fmla="*/ 89267 h 2706595"/>
              <a:gd name="connsiteX1050" fmla="*/ 2891308 w 3300023"/>
              <a:gd name="connsiteY1050" fmla="*/ 85546 h 2706595"/>
              <a:gd name="connsiteX1051" fmla="*/ 2893433 w 3300023"/>
              <a:gd name="connsiteY1051" fmla="*/ 83954 h 2706595"/>
              <a:gd name="connsiteX1052" fmla="*/ 2896090 w 3300023"/>
              <a:gd name="connsiteY1052" fmla="*/ 82890 h 2706595"/>
              <a:gd name="connsiteX1053" fmla="*/ 2898747 w 3300023"/>
              <a:gd name="connsiteY1053" fmla="*/ 81827 h 2706595"/>
              <a:gd name="connsiteX1054" fmla="*/ 2901937 w 3300023"/>
              <a:gd name="connsiteY1054" fmla="*/ 81297 h 2706595"/>
              <a:gd name="connsiteX1055" fmla="*/ 2905656 w 3300023"/>
              <a:gd name="connsiteY1055" fmla="*/ 81297 h 2706595"/>
              <a:gd name="connsiteX1056" fmla="*/ 2909378 w 3300023"/>
              <a:gd name="connsiteY1056" fmla="*/ 81297 h 2706595"/>
              <a:gd name="connsiteX1057" fmla="*/ 2913630 w 3300023"/>
              <a:gd name="connsiteY1057" fmla="*/ 81827 h 2706595"/>
              <a:gd name="connsiteX1058" fmla="*/ 2917350 w 3300023"/>
              <a:gd name="connsiteY1058" fmla="*/ 82890 h 2706595"/>
              <a:gd name="connsiteX1059" fmla="*/ 2920539 w 3300023"/>
              <a:gd name="connsiteY1059" fmla="*/ 85016 h 2706595"/>
              <a:gd name="connsiteX1060" fmla="*/ 2922134 w 3300023"/>
              <a:gd name="connsiteY1060" fmla="*/ 86078 h 2706595"/>
              <a:gd name="connsiteX1061" fmla="*/ 2923196 w 3300023"/>
              <a:gd name="connsiteY1061" fmla="*/ 87673 h 2706595"/>
              <a:gd name="connsiteX1062" fmla="*/ 2925323 w 3300023"/>
              <a:gd name="connsiteY1062" fmla="*/ 89797 h 2706595"/>
              <a:gd name="connsiteX1063" fmla="*/ 2925853 w 3300023"/>
              <a:gd name="connsiteY1063" fmla="*/ 92454 h 2706595"/>
              <a:gd name="connsiteX1064" fmla="*/ 2927448 w 3300023"/>
              <a:gd name="connsiteY1064" fmla="*/ 98831 h 2706595"/>
              <a:gd name="connsiteX1065" fmla="*/ 2927980 w 3300023"/>
              <a:gd name="connsiteY1065" fmla="*/ 107331 h 2706595"/>
              <a:gd name="connsiteX1066" fmla="*/ 2927448 w 3300023"/>
              <a:gd name="connsiteY1066" fmla="*/ 119022 h 2706595"/>
              <a:gd name="connsiteX1067" fmla="*/ 2934357 w 3300023"/>
              <a:gd name="connsiteY1067" fmla="*/ 120617 h 2706595"/>
              <a:gd name="connsiteX1068" fmla="*/ 2942331 w 3300023"/>
              <a:gd name="connsiteY1068" fmla="*/ 122211 h 2706595"/>
              <a:gd name="connsiteX1069" fmla="*/ 2960933 w 3300023"/>
              <a:gd name="connsiteY1069" fmla="*/ 124335 h 2706595"/>
              <a:gd name="connsiteX1070" fmla="*/ 2980066 w 3300023"/>
              <a:gd name="connsiteY1070" fmla="*/ 125930 h 2706595"/>
              <a:gd name="connsiteX1071" fmla="*/ 2989632 w 3300023"/>
              <a:gd name="connsiteY1071" fmla="*/ 126460 h 2706595"/>
              <a:gd name="connsiteX1072" fmla="*/ 2999200 w 3300023"/>
              <a:gd name="connsiteY1072" fmla="*/ 126460 h 2706595"/>
              <a:gd name="connsiteX1073" fmla="*/ 3006639 w 3300023"/>
              <a:gd name="connsiteY1073" fmla="*/ 125398 h 2706595"/>
              <a:gd name="connsiteX1074" fmla="*/ 3013551 w 3300023"/>
              <a:gd name="connsiteY1074" fmla="*/ 124868 h 2706595"/>
              <a:gd name="connsiteX1075" fmla="*/ 3026837 w 3300023"/>
              <a:gd name="connsiteY1075" fmla="*/ 122211 h 2706595"/>
              <a:gd name="connsiteX1076" fmla="*/ 3033215 w 3300023"/>
              <a:gd name="connsiteY1076" fmla="*/ 121679 h 2706595"/>
              <a:gd name="connsiteX1077" fmla="*/ 3040125 w 3300023"/>
              <a:gd name="connsiteY1077" fmla="*/ 121147 h 2706595"/>
              <a:gd name="connsiteX1078" fmla="*/ 3047033 w 3300023"/>
              <a:gd name="connsiteY1078" fmla="*/ 121679 h 2706595"/>
              <a:gd name="connsiteX1079" fmla="*/ 3054475 w 3300023"/>
              <a:gd name="connsiteY1079" fmla="*/ 122741 h 2706595"/>
              <a:gd name="connsiteX1080" fmla="*/ 3057132 w 3300023"/>
              <a:gd name="connsiteY1080" fmla="*/ 123273 h 2706595"/>
              <a:gd name="connsiteX1081" fmla="*/ 3059257 w 3300023"/>
              <a:gd name="connsiteY1081" fmla="*/ 123273 h 2706595"/>
              <a:gd name="connsiteX1082" fmla="*/ 3061914 w 3300023"/>
              <a:gd name="connsiteY1082" fmla="*/ 122741 h 2706595"/>
              <a:gd name="connsiteX1083" fmla="*/ 3064041 w 3300023"/>
              <a:gd name="connsiteY1083" fmla="*/ 121679 h 2706595"/>
              <a:gd name="connsiteX1084" fmla="*/ 3068825 w 3300023"/>
              <a:gd name="connsiteY1084" fmla="*/ 119022 h 2706595"/>
              <a:gd name="connsiteX1085" fmla="*/ 3073607 w 3300023"/>
              <a:gd name="connsiteY1085" fmla="*/ 115303 h 2706595"/>
              <a:gd name="connsiteX1086" fmla="*/ 3083176 w 3300023"/>
              <a:gd name="connsiteY1086" fmla="*/ 105739 h 2706595"/>
              <a:gd name="connsiteX1087" fmla="*/ 3088490 w 3300023"/>
              <a:gd name="connsiteY1087" fmla="*/ 100956 h 2706595"/>
              <a:gd name="connsiteX1088" fmla="*/ 3094867 w 3300023"/>
              <a:gd name="connsiteY1088" fmla="*/ 96705 h 2706595"/>
              <a:gd name="connsiteX1089" fmla="*/ 3105498 w 3300023"/>
              <a:gd name="connsiteY1089" fmla="*/ 88735 h 2706595"/>
              <a:gd name="connsiteX1090" fmla="*/ 3117721 w 3300023"/>
              <a:gd name="connsiteY1090" fmla="*/ 81297 h 2706595"/>
              <a:gd name="connsiteX1091" fmla="*/ 3123568 w 3300023"/>
              <a:gd name="connsiteY1091" fmla="*/ 78109 h 2706595"/>
              <a:gd name="connsiteX1092" fmla="*/ 3130477 w 3300023"/>
              <a:gd name="connsiteY1092" fmla="*/ 74390 h 2706595"/>
              <a:gd name="connsiteX1093" fmla="*/ 3136324 w 3300023"/>
              <a:gd name="connsiteY1093" fmla="*/ 71201 h 2706595"/>
              <a:gd name="connsiteX1094" fmla="*/ 3142703 w 3300023"/>
              <a:gd name="connsiteY1094" fmla="*/ 69074 h 2706595"/>
              <a:gd name="connsiteX1095" fmla="*/ 76004 w 3300023"/>
              <a:gd name="connsiteY1095" fmla="*/ 0 h 2706595"/>
              <a:gd name="connsiteX1096" fmla="*/ 79724 w 3300023"/>
              <a:gd name="connsiteY1096" fmla="*/ 1062 h 2706595"/>
              <a:gd name="connsiteX1097" fmla="*/ 82913 w 3300023"/>
              <a:gd name="connsiteY1097" fmla="*/ 1062 h 2706595"/>
              <a:gd name="connsiteX1098" fmla="*/ 90885 w 3300023"/>
              <a:gd name="connsiteY1098" fmla="*/ 3189 h 2706595"/>
              <a:gd name="connsiteX1099" fmla="*/ 100453 w 3300023"/>
              <a:gd name="connsiteY1099" fmla="*/ 6376 h 2706595"/>
              <a:gd name="connsiteX1100" fmla="*/ 113209 w 3300023"/>
              <a:gd name="connsiteY1100" fmla="*/ 18066 h 2706595"/>
              <a:gd name="connsiteX1101" fmla="*/ 127027 w 3300023"/>
              <a:gd name="connsiteY1101" fmla="*/ 29225 h 2706595"/>
              <a:gd name="connsiteX1102" fmla="*/ 140845 w 3300023"/>
              <a:gd name="connsiteY1102" fmla="*/ 39852 h 2706595"/>
              <a:gd name="connsiteX1103" fmla="*/ 155196 w 3300023"/>
              <a:gd name="connsiteY1103" fmla="*/ 49416 h 2706595"/>
              <a:gd name="connsiteX1104" fmla="*/ 170078 w 3300023"/>
              <a:gd name="connsiteY1104" fmla="*/ 58980 h 2706595"/>
              <a:gd name="connsiteX1105" fmla="*/ 184959 w 3300023"/>
              <a:gd name="connsiteY1105" fmla="*/ 67482 h 2706595"/>
              <a:gd name="connsiteX1106" fmla="*/ 200904 w 3300023"/>
              <a:gd name="connsiteY1106" fmla="*/ 76514 h 2706595"/>
              <a:gd name="connsiteX1107" fmla="*/ 217380 w 3300023"/>
              <a:gd name="connsiteY1107" fmla="*/ 84484 h 2706595"/>
              <a:gd name="connsiteX1108" fmla="*/ 231200 w 3300023"/>
              <a:gd name="connsiteY1108" fmla="*/ 86078 h 2706595"/>
              <a:gd name="connsiteX1109" fmla="*/ 238109 w 3300023"/>
              <a:gd name="connsiteY1109" fmla="*/ 87141 h 2706595"/>
              <a:gd name="connsiteX1110" fmla="*/ 245548 w 3300023"/>
              <a:gd name="connsiteY1110" fmla="*/ 88735 h 2706595"/>
              <a:gd name="connsiteX1111" fmla="*/ 252990 w 3300023"/>
              <a:gd name="connsiteY1111" fmla="*/ 90862 h 2706595"/>
              <a:gd name="connsiteX1112" fmla="*/ 260431 w 3300023"/>
              <a:gd name="connsiteY1112" fmla="*/ 94048 h 2706595"/>
              <a:gd name="connsiteX1113" fmla="*/ 268935 w 3300023"/>
              <a:gd name="connsiteY1113" fmla="*/ 97237 h 2706595"/>
              <a:gd name="connsiteX1114" fmla="*/ 277439 w 3300023"/>
              <a:gd name="connsiteY1114" fmla="*/ 102018 h 2706595"/>
              <a:gd name="connsiteX1115" fmla="*/ 287537 w 3300023"/>
              <a:gd name="connsiteY1115" fmla="*/ 103612 h 2706595"/>
              <a:gd name="connsiteX1116" fmla="*/ 299228 w 3300023"/>
              <a:gd name="connsiteY1116" fmla="*/ 106269 h 2706595"/>
              <a:gd name="connsiteX1117" fmla="*/ 310922 w 3300023"/>
              <a:gd name="connsiteY1117" fmla="*/ 108396 h 2706595"/>
              <a:gd name="connsiteX1118" fmla="*/ 322083 w 3300023"/>
              <a:gd name="connsiteY1118" fmla="*/ 109458 h 2706595"/>
              <a:gd name="connsiteX1119" fmla="*/ 326334 w 3300023"/>
              <a:gd name="connsiteY1119" fmla="*/ 109458 h 2706595"/>
              <a:gd name="connsiteX1120" fmla="*/ 330586 w 3300023"/>
              <a:gd name="connsiteY1120" fmla="*/ 109458 h 2706595"/>
              <a:gd name="connsiteX1121" fmla="*/ 334308 w 3300023"/>
              <a:gd name="connsiteY1121" fmla="*/ 108396 h 2706595"/>
              <a:gd name="connsiteX1122" fmla="*/ 336965 w 3300023"/>
              <a:gd name="connsiteY1122" fmla="*/ 106269 h 2706595"/>
              <a:gd name="connsiteX1123" fmla="*/ 338028 w 3300023"/>
              <a:gd name="connsiteY1123" fmla="*/ 105207 h 2706595"/>
              <a:gd name="connsiteX1124" fmla="*/ 338560 w 3300023"/>
              <a:gd name="connsiteY1124" fmla="*/ 104145 h 2706595"/>
              <a:gd name="connsiteX1125" fmla="*/ 339090 w 3300023"/>
              <a:gd name="connsiteY1125" fmla="*/ 102550 h 2706595"/>
              <a:gd name="connsiteX1126" fmla="*/ 339090 w 3300023"/>
              <a:gd name="connsiteY1126" fmla="*/ 100426 h 2706595"/>
              <a:gd name="connsiteX1127" fmla="*/ 338560 w 3300023"/>
              <a:gd name="connsiteY1127" fmla="*/ 96175 h 2706595"/>
              <a:gd name="connsiteX1128" fmla="*/ 336433 w 3300023"/>
              <a:gd name="connsiteY1128" fmla="*/ 90329 h 2706595"/>
              <a:gd name="connsiteX1129" fmla="*/ 331651 w 3300023"/>
              <a:gd name="connsiteY1129" fmla="*/ 85546 h 2706595"/>
              <a:gd name="connsiteX1130" fmla="*/ 327929 w 3300023"/>
              <a:gd name="connsiteY1130" fmla="*/ 81297 h 2706595"/>
              <a:gd name="connsiteX1131" fmla="*/ 324740 w 3300023"/>
              <a:gd name="connsiteY1131" fmla="*/ 77046 h 2706595"/>
              <a:gd name="connsiteX1132" fmla="*/ 322615 w 3300023"/>
              <a:gd name="connsiteY1132" fmla="*/ 72263 h 2706595"/>
              <a:gd name="connsiteX1133" fmla="*/ 321020 w 3300023"/>
              <a:gd name="connsiteY1133" fmla="*/ 68012 h 2706595"/>
              <a:gd name="connsiteX1134" fmla="*/ 319958 w 3300023"/>
              <a:gd name="connsiteY1134" fmla="*/ 64293 h 2706595"/>
              <a:gd name="connsiteX1135" fmla="*/ 319425 w 3300023"/>
              <a:gd name="connsiteY1135" fmla="*/ 60042 h 2706595"/>
              <a:gd name="connsiteX1136" fmla="*/ 319425 w 3300023"/>
              <a:gd name="connsiteY1136" fmla="*/ 56854 h 2706595"/>
              <a:gd name="connsiteX1137" fmla="*/ 319958 w 3300023"/>
              <a:gd name="connsiteY1137" fmla="*/ 52605 h 2706595"/>
              <a:gd name="connsiteX1138" fmla="*/ 321020 w 3300023"/>
              <a:gd name="connsiteY1138" fmla="*/ 49416 h 2706595"/>
              <a:gd name="connsiteX1139" fmla="*/ 322083 w 3300023"/>
              <a:gd name="connsiteY1139" fmla="*/ 46759 h 2706595"/>
              <a:gd name="connsiteX1140" fmla="*/ 324210 w 3300023"/>
              <a:gd name="connsiteY1140" fmla="*/ 44103 h 2706595"/>
              <a:gd name="connsiteX1141" fmla="*/ 326334 w 3300023"/>
              <a:gd name="connsiteY1141" fmla="*/ 41446 h 2706595"/>
              <a:gd name="connsiteX1142" fmla="*/ 328461 w 3300023"/>
              <a:gd name="connsiteY1142" fmla="*/ 39852 h 2706595"/>
              <a:gd name="connsiteX1143" fmla="*/ 331119 w 3300023"/>
              <a:gd name="connsiteY1143" fmla="*/ 37725 h 2706595"/>
              <a:gd name="connsiteX1144" fmla="*/ 334308 w 3300023"/>
              <a:gd name="connsiteY1144" fmla="*/ 36133 h 2706595"/>
              <a:gd name="connsiteX1145" fmla="*/ 338028 w 3300023"/>
              <a:gd name="connsiteY1145" fmla="*/ 35068 h 2706595"/>
              <a:gd name="connsiteX1146" fmla="*/ 341217 w 3300023"/>
              <a:gd name="connsiteY1146" fmla="*/ 34538 h 2706595"/>
              <a:gd name="connsiteX1147" fmla="*/ 344407 w 3300023"/>
              <a:gd name="connsiteY1147" fmla="*/ 34538 h 2706595"/>
              <a:gd name="connsiteX1148" fmla="*/ 348126 w 3300023"/>
              <a:gd name="connsiteY1148" fmla="*/ 34538 h 2706595"/>
              <a:gd name="connsiteX1149" fmla="*/ 351316 w 3300023"/>
              <a:gd name="connsiteY1149" fmla="*/ 35068 h 2706595"/>
              <a:gd name="connsiteX1150" fmla="*/ 355568 w 3300023"/>
              <a:gd name="connsiteY1150" fmla="*/ 37195 h 2706595"/>
              <a:gd name="connsiteX1151" fmla="*/ 358757 w 3300023"/>
              <a:gd name="connsiteY1151" fmla="*/ 38789 h 2706595"/>
              <a:gd name="connsiteX1152" fmla="*/ 361944 w 3300023"/>
              <a:gd name="connsiteY1152" fmla="*/ 40914 h 2706595"/>
              <a:gd name="connsiteX1153" fmla="*/ 365134 w 3300023"/>
              <a:gd name="connsiteY1153" fmla="*/ 43570 h 2706595"/>
              <a:gd name="connsiteX1154" fmla="*/ 368323 w 3300023"/>
              <a:gd name="connsiteY1154" fmla="*/ 46759 h 2706595"/>
              <a:gd name="connsiteX1155" fmla="*/ 372043 w 3300023"/>
              <a:gd name="connsiteY1155" fmla="*/ 50478 h 2706595"/>
              <a:gd name="connsiteX1156" fmla="*/ 374170 w 3300023"/>
              <a:gd name="connsiteY1156" fmla="*/ 55791 h 2706595"/>
              <a:gd name="connsiteX1157" fmla="*/ 376827 w 3300023"/>
              <a:gd name="connsiteY1157" fmla="*/ 60574 h 2706595"/>
              <a:gd name="connsiteX1158" fmla="*/ 378952 w 3300023"/>
              <a:gd name="connsiteY1158" fmla="*/ 66418 h 2706595"/>
              <a:gd name="connsiteX1159" fmla="*/ 380547 w 3300023"/>
              <a:gd name="connsiteY1159" fmla="*/ 72795 h 2706595"/>
              <a:gd name="connsiteX1160" fmla="*/ 381609 w 3300023"/>
              <a:gd name="connsiteY1160" fmla="*/ 80765 h 2706595"/>
              <a:gd name="connsiteX1161" fmla="*/ 398087 w 3300023"/>
              <a:gd name="connsiteY1161" fmla="*/ 88735 h 2706595"/>
              <a:gd name="connsiteX1162" fmla="*/ 404996 w 3300023"/>
              <a:gd name="connsiteY1162" fmla="*/ 93518 h 2706595"/>
              <a:gd name="connsiteX1163" fmla="*/ 412437 w 3300023"/>
              <a:gd name="connsiteY1163" fmla="*/ 98299 h 2706595"/>
              <a:gd name="connsiteX1164" fmla="*/ 418814 w 3300023"/>
              <a:gd name="connsiteY1164" fmla="*/ 102550 h 2706595"/>
              <a:gd name="connsiteX1165" fmla="*/ 424130 w 3300023"/>
              <a:gd name="connsiteY1165" fmla="*/ 107863 h 2706595"/>
              <a:gd name="connsiteX1166" fmla="*/ 429975 w 3300023"/>
              <a:gd name="connsiteY1166" fmla="*/ 113177 h 2706595"/>
              <a:gd name="connsiteX1167" fmla="*/ 434759 w 3300023"/>
              <a:gd name="connsiteY1167" fmla="*/ 119022 h 2706595"/>
              <a:gd name="connsiteX1168" fmla="*/ 438479 w 3300023"/>
              <a:gd name="connsiteY1168" fmla="*/ 124868 h 2706595"/>
              <a:gd name="connsiteX1169" fmla="*/ 441668 w 3300023"/>
              <a:gd name="connsiteY1169" fmla="*/ 131775 h 2706595"/>
              <a:gd name="connsiteX1170" fmla="*/ 444325 w 3300023"/>
              <a:gd name="connsiteY1170" fmla="*/ 138151 h 2706595"/>
              <a:gd name="connsiteX1171" fmla="*/ 446983 w 3300023"/>
              <a:gd name="connsiteY1171" fmla="*/ 145058 h 2706595"/>
              <a:gd name="connsiteX1172" fmla="*/ 448577 w 3300023"/>
              <a:gd name="connsiteY1172" fmla="*/ 153560 h 2706595"/>
              <a:gd name="connsiteX1173" fmla="*/ 449110 w 3300023"/>
              <a:gd name="connsiteY1173" fmla="*/ 161530 h 2706595"/>
              <a:gd name="connsiteX1174" fmla="*/ 448577 w 3300023"/>
              <a:gd name="connsiteY1174" fmla="*/ 171095 h 2706595"/>
              <a:gd name="connsiteX1175" fmla="*/ 447515 w 3300023"/>
              <a:gd name="connsiteY1175" fmla="*/ 180127 h 2706595"/>
              <a:gd name="connsiteX1176" fmla="*/ 517672 w 3300023"/>
              <a:gd name="connsiteY1176" fmla="*/ 310307 h 2706595"/>
              <a:gd name="connsiteX1177" fmla="*/ 521392 w 3300023"/>
              <a:gd name="connsiteY1177" fmla="*/ 308181 h 2706595"/>
              <a:gd name="connsiteX1178" fmla="*/ 524581 w 3300023"/>
              <a:gd name="connsiteY1178" fmla="*/ 306586 h 2706595"/>
              <a:gd name="connsiteX1179" fmla="*/ 527239 w 3300023"/>
              <a:gd name="connsiteY1179" fmla="*/ 306056 h 2706595"/>
              <a:gd name="connsiteX1180" fmla="*/ 528482 w 3300023"/>
              <a:gd name="connsiteY1180" fmla="*/ 306056 h 2706595"/>
              <a:gd name="connsiteX1181" fmla="*/ 526987 w 3300023"/>
              <a:gd name="connsiteY1181" fmla="*/ 306556 h 2706595"/>
              <a:gd name="connsiteX1182" fmla="*/ 524873 w 3300023"/>
              <a:gd name="connsiteY1182" fmla="*/ 307090 h 2706595"/>
              <a:gd name="connsiteX1183" fmla="*/ 520643 w 3300023"/>
              <a:gd name="connsiteY1183" fmla="*/ 309221 h 2706595"/>
              <a:gd name="connsiteX1184" fmla="*/ 515883 w 3300023"/>
              <a:gd name="connsiteY1184" fmla="*/ 312950 h 2706595"/>
              <a:gd name="connsiteX1185" fmla="*/ 511123 w 3300023"/>
              <a:gd name="connsiteY1185" fmla="*/ 317211 h 2706595"/>
              <a:gd name="connsiteX1186" fmla="*/ 505834 w 3300023"/>
              <a:gd name="connsiteY1186" fmla="*/ 321472 h 2706595"/>
              <a:gd name="connsiteX1187" fmla="*/ 464583 w 3300023"/>
              <a:gd name="connsiteY1187" fmla="*/ 352366 h 2706595"/>
              <a:gd name="connsiteX1188" fmla="*/ 421746 w 3300023"/>
              <a:gd name="connsiteY1188" fmla="*/ 382195 h 2706595"/>
              <a:gd name="connsiteX1189" fmla="*/ 412228 w 3300023"/>
              <a:gd name="connsiteY1189" fmla="*/ 388586 h 2706595"/>
              <a:gd name="connsiteX1190" fmla="*/ 403765 w 3300023"/>
              <a:gd name="connsiteY1190" fmla="*/ 394446 h 2706595"/>
              <a:gd name="connsiteX1191" fmla="*/ 397420 w 3300023"/>
              <a:gd name="connsiteY1191" fmla="*/ 400305 h 2706595"/>
              <a:gd name="connsiteX1192" fmla="*/ 393752 w 3300023"/>
              <a:gd name="connsiteY1192" fmla="*/ 404335 h 2706595"/>
              <a:gd name="connsiteX1193" fmla="*/ 395429 w 3300023"/>
              <a:gd name="connsiteY1193" fmla="*/ 401167 h 2706595"/>
              <a:gd name="connsiteX1194" fmla="*/ 401806 w 3300023"/>
              <a:gd name="connsiteY1194" fmla="*/ 391602 h 2706595"/>
              <a:gd name="connsiteX1195" fmla="*/ 387456 w 3300023"/>
              <a:gd name="connsiteY1195" fmla="*/ 365566 h 2706595"/>
              <a:gd name="connsiteX1196" fmla="*/ 373105 w 3300023"/>
              <a:gd name="connsiteY1196" fmla="*/ 339530 h 2706595"/>
              <a:gd name="connsiteX1197" fmla="*/ 357162 w 3300023"/>
              <a:gd name="connsiteY1197" fmla="*/ 313494 h 2706595"/>
              <a:gd name="connsiteX1198" fmla="*/ 348658 w 3300023"/>
              <a:gd name="connsiteY1198" fmla="*/ 300743 h 2706595"/>
              <a:gd name="connsiteX1199" fmla="*/ 340685 w 3300023"/>
              <a:gd name="connsiteY1199" fmla="*/ 289052 h 2706595"/>
              <a:gd name="connsiteX1200" fmla="*/ 326867 w 3300023"/>
              <a:gd name="connsiteY1200" fmla="*/ 280020 h 2706595"/>
              <a:gd name="connsiteX1201" fmla="*/ 314643 w 3300023"/>
              <a:gd name="connsiteY1201" fmla="*/ 272050 h 2706595"/>
              <a:gd name="connsiteX1202" fmla="*/ 304545 w 3300023"/>
              <a:gd name="connsiteY1202" fmla="*/ 266737 h 2706595"/>
              <a:gd name="connsiteX1203" fmla="*/ 294976 w 3300023"/>
              <a:gd name="connsiteY1203" fmla="*/ 262486 h 2706595"/>
              <a:gd name="connsiteX1204" fmla="*/ 278501 w 3300023"/>
              <a:gd name="connsiteY1204" fmla="*/ 254516 h 2706595"/>
              <a:gd name="connsiteX1205" fmla="*/ 270529 w 3300023"/>
              <a:gd name="connsiteY1205" fmla="*/ 250795 h 2706595"/>
              <a:gd name="connsiteX1206" fmla="*/ 262026 w 3300023"/>
              <a:gd name="connsiteY1206" fmla="*/ 246014 h 2706595"/>
              <a:gd name="connsiteX1207" fmla="*/ 249270 w 3300023"/>
              <a:gd name="connsiteY1207" fmla="*/ 241231 h 2706595"/>
              <a:gd name="connsiteX1208" fmla="*/ 236514 w 3300023"/>
              <a:gd name="connsiteY1208" fmla="*/ 236450 h 2706595"/>
              <a:gd name="connsiteX1209" fmla="*/ 225883 w 3300023"/>
              <a:gd name="connsiteY1209" fmla="*/ 231137 h 2706595"/>
              <a:gd name="connsiteX1210" fmla="*/ 214722 w 3300023"/>
              <a:gd name="connsiteY1210" fmla="*/ 225823 h 2706595"/>
              <a:gd name="connsiteX1211" fmla="*/ 203561 w 3300023"/>
              <a:gd name="connsiteY1211" fmla="*/ 220508 h 2706595"/>
              <a:gd name="connsiteX1212" fmla="*/ 192931 w 3300023"/>
              <a:gd name="connsiteY1212" fmla="*/ 213602 h 2706595"/>
              <a:gd name="connsiteX1213" fmla="*/ 181770 w 3300023"/>
              <a:gd name="connsiteY1213" fmla="*/ 206695 h 2706595"/>
              <a:gd name="connsiteX1214" fmla="*/ 170609 w 3300023"/>
              <a:gd name="connsiteY1214" fmla="*/ 198723 h 2706595"/>
              <a:gd name="connsiteX1215" fmla="*/ 154133 w 3300023"/>
              <a:gd name="connsiteY1215" fmla="*/ 194474 h 2706595"/>
              <a:gd name="connsiteX1216" fmla="*/ 139783 w 3300023"/>
              <a:gd name="connsiteY1216" fmla="*/ 189691 h 2706595"/>
              <a:gd name="connsiteX1217" fmla="*/ 125965 w 3300023"/>
              <a:gd name="connsiteY1217" fmla="*/ 184378 h 2706595"/>
              <a:gd name="connsiteX1218" fmla="*/ 113209 w 3300023"/>
              <a:gd name="connsiteY1218" fmla="*/ 177470 h 2706595"/>
              <a:gd name="connsiteX1219" fmla="*/ 102046 w 3300023"/>
              <a:gd name="connsiteY1219" fmla="*/ 170562 h 2706595"/>
              <a:gd name="connsiteX1220" fmla="*/ 90885 w 3300023"/>
              <a:gd name="connsiteY1220" fmla="*/ 162060 h 2706595"/>
              <a:gd name="connsiteX1221" fmla="*/ 80256 w 3300023"/>
              <a:gd name="connsiteY1221" fmla="*/ 154091 h 2706595"/>
              <a:gd name="connsiteX1222" fmla="*/ 69095 w 3300023"/>
              <a:gd name="connsiteY1222" fmla="*/ 144526 h 2706595"/>
              <a:gd name="connsiteX1223" fmla="*/ 62184 w 3300023"/>
              <a:gd name="connsiteY1223" fmla="*/ 138681 h 2706595"/>
              <a:gd name="connsiteX1224" fmla="*/ 54213 w 3300023"/>
              <a:gd name="connsiteY1224" fmla="*/ 132305 h 2706595"/>
              <a:gd name="connsiteX1225" fmla="*/ 46241 w 3300023"/>
              <a:gd name="connsiteY1225" fmla="*/ 125398 h 2706595"/>
              <a:gd name="connsiteX1226" fmla="*/ 38800 w 3300023"/>
              <a:gd name="connsiteY1226" fmla="*/ 118490 h 2706595"/>
              <a:gd name="connsiteX1227" fmla="*/ 35610 w 3300023"/>
              <a:gd name="connsiteY1227" fmla="*/ 114771 h 2706595"/>
              <a:gd name="connsiteX1228" fmla="*/ 32953 w 3300023"/>
              <a:gd name="connsiteY1228" fmla="*/ 111052 h 2706595"/>
              <a:gd name="connsiteX1229" fmla="*/ 30828 w 3300023"/>
              <a:gd name="connsiteY1229" fmla="*/ 106269 h 2706595"/>
              <a:gd name="connsiteX1230" fmla="*/ 29233 w 3300023"/>
              <a:gd name="connsiteY1230" fmla="*/ 102550 h 2706595"/>
              <a:gd name="connsiteX1231" fmla="*/ 28169 w 3300023"/>
              <a:gd name="connsiteY1231" fmla="*/ 97767 h 2706595"/>
              <a:gd name="connsiteX1232" fmla="*/ 27639 w 3300023"/>
              <a:gd name="connsiteY1232" fmla="*/ 93518 h 2706595"/>
              <a:gd name="connsiteX1233" fmla="*/ 28169 w 3300023"/>
              <a:gd name="connsiteY1233" fmla="*/ 88203 h 2706595"/>
              <a:gd name="connsiteX1234" fmla="*/ 29233 w 3300023"/>
              <a:gd name="connsiteY1234" fmla="*/ 83422 h 2706595"/>
              <a:gd name="connsiteX1235" fmla="*/ 15413 w 3300023"/>
              <a:gd name="connsiteY1235" fmla="*/ 68012 h 2706595"/>
              <a:gd name="connsiteX1236" fmla="*/ 6379 w 3300023"/>
              <a:gd name="connsiteY1236" fmla="*/ 57918 h 2706595"/>
              <a:gd name="connsiteX1237" fmla="*/ 2657 w 3300023"/>
              <a:gd name="connsiteY1237" fmla="*/ 53135 h 2706595"/>
              <a:gd name="connsiteX1238" fmla="*/ 1065 w 3300023"/>
              <a:gd name="connsiteY1238" fmla="*/ 49948 h 2706595"/>
              <a:gd name="connsiteX1239" fmla="*/ 0 w 3300023"/>
              <a:gd name="connsiteY1239" fmla="*/ 46227 h 2706595"/>
              <a:gd name="connsiteX1240" fmla="*/ 0 w 3300023"/>
              <a:gd name="connsiteY1240" fmla="*/ 42508 h 2706595"/>
              <a:gd name="connsiteX1241" fmla="*/ 1065 w 3300023"/>
              <a:gd name="connsiteY1241" fmla="*/ 40384 h 2706595"/>
              <a:gd name="connsiteX1242" fmla="*/ 2127 w 3300023"/>
              <a:gd name="connsiteY1242" fmla="*/ 38257 h 2706595"/>
              <a:gd name="connsiteX1243" fmla="*/ 5847 w 3300023"/>
              <a:gd name="connsiteY1243" fmla="*/ 34538 h 2706595"/>
              <a:gd name="connsiteX1244" fmla="*/ 9036 w 3300023"/>
              <a:gd name="connsiteY1244" fmla="*/ 31350 h 2706595"/>
              <a:gd name="connsiteX1245" fmla="*/ 10099 w 3300023"/>
              <a:gd name="connsiteY1245" fmla="*/ 29755 h 2706595"/>
              <a:gd name="connsiteX1246" fmla="*/ 10631 w 3300023"/>
              <a:gd name="connsiteY1246" fmla="*/ 27631 h 2706595"/>
              <a:gd name="connsiteX1247" fmla="*/ 11161 w 3300023"/>
              <a:gd name="connsiteY1247" fmla="*/ 22848 h 2706595"/>
              <a:gd name="connsiteX1248" fmla="*/ 12226 w 3300023"/>
              <a:gd name="connsiteY1248" fmla="*/ 18066 h 2706595"/>
              <a:gd name="connsiteX1249" fmla="*/ 14351 w 3300023"/>
              <a:gd name="connsiteY1249" fmla="*/ 15410 h 2706595"/>
              <a:gd name="connsiteX1250" fmla="*/ 16478 w 3300023"/>
              <a:gd name="connsiteY1250" fmla="*/ 12753 h 2706595"/>
              <a:gd name="connsiteX1251" fmla="*/ 19665 w 3300023"/>
              <a:gd name="connsiteY1251" fmla="*/ 11691 h 2706595"/>
              <a:gd name="connsiteX1252" fmla="*/ 23387 w 3300023"/>
              <a:gd name="connsiteY1252" fmla="*/ 10627 h 2706595"/>
              <a:gd name="connsiteX1253" fmla="*/ 27106 w 3300023"/>
              <a:gd name="connsiteY1253" fmla="*/ 10627 h 2706595"/>
              <a:gd name="connsiteX1254" fmla="*/ 31358 w 3300023"/>
              <a:gd name="connsiteY1254" fmla="*/ 11159 h 2706595"/>
              <a:gd name="connsiteX1255" fmla="*/ 35610 w 3300023"/>
              <a:gd name="connsiteY1255" fmla="*/ 12221 h 2706595"/>
              <a:gd name="connsiteX1256" fmla="*/ 40394 w 3300023"/>
              <a:gd name="connsiteY1256" fmla="*/ 13815 h 2706595"/>
              <a:gd name="connsiteX1257" fmla="*/ 49961 w 3300023"/>
              <a:gd name="connsiteY1257" fmla="*/ 18066 h 2706595"/>
              <a:gd name="connsiteX1258" fmla="*/ 59527 w 3300023"/>
              <a:gd name="connsiteY1258" fmla="*/ 24442 h 2706595"/>
              <a:gd name="connsiteX1259" fmla="*/ 67501 w 3300023"/>
              <a:gd name="connsiteY1259" fmla="*/ 30287 h 2706595"/>
              <a:gd name="connsiteX1260" fmla="*/ 66438 w 3300023"/>
              <a:gd name="connsiteY1260" fmla="*/ 24442 h 2706595"/>
              <a:gd name="connsiteX1261" fmla="*/ 65374 w 3300023"/>
              <a:gd name="connsiteY1261" fmla="*/ 19129 h 2706595"/>
              <a:gd name="connsiteX1262" fmla="*/ 65374 w 3300023"/>
              <a:gd name="connsiteY1262" fmla="*/ 14348 h 2706595"/>
              <a:gd name="connsiteX1263" fmla="*/ 65374 w 3300023"/>
              <a:gd name="connsiteY1263" fmla="*/ 10627 h 2706595"/>
              <a:gd name="connsiteX1264" fmla="*/ 65906 w 3300023"/>
              <a:gd name="connsiteY1264" fmla="*/ 7440 h 2706595"/>
              <a:gd name="connsiteX1265" fmla="*/ 67501 w 3300023"/>
              <a:gd name="connsiteY1265" fmla="*/ 4783 h 2706595"/>
              <a:gd name="connsiteX1266" fmla="*/ 68563 w 3300023"/>
              <a:gd name="connsiteY1266" fmla="*/ 3189 h 2706595"/>
              <a:gd name="connsiteX1267" fmla="*/ 70690 w 3300023"/>
              <a:gd name="connsiteY1267" fmla="*/ 1595 h 2706595"/>
              <a:gd name="connsiteX1268" fmla="*/ 73347 w 3300023"/>
              <a:gd name="connsiteY1268" fmla="*/ 1062 h 27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</a:cxnLst>
            <a:rect l="l" t="t" r="r" b="b"/>
            <a:pathLst>
              <a:path w="3300023" h="2706595">
                <a:moveTo>
                  <a:pt x="1773141" y="1153966"/>
                </a:moveTo>
                <a:lnTo>
                  <a:pt x="1766758" y="1159811"/>
                </a:lnTo>
                <a:lnTo>
                  <a:pt x="1761972" y="1164060"/>
                </a:lnTo>
                <a:lnTo>
                  <a:pt x="1756656" y="1167779"/>
                </a:lnTo>
                <a:lnTo>
                  <a:pt x="1751868" y="1170968"/>
                </a:lnTo>
                <a:lnTo>
                  <a:pt x="1746019" y="1173624"/>
                </a:lnTo>
                <a:lnTo>
                  <a:pt x="1740701" y="1176281"/>
                </a:lnTo>
                <a:lnTo>
                  <a:pt x="1726342" y="1181062"/>
                </a:lnTo>
                <a:lnTo>
                  <a:pt x="1713046" y="1184251"/>
                </a:lnTo>
                <a:lnTo>
                  <a:pt x="1707198" y="1185843"/>
                </a:lnTo>
                <a:lnTo>
                  <a:pt x="1701879" y="1188500"/>
                </a:lnTo>
                <a:lnTo>
                  <a:pt x="1697625" y="1190627"/>
                </a:lnTo>
                <a:lnTo>
                  <a:pt x="1692839" y="1193281"/>
                </a:lnTo>
                <a:lnTo>
                  <a:pt x="1689115" y="1195938"/>
                </a:lnTo>
                <a:lnTo>
                  <a:pt x="1685394" y="1199126"/>
                </a:lnTo>
                <a:lnTo>
                  <a:pt x="1682734" y="1202845"/>
                </a:lnTo>
                <a:lnTo>
                  <a:pt x="1680075" y="1207096"/>
                </a:lnTo>
                <a:lnTo>
                  <a:pt x="1678481" y="1211877"/>
                </a:lnTo>
                <a:lnTo>
                  <a:pt x="1676352" y="1216659"/>
                </a:lnTo>
                <a:lnTo>
                  <a:pt x="1675289" y="1221440"/>
                </a:lnTo>
                <a:lnTo>
                  <a:pt x="1674757" y="1227815"/>
                </a:lnTo>
                <a:lnTo>
                  <a:pt x="1674757" y="1234191"/>
                </a:lnTo>
                <a:lnTo>
                  <a:pt x="1674757" y="1241098"/>
                </a:lnTo>
                <a:lnTo>
                  <a:pt x="1665185" y="1280414"/>
                </a:lnTo>
                <a:lnTo>
                  <a:pt x="1661463" y="1294227"/>
                </a:lnTo>
                <a:lnTo>
                  <a:pt x="1657739" y="1302729"/>
                </a:lnTo>
                <a:lnTo>
                  <a:pt x="1656675" y="1304321"/>
                </a:lnTo>
                <a:lnTo>
                  <a:pt x="1656145" y="1304321"/>
                </a:lnTo>
                <a:lnTo>
                  <a:pt x="1655612" y="1301665"/>
                </a:lnTo>
                <a:lnTo>
                  <a:pt x="1655612" y="1296883"/>
                </a:lnTo>
                <a:lnTo>
                  <a:pt x="1656675" y="1280414"/>
                </a:lnTo>
                <a:lnTo>
                  <a:pt x="1659334" y="1252255"/>
                </a:lnTo>
                <a:lnTo>
                  <a:pt x="1658804" y="1244817"/>
                </a:lnTo>
                <a:lnTo>
                  <a:pt x="1656675" y="1238442"/>
                </a:lnTo>
                <a:lnTo>
                  <a:pt x="1655612" y="1232598"/>
                </a:lnTo>
                <a:lnTo>
                  <a:pt x="1653485" y="1227815"/>
                </a:lnTo>
                <a:lnTo>
                  <a:pt x="1651358" y="1223034"/>
                </a:lnTo>
                <a:lnTo>
                  <a:pt x="1649231" y="1218783"/>
                </a:lnTo>
                <a:lnTo>
                  <a:pt x="1646040" y="1215596"/>
                </a:lnTo>
                <a:lnTo>
                  <a:pt x="1642849" y="1212940"/>
                </a:lnTo>
                <a:lnTo>
                  <a:pt x="1638595" y="1210283"/>
                </a:lnTo>
                <a:lnTo>
                  <a:pt x="1634871" y="1208159"/>
                </a:lnTo>
                <a:lnTo>
                  <a:pt x="1630085" y="1206564"/>
                </a:lnTo>
                <a:lnTo>
                  <a:pt x="1625299" y="1204440"/>
                </a:lnTo>
                <a:lnTo>
                  <a:pt x="1613599" y="1201783"/>
                </a:lnTo>
                <a:lnTo>
                  <a:pt x="1600305" y="1199657"/>
                </a:lnTo>
                <a:lnTo>
                  <a:pt x="1585415" y="1195938"/>
                </a:lnTo>
                <a:lnTo>
                  <a:pt x="1569992" y="1192219"/>
                </a:lnTo>
                <a:lnTo>
                  <a:pt x="1554039" y="1189562"/>
                </a:lnTo>
                <a:lnTo>
                  <a:pt x="1538616" y="1185843"/>
                </a:lnTo>
                <a:lnTo>
                  <a:pt x="1553506" y="1193813"/>
                </a:lnTo>
                <a:lnTo>
                  <a:pt x="1565738" y="1200189"/>
                </a:lnTo>
                <a:lnTo>
                  <a:pt x="1576373" y="1207096"/>
                </a:lnTo>
                <a:lnTo>
                  <a:pt x="1584350" y="1212940"/>
                </a:lnTo>
                <a:lnTo>
                  <a:pt x="1590201" y="1218253"/>
                </a:lnTo>
                <a:lnTo>
                  <a:pt x="1592328" y="1220910"/>
                </a:lnTo>
                <a:lnTo>
                  <a:pt x="1594455" y="1224096"/>
                </a:lnTo>
                <a:lnTo>
                  <a:pt x="1595519" y="1227285"/>
                </a:lnTo>
                <a:lnTo>
                  <a:pt x="1596582" y="1229942"/>
                </a:lnTo>
                <a:lnTo>
                  <a:pt x="1597114" y="1233128"/>
                </a:lnTo>
                <a:lnTo>
                  <a:pt x="1597646" y="1236317"/>
                </a:lnTo>
                <a:lnTo>
                  <a:pt x="1597114" y="1243223"/>
                </a:lnTo>
                <a:lnTo>
                  <a:pt x="1596049" y="1250130"/>
                </a:lnTo>
                <a:lnTo>
                  <a:pt x="1593922" y="1258100"/>
                </a:lnTo>
                <a:lnTo>
                  <a:pt x="1590731" y="1267132"/>
                </a:lnTo>
                <a:lnTo>
                  <a:pt x="1583288" y="1288383"/>
                </a:lnTo>
                <a:lnTo>
                  <a:pt x="1579564" y="1301665"/>
                </a:lnTo>
                <a:lnTo>
                  <a:pt x="1575842" y="1315480"/>
                </a:lnTo>
                <a:lnTo>
                  <a:pt x="1555101" y="1378703"/>
                </a:lnTo>
                <a:lnTo>
                  <a:pt x="1534892" y="1439801"/>
                </a:lnTo>
                <a:lnTo>
                  <a:pt x="1525320" y="1474335"/>
                </a:lnTo>
                <a:lnTo>
                  <a:pt x="1516280" y="1508337"/>
                </a:lnTo>
                <a:lnTo>
                  <a:pt x="1498197" y="1577406"/>
                </a:lnTo>
                <a:lnTo>
                  <a:pt x="1489157" y="1611940"/>
                </a:lnTo>
                <a:lnTo>
                  <a:pt x="1480117" y="1645944"/>
                </a:lnTo>
                <a:lnTo>
                  <a:pt x="1469480" y="1679413"/>
                </a:lnTo>
                <a:lnTo>
                  <a:pt x="1459376" y="1713417"/>
                </a:lnTo>
                <a:lnTo>
                  <a:pt x="1450868" y="1735201"/>
                </a:lnTo>
                <a:lnTo>
                  <a:pt x="1443955" y="1758046"/>
                </a:lnTo>
                <a:lnTo>
                  <a:pt x="1437572" y="1780359"/>
                </a:lnTo>
                <a:lnTo>
                  <a:pt x="1432254" y="1802674"/>
                </a:lnTo>
                <a:lnTo>
                  <a:pt x="1427468" y="1825520"/>
                </a:lnTo>
                <a:lnTo>
                  <a:pt x="1423214" y="1848365"/>
                </a:lnTo>
                <a:lnTo>
                  <a:pt x="1418960" y="1870678"/>
                </a:lnTo>
                <a:lnTo>
                  <a:pt x="1415236" y="1892994"/>
                </a:lnTo>
                <a:lnTo>
                  <a:pt x="1408855" y="1938685"/>
                </a:lnTo>
                <a:lnTo>
                  <a:pt x="1402474" y="1983845"/>
                </a:lnTo>
                <a:lnTo>
                  <a:pt x="1394497" y="2030066"/>
                </a:lnTo>
                <a:lnTo>
                  <a:pt x="1390773" y="2052381"/>
                </a:lnTo>
                <a:lnTo>
                  <a:pt x="1386519" y="2075227"/>
                </a:lnTo>
                <a:lnTo>
                  <a:pt x="1373755" y="2123574"/>
                </a:lnTo>
                <a:lnTo>
                  <a:pt x="1366842" y="2149076"/>
                </a:lnTo>
                <a:lnTo>
                  <a:pt x="1359397" y="2174578"/>
                </a:lnTo>
                <a:lnTo>
                  <a:pt x="1351421" y="2201674"/>
                </a:lnTo>
                <a:lnTo>
                  <a:pt x="1342379" y="2228239"/>
                </a:lnTo>
                <a:lnTo>
                  <a:pt x="1333339" y="2255335"/>
                </a:lnTo>
                <a:lnTo>
                  <a:pt x="1323235" y="2281899"/>
                </a:lnTo>
                <a:lnTo>
                  <a:pt x="1316321" y="2298369"/>
                </a:lnTo>
                <a:lnTo>
                  <a:pt x="1308344" y="2314309"/>
                </a:lnTo>
                <a:lnTo>
                  <a:pt x="1292923" y="2346187"/>
                </a:lnTo>
                <a:lnTo>
                  <a:pt x="1284945" y="2361594"/>
                </a:lnTo>
                <a:lnTo>
                  <a:pt x="1279095" y="2376469"/>
                </a:lnTo>
                <a:lnTo>
                  <a:pt x="1276435" y="2383907"/>
                </a:lnTo>
                <a:lnTo>
                  <a:pt x="1274841" y="2390815"/>
                </a:lnTo>
                <a:lnTo>
                  <a:pt x="1273246" y="2397720"/>
                </a:lnTo>
                <a:lnTo>
                  <a:pt x="1272182" y="2404628"/>
                </a:lnTo>
                <a:lnTo>
                  <a:pt x="1272182" y="2406222"/>
                </a:lnTo>
                <a:lnTo>
                  <a:pt x="1273246" y="2407815"/>
                </a:lnTo>
                <a:lnTo>
                  <a:pt x="1274841" y="2409409"/>
                </a:lnTo>
                <a:lnTo>
                  <a:pt x="1276435" y="2410471"/>
                </a:lnTo>
                <a:lnTo>
                  <a:pt x="1281222" y="2412066"/>
                </a:lnTo>
                <a:lnTo>
                  <a:pt x="1287072" y="2414190"/>
                </a:lnTo>
                <a:lnTo>
                  <a:pt x="1303558" y="2417379"/>
                </a:lnTo>
                <a:lnTo>
                  <a:pt x="1313130" y="2418973"/>
                </a:lnTo>
                <a:lnTo>
                  <a:pt x="1322172" y="2421630"/>
                </a:lnTo>
                <a:lnTo>
                  <a:pt x="1358865" y="2435443"/>
                </a:lnTo>
                <a:lnTo>
                  <a:pt x="1395559" y="2447662"/>
                </a:lnTo>
                <a:lnTo>
                  <a:pt x="1413641" y="2454038"/>
                </a:lnTo>
                <a:lnTo>
                  <a:pt x="1432254" y="2459883"/>
                </a:lnTo>
                <a:lnTo>
                  <a:pt x="1450868" y="2464664"/>
                </a:lnTo>
                <a:lnTo>
                  <a:pt x="1469480" y="2469977"/>
                </a:lnTo>
                <a:lnTo>
                  <a:pt x="1488095" y="2474759"/>
                </a:lnTo>
                <a:lnTo>
                  <a:pt x="1507239" y="2478477"/>
                </a:lnTo>
                <a:lnTo>
                  <a:pt x="1526384" y="2481664"/>
                </a:lnTo>
                <a:lnTo>
                  <a:pt x="1545529" y="2484321"/>
                </a:lnTo>
                <a:lnTo>
                  <a:pt x="1564673" y="2486977"/>
                </a:lnTo>
                <a:lnTo>
                  <a:pt x="1584350" y="2488572"/>
                </a:lnTo>
                <a:lnTo>
                  <a:pt x="1605092" y="2489634"/>
                </a:lnTo>
                <a:lnTo>
                  <a:pt x="1625299" y="2489634"/>
                </a:lnTo>
                <a:lnTo>
                  <a:pt x="1675289" y="2488572"/>
                </a:lnTo>
                <a:lnTo>
                  <a:pt x="1694434" y="2488572"/>
                </a:lnTo>
                <a:lnTo>
                  <a:pt x="1713046" y="2488040"/>
                </a:lnTo>
                <a:lnTo>
                  <a:pt x="1731128" y="2486977"/>
                </a:lnTo>
                <a:lnTo>
                  <a:pt x="1749210" y="2484853"/>
                </a:lnTo>
                <a:lnTo>
                  <a:pt x="1766758" y="2482728"/>
                </a:lnTo>
                <a:lnTo>
                  <a:pt x="1783776" y="2480072"/>
                </a:lnTo>
                <a:lnTo>
                  <a:pt x="1801326" y="2477415"/>
                </a:lnTo>
                <a:lnTo>
                  <a:pt x="1818344" y="2473696"/>
                </a:lnTo>
                <a:lnTo>
                  <a:pt x="1835361" y="2469977"/>
                </a:lnTo>
                <a:lnTo>
                  <a:pt x="1852379" y="2464664"/>
                </a:lnTo>
                <a:lnTo>
                  <a:pt x="1869397" y="2459883"/>
                </a:lnTo>
                <a:lnTo>
                  <a:pt x="1886414" y="2454570"/>
                </a:lnTo>
                <a:lnTo>
                  <a:pt x="1921514" y="2442349"/>
                </a:lnTo>
                <a:lnTo>
                  <a:pt x="1957676" y="2428536"/>
                </a:lnTo>
                <a:lnTo>
                  <a:pt x="1962462" y="2426411"/>
                </a:lnTo>
                <a:lnTo>
                  <a:pt x="1966716" y="2424285"/>
                </a:lnTo>
                <a:lnTo>
                  <a:pt x="1974162" y="2421630"/>
                </a:lnTo>
                <a:lnTo>
                  <a:pt x="1976821" y="2420566"/>
                </a:lnTo>
                <a:lnTo>
                  <a:pt x="1978948" y="2418973"/>
                </a:lnTo>
                <a:lnTo>
                  <a:pt x="1979480" y="2417379"/>
                </a:lnTo>
                <a:lnTo>
                  <a:pt x="1980012" y="2415255"/>
                </a:lnTo>
                <a:lnTo>
                  <a:pt x="1978418" y="2405690"/>
                </a:lnTo>
                <a:lnTo>
                  <a:pt x="1976291" y="2393471"/>
                </a:lnTo>
                <a:lnTo>
                  <a:pt x="1974162" y="2379126"/>
                </a:lnTo>
                <a:lnTo>
                  <a:pt x="1969376" y="2360530"/>
                </a:lnTo>
                <a:lnTo>
                  <a:pt x="1966186" y="2336092"/>
                </a:lnTo>
                <a:lnTo>
                  <a:pt x="1962995" y="2312714"/>
                </a:lnTo>
                <a:lnTo>
                  <a:pt x="1960868" y="2289337"/>
                </a:lnTo>
                <a:lnTo>
                  <a:pt x="1958741" y="2265962"/>
                </a:lnTo>
                <a:lnTo>
                  <a:pt x="1956082" y="2221333"/>
                </a:lnTo>
                <a:lnTo>
                  <a:pt x="1954485" y="2178297"/>
                </a:lnTo>
                <a:lnTo>
                  <a:pt x="1953422" y="2135795"/>
                </a:lnTo>
                <a:lnTo>
                  <a:pt x="1953422" y="2094885"/>
                </a:lnTo>
                <a:lnTo>
                  <a:pt x="1953955" y="2017315"/>
                </a:lnTo>
                <a:lnTo>
                  <a:pt x="1947040" y="1948249"/>
                </a:lnTo>
                <a:lnTo>
                  <a:pt x="1943850" y="1914245"/>
                </a:lnTo>
                <a:lnTo>
                  <a:pt x="1939596" y="1879711"/>
                </a:lnTo>
                <a:lnTo>
                  <a:pt x="1937467" y="1862711"/>
                </a:lnTo>
                <a:lnTo>
                  <a:pt x="1934810" y="1845709"/>
                </a:lnTo>
                <a:lnTo>
                  <a:pt x="1931086" y="1829769"/>
                </a:lnTo>
                <a:lnTo>
                  <a:pt x="1927895" y="1812769"/>
                </a:lnTo>
                <a:lnTo>
                  <a:pt x="1923641" y="1795767"/>
                </a:lnTo>
                <a:lnTo>
                  <a:pt x="1919387" y="1779297"/>
                </a:lnTo>
                <a:lnTo>
                  <a:pt x="1913536" y="1762827"/>
                </a:lnTo>
                <a:lnTo>
                  <a:pt x="1908218" y="1746357"/>
                </a:lnTo>
                <a:lnTo>
                  <a:pt x="1880566" y="1651255"/>
                </a:lnTo>
                <a:lnTo>
                  <a:pt x="1851316" y="1556154"/>
                </a:lnTo>
                <a:lnTo>
                  <a:pt x="1836958" y="1508869"/>
                </a:lnTo>
                <a:lnTo>
                  <a:pt x="1821535" y="1461054"/>
                </a:lnTo>
                <a:lnTo>
                  <a:pt x="1806644" y="1414299"/>
                </a:lnTo>
                <a:lnTo>
                  <a:pt x="1790691" y="1367014"/>
                </a:lnTo>
                <a:lnTo>
                  <a:pt x="1778990" y="1337793"/>
                </a:lnTo>
                <a:lnTo>
                  <a:pt x="1774204" y="1324512"/>
                </a:lnTo>
                <a:lnTo>
                  <a:pt x="1769950" y="1311761"/>
                </a:lnTo>
                <a:lnTo>
                  <a:pt x="1766228" y="1300602"/>
                </a:lnTo>
                <a:lnTo>
                  <a:pt x="1763569" y="1289978"/>
                </a:lnTo>
                <a:lnTo>
                  <a:pt x="1761972" y="1279883"/>
                </a:lnTo>
                <a:lnTo>
                  <a:pt x="1760910" y="1269257"/>
                </a:lnTo>
                <a:lnTo>
                  <a:pt x="1760377" y="1259163"/>
                </a:lnTo>
                <a:lnTo>
                  <a:pt x="1760910" y="1249598"/>
                </a:lnTo>
                <a:lnTo>
                  <a:pt x="1761972" y="1239504"/>
                </a:lnTo>
                <a:lnTo>
                  <a:pt x="1764099" y="1229410"/>
                </a:lnTo>
                <a:lnTo>
                  <a:pt x="1767291" y="1218253"/>
                </a:lnTo>
                <a:lnTo>
                  <a:pt x="1771544" y="1206564"/>
                </a:lnTo>
                <a:lnTo>
                  <a:pt x="1775800" y="1194345"/>
                </a:lnTo>
                <a:lnTo>
                  <a:pt x="1781649" y="1180530"/>
                </a:lnTo>
                <a:lnTo>
                  <a:pt x="1783246" y="1174687"/>
                </a:lnTo>
                <a:lnTo>
                  <a:pt x="1784308" y="1168843"/>
                </a:lnTo>
                <a:lnTo>
                  <a:pt x="1783776" y="1164060"/>
                </a:lnTo>
                <a:lnTo>
                  <a:pt x="1782181" y="1159811"/>
                </a:lnTo>
                <a:lnTo>
                  <a:pt x="1780587" y="1157155"/>
                </a:lnTo>
                <a:lnTo>
                  <a:pt x="1777927" y="1155028"/>
                </a:lnTo>
                <a:lnTo>
                  <a:pt x="1775268" y="1153966"/>
                </a:lnTo>
                <a:lnTo>
                  <a:pt x="1774204" y="1153966"/>
                </a:lnTo>
                <a:close/>
                <a:moveTo>
                  <a:pt x="2888649" y="444823"/>
                </a:moveTo>
                <a:lnTo>
                  <a:pt x="2888649" y="445799"/>
                </a:lnTo>
                <a:lnTo>
                  <a:pt x="2888500" y="446319"/>
                </a:lnTo>
                <a:close/>
                <a:moveTo>
                  <a:pt x="384489" y="443410"/>
                </a:moveTo>
                <a:lnTo>
                  <a:pt x="385257" y="446115"/>
                </a:lnTo>
                <a:lnTo>
                  <a:pt x="388428" y="453038"/>
                </a:lnTo>
                <a:lnTo>
                  <a:pt x="391810" y="459851"/>
                </a:lnTo>
                <a:lnTo>
                  <a:pt x="390645" y="458020"/>
                </a:lnTo>
                <a:lnTo>
                  <a:pt x="386926" y="451113"/>
                </a:lnTo>
                <a:lnTo>
                  <a:pt x="384799" y="445269"/>
                </a:lnTo>
                <a:close/>
                <a:moveTo>
                  <a:pt x="2887888" y="434713"/>
                </a:moveTo>
                <a:lnTo>
                  <a:pt x="2888119" y="435173"/>
                </a:lnTo>
                <a:lnTo>
                  <a:pt x="2888649" y="438362"/>
                </a:lnTo>
                <a:lnTo>
                  <a:pt x="2888649" y="438934"/>
                </a:lnTo>
                <a:close/>
                <a:moveTo>
                  <a:pt x="2704754" y="367693"/>
                </a:moveTo>
                <a:lnTo>
                  <a:pt x="2705817" y="367693"/>
                </a:lnTo>
                <a:lnTo>
                  <a:pt x="2706879" y="368223"/>
                </a:lnTo>
                <a:lnTo>
                  <a:pt x="2707094" y="368438"/>
                </a:lnTo>
                <a:lnTo>
                  <a:pt x="2706974" y="368679"/>
                </a:lnTo>
                <a:lnTo>
                  <a:pt x="2706974" y="370835"/>
                </a:lnTo>
                <a:lnTo>
                  <a:pt x="2706974" y="372452"/>
                </a:lnTo>
                <a:lnTo>
                  <a:pt x="2706974" y="374609"/>
                </a:lnTo>
                <a:lnTo>
                  <a:pt x="2708042" y="376227"/>
                </a:lnTo>
                <a:lnTo>
                  <a:pt x="2709113" y="378384"/>
                </a:lnTo>
                <a:lnTo>
                  <a:pt x="2712854" y="382157"/>
                </a:lnTo>
                <a:lnTo>
                  <a:pt x="2718199" y="387548"/>
                </a:lnTo>
                <a:lnTo>
                  <a:pt x="2727285" y="396713"/>
                </a:lnTo>
                <a:lnTo>
                  <a:pt x="2735839" y="405337"/>
                </a:lnTo>
                <a:lnTo>
                  <a:pt x="2745460" y="412886"/>
                </a:lnTo>
                <a:lnTo>
                  <a:pt x="2754548" y="419894"/>
                </a:lnTo>
                <a:lnTo>
                  <a:pt x="2764703" y="427442"/>
                </a:lnTo>
                <a:lnTo>
                  <a:pt x="2774860" y="433910"/>
                </a:lnTo>
                <a:lnTo>
                  <a:pt x="2796242" y="446309"/>
                </a:lnTo>
                <a:lnTo>
                  <a:pt x="2835262" y="468952"/>
                </a:lnTo>
                <a:lnTo>
                  <a:pt x="2848090" y="473803"/>
                </a:lnTo>
                <a:lnTo>
                  <a:pt x="2859849" y="479195"/>
                </a:lnTo>
                <a:lnTo>
                  <a:pt x="2864662" y="480273"/>
                </a:lnTo>
                <a:lnTo>
                  <a:pt x="2869472" y="481351"/>
                </a:lnTo>
                <a:lnTo>
                  <a:pt x="2871609" y="480813"/>
                </a:lnTo>
                <a:lnTo>
                  <a:pt x="2873214" y="480813"/>
                </a:lnTo>
                <a:lnTo>
                  <a:pt x="2874282" y="479735"/>
                </a:lnTo>
                <a:lnTo>
                  <a:pt x="2875351" y="478657"/>
                </a:lnTo>
                <a:lnTo>
                  <a:pt x="2877610" y="475617"/>
                </a:lnTo>
                <a:lnTo>
                  <a:pt x="2880677" y="477149"/>
                </a:lnTo>
                <a:lnTo>
                  <a:pt x="2883867" y="478213"/>
                </a:lnTo>
                <a:lnTo>
                  <a:pt x="2886524" y="479275"/>
                </a:lnTo>
                <a:lnTo>
                  <a:pt x="2889181" y="480337"/>
                </a:lnTo>
                <a:lnTo>
                  <a:pt x="2890776" y="481932"/>
                </a:lnTo>
                <a:lnTo>
                  <a:pt x="2891838" y="484056"/>
                </a:lnTo>
                <a:lnTo>
                  <a:pt x="2892903" y="485651"/>
                </a:lnTo>
                <a:lnTo>
                  <a:pt x="2893433" y="487777"/>
                </a:lnTo>
                <a:lnTo>
                  <a:pt x="2893433" y="489902"/>
                </a:lnTo>
                <a:lnTo>
                  <a:pt x="2893433" y="492026"/>
                </a:lnTo>
                <a:lnTo>
                  <a:pt x="2891838" y="497872"/>
                </a:lnTo>
                <a:lnTo>
                  <a:pt x="2889713" y="503185"/>
                </a:lnTo>
                <a:lnTo>
                  <a:pt x="2885992" y="509030"/>
                </a:lnTo>
                <a:lnTo>
                  <a:pt x="2881740" y="515406"/>
                </a:lnTo>
                <a:lnTo>
                  <a:pt x="2877488" y="522313"/>
                </a:lnTo>
                <a:lnTo>
                  <a:pt x="2866859" y="536129"/>
                </a:lnTo>
                <a:lnTo>
                  <a:pt x="2856760" y="549944"/>
                </a:lnTo>
                <a:lnTo>
                  <a:pt x="2851976" y="556319"/>
                </a:lnTo>
                <a:lnTo>
                  <a:pt x="2847194" y="563227"/>
                </a:lnTo>
                <a:lnTo>
                  <a:pt x="2751525" y="702972"/>
                </a:lnTo>
                <a:lnTo>
                  <a:pt x="2717510" y="756637"/>
                </a:lnTo>
                <a:lnTo>
                  <a:pt x="2701035" y="782673"/>
                </a:lnTo>
                <a:lnTo>
                  <a:pt x="2685620" y="809771"/>
                </a:lnTo>
                <a:lnTo>
                  <a:pt x="2670207" y="836871"/>
                </a:lnTo>
                <a:lnTo>
                  <a:pt x="2654794" y="864500"/>
                </a:lnTo>
                <a:lnTo>
                  <a:pt x="2640444" y="891600"/>
                </a:lnTo>
                <a:lnTo>
                  <a:pt x="2626625" y="920293"/>
                </a:lnTo>
                <a:lnTo>
                  <a:pt x="2620246" y="939422"/>
                </a:lnTo>
                <a:lnTo>
                  <a:pt x="2613870" y="956424"/>
                </a:lnTo>
                <a:lnTo>
                  <a:pt x="2606428" y="971301"/>
                </a:lnTo>
                <a:lnTo>
                  <a:pt x="2598987" y="984054"/>
                </a:lnTo>
                <a:lnTo>
                  <a:pt x="2590483" y="996805"/>
                </a:lnTo>
                <a:lnTo>
                  <a:pt x="2580917" y="1009558"/>
                </a:lnTo>
                <a:lnTo>
                  <a:pt x="2569756" y="1021779"/>
                </a:lnTo>
                <a:lnTo>
                  <a:pt x="2557530" y="1035594"/>
                </a:lnTo>
                <a:lnTo>
                  <a:pt x="2546902" y="1042502"/>
                </a:lnTo>
                <a:lnTo>
                  <a:pt x="2537335" y="1047815"/>
                </a:lnTo>
                <a:lnTo>
                  <a:pt x="2529362" y="1051534"/>
                </a:lnTo>
                <a:lnTo>
                  <a:pt x="2520858" y="1055785"/>
                </a:lnTo>
                <a:lnTo>
                  <a:pt x="2516076" y="1058442"/>
                </a:lnTo>
                <a:lnTo>
                  <a:pt x="2511824" y="1062693"/>
                </a:lnTo>
                <a:lnTo>
                  <a:pt x="2507572" y="1066412"/>
                </a:lnTo>
                <a:lnTo>
                  <a:pt x="2503850" y="1070663"/>
                </a:lnTo>
                <a:lnTo>
                  <a:pt x="2495879" y="1080227"/>
                </a:lnTo>
                <a:lnTo>
                  <a:pt x="2488970" y="1090853"/>
                </a:lnTo>
                <a:lnTo>
                  <a:pt x="2474619" y="1113171"/>
                </a:lnTo>
                <a:lnTo>
                  <a:pt x="2467710" y="1124861"/>
                </a:lnTo>
                <a:lnTo>
                  <a:pt x="2460269" y="1136018"/>
                </a:lnTo>
                <a:lnTo>
                  <a:pt x="2451765" y="1156741"/>
                </a:lnTo>
                <a:lnTo>
                  <a:pt x="2443261" y="1175339"/>
                </a:lnTo>
                <a:lnTo>
                  <a:pt x="2435288" y="1193404"/>
                </a:lnTo>
                <a:lnTo>
                  <a:pt x="2426254" y="1209875"/>
                </a:lnTo>
                <a:lnTo>
                  <a:pt x="2416685" y="1224753"/>
                </a:lnTo>
                <a:lnTo>
                  <a:pt x="2411903" y="1232723"/>
                </a:lnTo>
                <a:lnTo>
                  <a:pt x="2406056" y="1240163"/>
                </a:lnTo>
                <a:lnTo>
                  <a:pt x="2400210" y="1247602"/>
                </a:lnTo>
                <a:lnTo>
                  <a:pt x="2393833" y="1254510"/>
                </a:lnTo>
                <a:lnTo>
                  <a:pt x="2386924" y="1261416"/>
                </a:lnTo>
                <a:lnTo>
                  <a:pt x="2380013" y="1268855"/>
                </a:lnTo>
                <a:lnTo>
                  <a:pt x="2360348" y="1283733"/>
                </a:lnTo>
                <a:lnTo>
                  <a:pt x="2341746" y="1298080"/>
                </a:lnTo>
                <a:lnTo>
                  <a:pt x="2324738" y="1312958"/>
                </a:lnTo>
                <a:lnTo>
                  <a:pt x="2308795" y="1328365"/>
                </a:lnTo>
                <a:lnTo>
                  <a:pt x="2301354" y="1336337"/>
                </a:lnTo>
                <a:lnTo>
                  <a:pt x="2293912" y="1344307"/>
                </a:lnTo>
                <a:lnTo>
                  <a:pt x="2287003" y="1352277"/>
                </a:lnTo>
                <a:lnTo>
                  <a:pt x="2279562" y="1361309"/>
                </a:lnTo>
                <a:lnTo>
                  <a:pt x="2273185" y="1370343"/>
                </a:lnTo>
                <a:lnTo>
                  <a:pt x="2266806" y="1379908"/>
                </a:lnTo>
                <a:lnTo>
                  <a:pt x="2260427" y="1389472"/>
                </a:lnTo>
                <a:lnTo>
                  <a:pt x="2254583" y="1400098"/>
                </a:lnTo>
                <a:lnTo>
                  <a:pt x="2199838" y="1456952"/>
                </a:lnTo>
                <a:lnTo>
                  <a:pt x="2196649" y="1461735"/>
                </a:lnTo>
                <a:lnTo>
                  <a:pt x="2194524" y="1466516"/>
                </a:lnTo>
                <a:lnTo>
                  <a:pt x="2192929" y="1470767"/>
                </a:lnTo>
                <a:lnTo>
                  <a:pt x="2191866" y="1474486"/>
                </a:lnTo>
                <a:lnTo>
                  <a:pt x="2190802" y="1478207"/>
                </a:lnTo>
                <a:lnTo>
                  <a:pt x="2190802" y="1482988"/>
                </a:lnTo>
                <a:lnTo>
                  <a:pt x="2190272" y="1494146"/>
                </a:lnTo>
                <a:lnTo>
                  <a:pt x="2196118" y="1540905"/>
                </a:lnTo>
                <a:lnTo>
                  <a:pt x="2202495" y="1587132"/>
                </a:lnTo>
                <a:lnTo>
                  <a:pt x="2209404" y="1633889"/>
                </a:lnTo>
                <a:lnTo>
                  <a:pt x="2216313" y="1680116"/>
                </a:lnTo>
                <a:lnTo>
                  <a:pt x="2223755" y="1726345"/>
                </a:lnTo>
                <a:lnTo>
                  <a:pt x="2232259" y="1772040"/>
                </a:lnTo>
                <a:lnTo>
                  <a:pt x="2240232" y="1818267"/>
                </a:lnTo>
                <a:lnTo>
                  <a:pt x="2249266" y="1863432"/>
                </a:lnTo>
                <a:lnTo>
                  <a:pt x="2258302" y="1909658"/>
                </a:lnTo>
                <a:lnTo>
                  <a:pt x="2268401" y="1954823"/>
                </a:lnTo>
                <a:lnTo>
                  <a:pt x="2278499" y="2000520"/>
                </a:lnTo>
                <a:lnTo>
                  <a:pt x="2289128" y="2045682"/>
                </a:lnTo>
                <a:lnTo>
                  <a:pt x="2300821" y="2091379"/>
                </a:lnTo>
                <a:lnTo>
                  <a:pt x="2311982" y="2136012"/>
                </a:lnTo>
                <a:lnTo>
                  <a:pt x="2324738" y="2181708"/>
                </a:lnTo>
                <a:lnTo>
                  <a:pt x="2337494" y="2226873"/>
                </a:lnTo>
                <a:lnTo>
                  <a:pt x="2407119" y="2491484"/>
                </a:lnTo>
                <a:lnTo>
                  <a:pt x="2415623" y="2526552"/>
                </a:lnTo>
                <a:lnTo>
                  <a:pt x="2423064" y="2555775"/>
                </a:lnTo>
                <a:lnTo>
                  <a:pt x="2429973" y="2581281"/>
                </a:lnTo>
                <a:lnTo>
                  <a:pt x="2432100" y="2591907"/>
                </a:lnTo>
                <a:lnTo>
                  <a:pt x="2433695" y="2602004"/>
                </a:lnTo>
                <a:lnTo>
                  <a:pt x="2434757" y="2610504"/>
                </a:lnTo>
                <a:lnTo>
                  <a:pt x="2435288" y="2619006"/>
                </a:lnTo>
                <a:lnTo>
                  <a:pt x="2435288" y="2626445"/>
                </a:lnTo>
                <a:lnTo>
                  <a:pt x="2433695" y="2632821"/>
                </a:lnTo>
                <a:lnTo>
                  <a:pt x="2432100" y="2639728"/>
                </a:lnTo>
                <a:lnTo>
                  <a:pt x="2428911" y="2645042"/>
                </a:lnTo>
                <a:lnTo>
                  <a:pt x="2424659" y="2650355"/>
                </a:lnTo>
                <a:lnTo>
                  <a:pt x="2419344" y="2655668"/>
                </a:lnTo>
                <a:lnTo>
                  <a:pt x="2417217" y="2657263"/>
                </a:lnTo>
                <a:lnTo>
                  <a:pt x="2414560" y="2658325"/>
                </a:lnTo>
                <a:lnTo>
                  <a:pt x="2408181" y="2660981"/>
                </a:lnTo>
                <a:lnTo>
                  <a:pt x="2397020" y="2667359"/>
                </a:lnTo>
                <a:lnTo>
                  <a:pt x="2383202" y="2674267"/>
                </a:lnTo>
                <a:lnTo>
                  <a:pt x="2366195" y="2681174"/>
                </a:lnTo>
                <a:lnTo>
                  <a:pt x="2345998" y="2688080"/>
                </a:lnTo>
                <a:lnTo>
                  <a:pt x="2304888" y="2706595"/>
                </a:lnTo>
                <a:lnTo>
                  <a:pt x="2114437" y="2706595"/>
                </a:lnTo>
                <a:lnTo>
                  <a:pt x="2104701" y="2695520"/>
                </a:lnTo>
                <a:lnTo>
                  <a:pt x="2074406" y="2649293"/>
                </a:lnTo>
                <a:lnTo>
                  <a:pt x="2054211" y="2615287"/>
                </a:lnTo>
                <a:lnTo>
                  <a:pt x="2056868" y="2622194"/>
                </a:lnTo>
                <a:lnTo>
                  <a:pt x="2058993" y="2629102"/>
                </a:lnTo>
                <a:lnTo>
                  <a:pt x="2063245" y="2645042"/>
                </a:lnTo>
                <a:lnTo>
                  <a:pt x="2066967" y="2660981"/>
                </a:lnTo>
                <a:lnTo>
                  <a:pt x="2069624" y="2677453"/>
                </a:lnTo>
                <a:lnTo>
                  <a:pt x="2073343" y="2693925"/>
                </a:lnTo>
                <a:lnTo>
                  <a:pt x="2076402" y="2706595"/>
                </a:lnTo>
                <a:lnTo>
                  <a:pt x="1179781" y="2706595"/>
                </a:lnTo>
                <a:lnTo>
                  <a:pt x="1178314" y="2693395"/>
                </a:lnTo>
                <a:lnTo>
                  <a:pt x="1177782" y="2685423"/>
                </a:lnTo>
                <a:lnTo>
                  <a:pt x="1177782" y="2678516"/>
                </a:lnTo>
                <a:lnTo>
                  <a:pt x="1178845" y="2672140"/>
                </a:lnTo>
                <a:lnTo>
                  <a:pt x="1180971" y="2664702"/>
                </a:lnTo>
                <a:lnTo>
                  <a:pt x="1183629" y="2656730"/>
                </a:lnTo>
                <a:lnTo>
                  <a:pt x="1187350" y="2646636"/>
                </a:lnTo>
                <a:lnTo>
                  <a:pt x="1133138" y="2628040"/>
                </a:lnTo>
                <a:lnTo>
                  <a:pt x="1121445" y="2646104"/>
                </a:lnTo>
                <a:lnTo>
                  <a:pt x="1110814" y="2663638"/>
                </a:lnTo>
                <a:lnTo>
                  <a:pt x="1092212" y="2694457"/>
                </a:lnTo>
                <a:lnTo>
                  <a:pt x="1083239" y="2706595"/>
                </a:lnTo>
                <a:lnTo>
                  <a:pt x="984048" y="2706595"/>
                </a:lnTo>
                <a:lnTo>
                  <a:pt x="971564" y="2692331"/>
                </a:lnTo>
                <a:lnTo>
                  <a:pt x="914694" y="2625381"/>
                </a:lnTo>
                <a:lnTo>
                  <a:pt x="909912" y="2623257"/>
                </a:lnTo>
                <a:lnTo>
                  <a:pt x="905660" y="2620600"/>
                </a:lnTo>
                <a:lnTo>
                  <a:pt x="900876" y="2617943"/>
                </a:lnTo>
                <a:lnTo>
                  <a:pt x="897687" y="2614755"/>
                </a:lnTo>
                <a:lnTo>
                  <a:pt x="895029" y="2612098"/>
                </a:lnTo>
                <a:lnTo>
                  <a:pt x="892372" y="2608911"/>
                </a:lnTo>
                <a:lnTo>
                  <a:pt x="890247" y="2605722"/>
                </a:lnTo>
                <a:lnTo>
                  <a:pt x="888652" y="2602004"/>
                </a:lnTo>
                <a:lnTo>
                  <a:pt x="887058" y="2598815"/>
                </a:lnTo>
                <a:lnTo>
                  <a:pt x="885995" y="2594564"/>
                </a:lnTo>
                <a:lnTo>
                  <a:pt x="884931" y="2590313"/>
                </a:lnTo>
                <a:lnTo>
                  <a:pt x="884401" y="2586594"/>
                </a:lnTo>
                <a:lnTo>
                  <a:pt x="884401" y="2577562"/>
                </a:lnTo>
                <a:lnTo>
                  <a:pt x="885995" y="2567998"/>
                </a:lnTo>
                <a:lnTo>
                  <a:pt x="888120" y="2557901"/>
                </a:lnTo>
                <a:lnTo>
                  <a:pt x="890247" y="2547275"/>
                </a:lnTo>
                <a:lnTo>
                  <a:pt x="896624" y="2523895"/>
                </a:lnTo>
                <a:lnTo>
                  <a:pt x="903533" y="2498391"/>
                </a:lnTo>
                <a:lnTo>
                  <a:pt x="907785" y="2485106"/>
                </a:lnTo>
                <a:lnTo>
                  <a:pt x="910442" y="2471291"/>
                </a:lnTo>
                <a:lnTo>
                  <a:pt x="968906" y="2210931"/>
                </a:lnTo>
                <a:lnTo>
                  <a:pt x="983257" y="2165237"/>
                </a:lnTo>
                <a:lnTo>
                  <a:pt x="984319" y="2153016"/>
                </a:lnTo>
                <a:lnTo>
                  <a:pt x="985384" y="2140795"/>
                </a:lnTo>
                <a:lnTo>
                  <a:pt x="986979" y="2128574"/>
                </a:lnTo>
                <a:lnTo>
                  <a:pt x="989636" y="2115821"/>
                </a:lnTo>
                <a:lnTo>
                  <a:pt x="991761" y="2104132"/>
                </a:lnTo>
                <a:lnTo>
                  <a:pt x="994950" y="2091911"/>
                </a:lnTo>
                <a:lnTo>
                  <a:pt x="1001859" y="2067470"/>
                </a:lnTo>
                <a:lnTo>
                  <a:pt x="1009301" y="2043026"/>
                </a:lnTo>
                <a:lnTo>
                  <a:pt x="1017804" y="2019648"/>
                </a:lnTo>
                <a:lnTo>
                  <a:pt x="1034812" y="1972357"/>
                </a:lnTo>
                <a:lnTo>
                  <a:pt x="1046505" y="1912315"/>
                </a:lnTo>
                <a:lnTo>
                  <a:pt x="1059791" y="1839522"/>
                </a:lnTo>
                <a:lnTo>
                  <a:pt x="1066170" y="1800201"/>
                </a:lnTo>
                <a:lnTo>
                  <a:pt x="1073079" y="1759819"/>
                </a:lnTo>
                <a:lnTo>
                  <a:pt x="1078926" y="1718905"/>
                </a:lnTo>
                <a:lnTo>
                  <a:pt x="1084240" y="1679054"/>
                </a:lnTo>
                <a:lnTo>
                  <a:pt x="1100185" y="1563221"/>
                </a:lnTo>
                <a:lnTo>
                  <a:pt x="1102310" y="1544624"/>
                </a:lnTo>
                <a:lnTo>
                  <a:pt x="1103905" y="1529215"/>
                </a:lnTo>
                <a:lnTo>
                  <a:pt x="1104437" y="1515932"/>
                </a:lnTo>
                <a:lnTo>
                  <a:pt x="1104437" y="1505835"/>
                </a:lnTo>
                <a:lnTo>
                  <a:pt x="1103905" y="1496803"/>
                </a:lnTo>
                <a:lnTo>
                  <a:pt x="1102842" y="1489363"/>
                </a:lnTo>
                <a:lnTo>
                  <a:pt x="1100716" y="1482988"/>
                </a:lnTo>
                <a:lnTo>
                  <a:pt x="1097528" y="1476612"/>
                </a:lnTo>
                <a:lnTo>
                  <a:pt x="1093806" y="1470767"/>
                </a:lnTo>
                <a:lnTo>
                  <a:pt x="1089554" y="1463859"/>
                </a:lnTo>
                <a:lnTo>
                  <a:pt x="1077331" y="1447387"/>
                </a:lnTo>
                <a:lnTo>
                  <a:pt x="1043848" y="1409663"/>
                </a:lnTo>
                <a:lnTo>
                  <a:pt x="1007174" y="1367687"/>
                </a:lnTo>
                <a:lnTo>
                  <a:pt x="969439" y="1324646"/>
                </a:lnTo>
                <a:lnTo>
                  <a:pt x="931702" y="1283201"/>
                </a:lnTo>
                <a:lnTo>
                  <a:pt x="906723" y="1254510"/>
                </a:lnTo>
                <a:lnTo>
                  <a:pt x="882274" y="1226879"/>
                </a:lnTo>
                <a:lnTo>
                  <a:pt x="871113" y="1213064"/>
                </a:lnTo>
                <a:lnTo>
                  <a:pt x="860484" y="1198717"/>
                </a:lnTo>
                <a:lnTo>
                  <a:pt x="850385" y="1184371"/>
                </a:lnTo>
                <a:lnTo>
                  <a:pt x="840817" y="1170024"/>
                </a:lnTo>
                <a:lnTo>
                  <a:pt x="832313" y="1156211"/>
                </a:lnTo>
                <a:lnTo>
                  <a:pt x="823809" y="1141331"/>
                </a:lnTo>
                <a:lnTo>
                  <a:pt x="816900" y="1126454"/>
                </a:lnTo>
                <a:lnTo>
                  <a:pt x="810523" y="1111576"/>
                </a:lnTo>
                <a:lnTo>
                  <a:pt x="805207" y="1095636"/>
                </a:lnTo>
                <a:lnTo>
                  <a:pt x="801487" y="1080227"/>
                </a:lnTo>
                <a:lnTo>
                  <a:pt x="798298" y="1064287"/>
                </a:lnTo>
                <a:lnTo>
                  <a:pt x="796173" y="1047283"/>
                </a:lnTo>
                <a:lnTo>
                  <a:pt x="765877" y="1041440"/>
                </a:lnTo>
                <a:lnTo>
                  <a:pt x="761093" y="1040377"/>
                </a:lnTo>
                <a:lnTo>
                  <a:pt x="755779" y="1039313"/>
                </a:lnTo>
                <a:lnTo>
                  <a:pt x="750997" y="1037719"/>
                </a:lnTo>
                <a:lnTo>
                  <a:pt x="746745" y="1036126"/>
                </a:lnTo>
                <a:lnTo>
                  <a:pt x="741961" y="1034000"/>
                </a:lnTo>
                <a:lnTo>
                  <a:pt x="737709" y="1031343"/>
                </a:lnTo>
                <a:lnTo>
                  <a:pt x="729737" y="1026030"/>
                </a:lnTo>
                <a:lnTo>
                  <a:pt x="722296" y="1019122"/>
                </a:lnTo>
                <a:lnTo>
                  <a:pt x="714855" y="1011685"/>
                </a:lnTo>
                <a:lnTo>
                  <a:pt x="709008" y="1003183"/>
                </a:lnTo>
                <a:lnTo>
                  <a:pt x="702631" y="994681"/>
                </a:lnTo>
                <a:lnTo>
                  <a:pt x="696785" y="985116"/>
                </a:lnTo>
                <a:lnTo>
                  <a:pt x="690938" y="976084"/>
                </a:lnTo>
                <a:lnTo>
                  <a:pt x="680307" y="956424"/>
                </a:lnTo>
                <a:lnTo>
                  <a:pt x="670209" y="937295"/>
                </a:lnTo>
                <a:lnTo>
                  <a:pt x="664364" y="927731"/>
                </a:lnTo>
                <a:lnTo>
                  <a:pt x="659048" y="918699"/>
                </a:lnTo>
                <a:lnTo>
                  <a:pt x="613339" y="840058"/>
                </a:lnTo>
                <a:lnTo>
                  <a:pt x="567633" y="761420"/>
                </a:lnTo>
                <a:lnTo>
                  <a:pt x="522454" y="682781"/>
                </a:lnTo>
                <a:lnTo>
                  <a:pt x="477278" y="603078"/>
                </a:lnTo>
                <a:lnTo>
                  <a:pt x="469307" y="591920"/>
                </a:lnTo>
                <a:lnTo>
                  <a:pt x="458146" y="578637"/>
                </a:lnTo>
                <a:lnTo>
                  <a:pt x="446983" y="564289"/>
                </a:lnTo>
                <a:lnTo>
                  <a:pt x="435822" y="550476"/>
                </a:lnTo>
                <a:lnTo>
                  <a:pt x="431039" y="543568"/>
                </a:lnTo>
                <a:lnTo>
                  <a:pt x="427318" y="536661"/>
                </a:lnTo>
                <a:lnTo>
                  <a:pt x="423598" y="530283"/>
                </a:lnTo>
                <a:lnTo>
                  <a:pt x="422003" y="524440"/>
                </a:lnTo>
                <a:lnTo>
                  <a:pt x="421471" y="522313"/>
                </a:lnTo>
                <a:lnTo>
                  <a:pt x="420941" y="519657"/>
                </a:lnTo>
                <a:lnTo>
                  <a:pt x="421471" y="517532"/>
                </a:lnTo>
                <a:lnTo>
                  <a:pt x="422003" y="515406"/>
                </a:lnTo>
                <a:lnTo>
                  <a:pt x="423066" y="513281"/>
                </a:lnTo>
                <a:lnTo>
                  <a:pt x="424661" y="511155"/>
                </a:lnTo>
                <a:lnTo>
                  <a:pt x="426788" y="510092"/>
                </a:lnTo>
                <a:lnTo>
                  <a:pt x="429445" y="508498"/>
                </a:lnTo>
                <a:lnTo>
                  <a:pt x="424747" y="502488"/>
                </a:lnTo>
                <a:lnTo>
                  <a:pt x="436555" y="513229"/>
                </a:lnTo>
                <a:lnTo>
                  <a:pt x="448718" y="510566"/>
                </a:lnTo>
                <a:lnTo>
                  <a:pt x="486796" y="488727"/>
                </a:lnTo>
                <a:lnTo>
                  <a:pt x="524344" y="466888"/>
                </a:lnTo>
                <a:lnTo>
                  <a:pt x="561892" y="443450"/>
                </a:lnTo>
                <a:lnTo>
                  <a:pt x="580931" y="431199"/>
                </a:lnTo>
                <a:lnTo>
                  <a:pt x="599441" y="418416"/>
                </a:lnTo>
                <a:lnTo>
                  <a:pt x="601555" y="414687"/>
                </a:lnTo>
                <a:lnTo>
                  <a:pt x="602614" y="410426"/>
                </a:lnTo>
                <a:lnTo>
                  <a:pt x="602614" y="405633"/>
                </a:lnTo>
                <a:lnTo>
                  <a:pt x="601555" y="400837"/>
                </a:lnTo>
                <a:lnTo>
                  <a:pt x="599969" y="396044"/>
                </a:lnTo>
                <a:lnTo>
                  <a:pt x="598189" y="392817"/>
                </a:lnTo>
                <a:lnTo>
                  <a:pt x="600583" y="395853"/>
                </a:lnTo>
                <a:lnTo>
                  <a:pt x="603243" y="395853"/>
                </a:lnTo>
                <a:lnTo>
                  <a:pt x="605368" y="395853"/>
                </a:lnTo>
                <a:lnTo>
                  <a:pt x="608025" y="396386"/>
                </a:lnTo>
                <a:lnTo>
                  <a:pt x="611214" y="396916"/>
                </a:lnTo>
                <a:lnTo>
                  <a:pt x="616529" y="400105"/>
                </a:lnTo>
                <a:lnTo>
                  <a:pt x="621843" y="404886"/>
                </a:lnTo>
                <a:lnTo>
                  <a:pt x="626627" y="409669"/>
                </a:lnTo>
                <a:lnTo>
                  <a:pt x="632474" y="416044"/>
                </a:lnTo>
                <a:lnTo>
                  <a:pt x="637788" y="423484"/>
                </a:lnTo>
                <a:lnTo>
                  <a:pt x="643104" y="430922"/>
                </a:lnTo>
                <a:lnTo>
                  <a:pt x="654265" y="447926"/>
                </a:lnTo>
                <a:lnTo>
                  <a:pt x="664894" y="465460"/>
                </a:lnTo>
                <a:lnTo>
                  <a:pt x="676055" y="482462"/>
                </a:lnTo>
                <a:lnTo>
                  <a:pt x="681902" y="489902"/>
                </a:lnTo>
                <a:lnTo>
                  <a:pt x="687748" y="497872"/>
                </a:lnTo>
                <a:lnTo>
                  <a:pt x="770129" y="603078"/>
                </a:lnTo>
                <a:lnTo>
                  <a:pt x="828061" y="680655"/>
                </a:lnTo>
                <a:lnTo>
                  <a:pt x="857294" y="718380"/>
                </a:lnTo>
                <a:lnTo>
                  <a:pt x="887058" y="756106"/>
                </a:lnTo>
                <a:lnTo>
                  <a:pt x="917353" y="793301"/>
                </a:lnTo>
                <a:lnTo>
                  <a:pt x="948709" y="829964"/>
                </a:lnTo>
                <a:lnTo>
                  <a:pt x="964655" y="848028"/>
                </a:lnTo>
                <a:lnTo>
                  <a:pt x="981132" y="866094"/>
                </a:lnTo>
                <a:lnTo>
                  <a:pt x="997607" y="884161"/>
                </a:lnTo>
                <a:lnTo>
                  <a:pt x="1015147" y="901695"/>
                </a:lnTo>
                <a:lnTo>
                  <a:pt x="1037469" y="918167"/>
                </a:lnTo>
                <a:lnTo>
                  <a:pt x="1058196" y="934106"/>
                </a:lnTo>
                <a:lnTo>
                  <a:pt x="1067232" y="942078"/>
                </a:lnTo>
                <a:lnTo>
                  <a:pt x="1077331" y="950578"/>
                </a:lnTo>
                <a:lnTo>
                  <a:pt x="1085835" y="959612"/>
                </a:lnTo>
                <a:lnTo>
                  <a:pt x="1094871" y="968112"/>
                </a:lnTo>
                <a:lnTo>
                  <a:pt x="1102842" y="977677"/>
                </a:lnTo>
                <a:lnTo>
                  <a:pt x="1111346" y="987241"/>
                </a:lnTo>
                <a:lnTo>
                  <a:pt x="1118788" y="997869"/>
                </a:lnTo>
                <a:lnTo>
                  <a:pt x="1126229" y="1009558"/>
                </a:lnTo>
                <a:lnTo>
                  <a:pt x="1133138" y="1020717"/>
                </a:lnTo>
                <a:lnTo>
                  <a:pt x="1140047" y="1033470"/>
                </a:lnTo>
                <a:lnTo>
                  <a:pt x="1146956" y="1047283"/>
                </a:lnTo>
                <a:lnTo>
                  <a:pt x="1153333" y="1061630"/>
                </a:lnTo>
                <a:lnTo>
                  <a:pt x="1158649" y="1072789"/>
                </a:lnTo>
                <a:lnTo>
                  <a:pt x="1161837" y="1077040"/>
                </a:lnTo>
                <a:lnTo>
                  <a:pt x="1164496" y="1081289"/>
                </a:lnTo>
                <a:lnTo>
                  <a:pt x="1166621" y="1083948"/>
                </a:lnTo>
                <a:lnTo>
                  <a:pt x="1168748" y="1086072"/>
                </a:lnTo>
                <a:lnTo>
                  <a:pt x="1171405" y="1087667"/>
                </a:lnTo>
                <a:lnTo>
                  <a:pt x="1173530" y="1088729"/>
                </a:lnTo>
                <a:lnTo>
                  <a:pt x="1175657" y="1088729"/>
                </a:lnTo>
                <a:lnTo>
                  <a:pt x="1177782" y="1088729"/>
                </a:lnTo>
                <a:lnTo>
                  <a:pt x="1180439" y="1088197"/>
                </a:lnTo>
                <a:lnTo>
                  <a:pt x="1182034" y="1087134"/>
                </a:lnTo>
                <a:lnTo>
                  <a:pt x="1186286" y="1083416"/>
                </a:lnTo>
                <a:lnTo>
                  <a:pt x="1190538" y="1078102"/>
                </a:lnTo>
                <a:lnTo>
                  <a:pt x="1194259" y="1072257"/>
                </a:lnTo>
                <a:lnTo>
                  <a:pt x="1199574" y="1065349"/>
                </a:lnTo>
                <a:lnTo>
                  <a:pt x="1209140" y="1049940"/>
                </a:lnTo>
                <a:lnTo>
                  <a:pt x="1214454" y="1041970"/>
                </a:lnTo>
                <a:lnTo>
                  <a:pt x="1220833" y="1034532"/>
                </a:lnTo>
                <a:lnTo>
                  <a:pt x="1227212" y="1027624"/>
                </a:lnTo>
                <a:lnTo>
                  <a:pt x="1234652" y="1021249"/>
                </a:lnTo>
                <a:lnTo>
                  <a:pt x="1239966" y="1019122"/>
                </a:lnTo>
                <a:lnTo>
                  <a:pt x="1245282" y="1017528"/>
                </a:lnTo>
                <a:lnTo>
                  <a:pt x="1250597" y="1016466"/>
                </a:lnTo>
                <a:lnTo>
                  <a:pt x="1256976" y="1015404"/>
                </a:lnTo>
                <a:lnTo>
                  <a:pt x="1262820" y="1015404"/>
                </a:lnTo>
                <a:lnTo>
                  <a:pt x="1268667" y="1015934"/>
                </a:lnTo>
                <a:lnTo>
                  <a:pt x="1275576" y="1016466"/>
                </a:lnTo>
                <a:lnTo>
                  <a:pt x="1281955" y="1017528"/>
                </a:lnTo>
                <a:lnTo>
                  <a:pt x="1288334" y="1019122"/>
                </a:lnTo>
                <a:lnTo>
                  <a:pt x="1295243" y="1021249"/>
                </a:lnTo>
                <a:lnTo>
                  <a:pt x="1308529" y="1026562"/>
                </a:lnTo>
                <a:lnTo>
                  <a:pt x="1321817" y="1032938"/>
                </a:lnTo>
                <a:lnTo>
                  <a:pt x="1335635" y="1039845"/>
                </a:lnTo>
                <a:lnTo>
                  <a:pt x="1348923" y="1048347"/>
                </a:lnTo>
                <a:lnTo>
                  <a:pt x="1361678" y="1056847"/>
                </a:lnTo>
                <a:lnTo>
                  <a:pt x="1374434" y="1065881"/>
                </a:lnTo>
                <a:lnTo>
                  <a:pt x="1386658" y="1074914"/>
                </a:lnTo>
                <a:lnTo>
                  <a:pt x="1397288" y="1083948"/>
                </a:lnTo>
                <a:lnTo>
                  <a:pt x="1407917" y="1092448"/>
                </a:lnTo>
                <a:lnTo>
                  <a:pt x="1416421" y="1101482"/>
                </a:lnTo>
                <a:lnTo>
                  <a:pt x="1424925" y="1108390"/>
                </a:lnTo>
                <a:lnTo>
                  <a:pt x="1431834" y="1117954"/>
                </a:lnTo>
                <a:lnTo>
                  <a:pt x="1438745" y="1125392"/>
                </a:lnTo>
                <a:lnTo>
                  <a:pt x="1444592" y="1131767"/>
                </a:lnTo>
                <a:lnTo>
                  <a:pt x="1449906" y="1137082"/>
                </a:lnTo>
                <a:lnTo>
                  <a:pt x="1454158" y="1141331"/>
                </a:lnTo>
                <a:lnTo>
                  <a:pt x="1458940" y="1144520"/>
                </a:lnTo>
                <a:lnTo>
                  <a:pt x="1462662" y="1146647"/>
                </a:lnTo>
                <a:lnTo>
                  <a:pt x="1465851" y="1147709"/>
                </a:lnTo>
                <a:lnTo>
                  <a:pt x="1468508" y="1147709"/>
                </a:lnTo>
                <a:lnTo>
                  <a:pt x="1470633" y="1147177"/>
                </a:lnTo>
                <a:lnTo>
                  <a:pt x="1472760" y="1146114"/>
                </a:lnTo>
                <a:lnTo>
                  <a:pt x="1474885" y="1143990"/>
                </a:lnTo>
                <a:lnTo>
                  <a:pt x="1475948" y="1141331"/>
                </a:lnTo>
                <a:lnTo>
                  <a:pt x="1476480" y="1138145"/>
                </a:lnTo>
                <a:lnTo>
                  <a:pt x="1477012" y="1133361"/>
                </a:lnTo>
                <a:lnTo>
                  <a:pt x="1477012" y="1129643"/>
                </a:lnTo>
                <a:lnTo>
                  <a:pt x="1475948" y="1119546"/>
                </a:lnTo>
                <a:lnTo>
                  <a:pt x="1474355" y="1108390"/>
                </a:lnTo>
                <a:lnTo>
                  <a:pt x="1471166" y="1096169"/>
                </a:lnTo>
                <a:lnTo>
                  <a:pt x="1467976" y="1083948"/>
                </a:lnTo>
                <a:lnTo>
                  <a:pt x="1464256" y="1071727"/>
                </a:lnTo>
                <a:lnTo>
                  <a:pt x="1460535" y="1059504"/>
                </a:lnTo>
                <a:lnTo>
                  <a:pt x="1456283" y="1049410"/>
                </a:lnTo>
                <a:lnTo>
                  <a:pt x="1451501" y="1039845"/>
                </a:lnTo>
                <a:lnTo>
                  <a:pt x="1445122" y="1046753"/>
                </a:lnTo>
                <a:lnTo>
                  <a:pt x="1439275" y="1051534"/>
                </a:lnTo>
                <a:lnTo>
                  <a:pt x="1433429" y="1055255"/>
                </a:lnTo>
                <a:lnTo>
                  <a:pt x="1429177" y="1057912"/>
                </a:lnTo>
                <a:lnTo>
                  <a:pt x="1425457" y="1059504"/>
                </a:lnTo>
                <a:lnTo>
                  <a:pt x="1422800" y="1060036"/>
                </a:lnTo>
                <a:lnTo>
                  <a:pt x="1420143" y="1059504"/>
                </a:lnTo>
                <a:lnTo>
                  <a:pt x="1418548" y="1057912"/>
                </a:lnTo>
                <a:lnTo>
                  <a:pt x="1416421" y="1055255"/>
                </a:lnTo>
                <a:lnTo>
                  <a:pt x="1415359" y="1052066"/>
                </a:lnTo>
                <a:lnTo>
                  <a:pt x="1414826" y="1048347"/>
                </a:lnTo>
                <a:lnTo>
                  <a:pt x="1414296" y="1043564"/>
                </a:lnTo>
                <a:lnTo>
                  <a:pt x="1414296" y="1031343"/>
                </a:lnTo>
                <a:lnTo>
                  <a:pt x="1414296" y="1016998"/>
                </a:lnTo>
                <a:lnTo>
                  <a:pt x="1412701" y="1009558"/>
                </a:lnTo>
                <a:lnTo>
                  <a:pt x="1410576" y="999994"/>
                </a:lnTo>
                <a:lnTo>
                  <a:pt x="1408449" y="990962"/>
                </a:lnTo>
                <a:lnTo>
                  <a:pt x="1407387" y="981398"/>
                </a:lnTo>
                <a:lnTo>
                  <a:pt x="1407387" y="977147"/>
                </a:lnTo>
                <a:lnTo>
                  <a:pt x="1407917" y="973428"/>
                </a:lnTo>
                <a:lnTo>
                  <a:pt x="1408982" y="969177"/>
                </a:lnTo>
                <a:lnTo>
                  <a:pt x="1410576" y="965988"/>
                </a:lnTo>
                <a:lnTo>
                  <a:pt x="1413234" y="963863"/>
                </a:lnTo>
                <a:lnTo>
                  <a:pt x="1416421" y="961737"/>
                </a:lnTo>
                <a:lnTo>
                  <a:pt x="1421205" y="960675"/>
                </a:lnTo>
                <a:lnTo>
                  <a:pt x="1425989" y="960143"/>
                </a:lnTo>
                <a:lnTo>
                  <a:pt x="1426520" y="943141"/>
                </a:lnTo>
                <a:lnTo>
                  <a:pt x="1427052" y="925606"/>
                </a:lnTo>
                <a:lnTo>
                  <a:pt x="1427052" y="890006"/>
                </a:lnTo>
                <a:lnTo>
                  <a:pt x="1427052" y="853873"/>
                </a:lnTo>
                <a:lnTo>
                  <a:pt x="1427584" y="836339"/>
                </a:lnTo>
                <a:lnTo>
                  <a:pt x="1428114" y="819335"/>
                </a:lnTo>
                <a:lnTo>
                  <a:pt x="1429709" y="802333"/>
                </a:lnTo>
                <a:lnTo>
                  <a:pt x="1431834" y="785861"/>
                </a:lnTo>
                <a:lnTo>
                  <a:pt x="1434493" y="770452"/>
                </a:lnTo>
                <a:lnTo>
                  <a:pt x="1438745" y="755574"/>
                </a:lnTo>
                <a:lnTo>
                  <a:pt x="1440870" y="748137"/>
                </a:lnTo>
                <a:lnTo>
                  <a:pt x="1443527" y="741229"/>
                </a:lnTo>
                <a:lnTo>
                  <a:pt x="1446184" y="734321"/>
                </a:lnTo>
                <a:lnTo>
                  <a:pt x="1449374" y="727944"/>
                </a:lnTo>
                <a:lnTo>
                  <a:pt x="1453095" y="721568"/>
                </a:lnTo>
                <a:lnTo>
                  <a:pt x="1457347" y="715723"/>
                </a:lnTo>
                <a:lnTo>
                  <a:pt x="1461599" y="709880"/>
                </a:lnTo>
                <a:lnTo>
                  <a:pt x="1465851" y="704566"/>
                </a:lnTo>
                <a:lnTo>
                  <a:pt x="1474885" y="674279"/>
                </a:lnTo>
                <a:lnTo>
                  <a:pt x="1488173" y="658337"/>
                </a:lnTo>
                <a:lnTo>
                  <a:pt x="1496145" y="650367"/>
                </a:lnTo>
                <a:lnTo>
                  <a:pt x="1503586" y="642930"/>
                </a:lnTo>
                <a:lnTo>
                  <a:pt x="1512090" y="634960"/>
                </a:lnTo>
                <a:lnTo>
                  <a:pt x="1520594" y="627520"/>
                </a:lnTo>
                <a:lnTo>
                  <a:pt x="1530160" y="620082"/>
                </a:lnTo>
                <a:lnTo>
                  <a:pt x="1539196" y="613705"/>
                </a:lnTo>
                <a:lnTo>
                  <a:pt x="1549295" y="607329"/>
                </a:lnTo>
                <a:lnTo>
                  <a:pt x="1559393" y="601484"/>
                </a:lnTo>
                <a:lnTo>
                  <a:pt x="1570022" y="596703"/>
                </a:lnTo>
                <a:lnTo>
                  <a:pt x="1580653" y="592452"/>
                </a:lnTo>
                <a:lnTo>
                  <a:pt x="1592346" y="589263"/>
                </a:lnTo>
                <a:lnTo>
                  <a:pt x="1604037" y="586606"/>
                </a:lnTo>
                <a:lnTo>
                  <a:pt x="1616263" y="584482"/>
                </a:lnTo>
                <a:lnTo>
                  <a:pt x="1628486" y="583950"/>
                </a:lnTo>
                <a:lnTo>
                  <a:pt x="1642304" y="583950"/>
                </a:lnTo>
                <a:lnTo>
                  <a:pt x="1654530" y="586074"/>
                </a:lnTo>
                <a:lnTo>
                  <a:pt x="1666753" y="588201"/>
                </a:lnTo>
                <a:lnTo>
                  <a:pt x="1678446" y="591390"/>
                </a:lnTo>
                <a:lnTo>
                  <a:pt x="1689077" y="595108"/>
                </a:lnTo>
                <a:lnTo>
                  <a:pt x="1700238" y="599890"/>
                </a:lnTo>
                <a:lnTo>
                  <a:pt x="1709272" y="605203"/>
                </a:lnTo>
                <a:lnTo>
                  <a:pt x="1718841" y="610518"/>
                </a:lnTo>
                <a:lnTo>
                  <a:pt x="1724685" y="614237"/>
                </a:lnTo>
                <a:lnTo>
                  <a:pt x="1730532" y="618488"/>
                </a:lnTo>
                <a:lnTo>
                  <a:pt x="1735316" y="623269"/>
                </a:lnTo>
                <a:lnTo>
                  <a:pt x="1740100" y="628052"/>
                </a:lnTo>
                <a:lnTo>
                  <a:pt x="1743820" y="633365"/>
                </a:lnTo>
                <a:lnTo>
                  <a:pt x="1744882" y="636552"/>
                </a:lnTo>
                <a:lnTo>
                  <a:pt x="1745945" y="639741"/>
                </a:lnTo>
                <a:lnTo>
                  <a:pt x="1747009" y="643460"/>
                </a:lnTo>
                <a:lnTo>
                  <a:pt x="1747539" y="646649"/>
                </a:lnTo>
                <a:lnTo>
                  <a:pt x="1747539" y="650367"/>
                </a:lnTo>
                <a:lnTo>
                  <a:pt x="1747009" y="654618"/>
                </a:lnTo>
                <a:lnTo>
                  <a:pt x="1767206" y="673217"/>
                </a:lnTo>
                <a:lnTo>
                  <a:pt x="1785807" y="692345"/>
                </a:lnTo>
                <a:lnTo>
                  <a:pt x="1794310" y="702440"/>
                </a:lnTo>
                <a:lnTo>
                  <a:pt x="1802816" y="712004"/>
                </a:lnTo>
                <a:lnTo>
                  <a:pt x="1811320" y="722631"/>
                </a:lnTo>
                <a:lnTo>
                  <a:pt x="1819292" y="733259"/>
                </a:lnTo>
                <a:lnTo>
                  <a:pt x="1826733" y="743886"/>
                </a:lnTo>
                <a:lnTo>
                  <a:pt x="1833642" y="755044"/>
                </a:lnTo>
                <a:lnTo>
                  <a:pt x="1839489" y="766201"/>
                </a:lnTo>
                <a:lnTo>
                  <a:pt x="1845865" y="777892"/>
                </a:lnTo>
                <a:lnTo>
                  <a:pt x="1850650" y="790643"/>
                </a:lnTo>
                <a:lnTo>
                  <a:pt x="1854369" y="802333"/>
                </a:lnTo>
                <a:lnTo>
                  <a:pt x="1857559" y="815616"/>
                </a:lnTo>
                <a:lnTo>
                  <a:pt x="1860748" y="828900"/>
                </a:lnTo>
                <a:lnTo>
                  <a:pt x="1861278" y="849092"/>
                </a:lnTo>
                <a:lnTo>
                  <a:pt x="1861278" y="868751"/>
                </a:lnTo>
                <a:lnTo>
                  <a:pt x="1861278" y="888412"/>
                </a:lnTo>
                <a:lnTo>
                  <a:pt x="1860748" y="908602"/>
                </a:lnTo>
                <a:lnTo>
                  <a:pt x="1863405" y="911259"/>
                </a:lnTo>
                <a:lnTo>
                  <a:pt x="1866595" y="913916"/>
                </a:lnTo>
                <a:lnTo>
                  <a:pt x="1869252" y="917634"/>
                </a:lnTo>
                <a:lnTo>
                  <a:pt x="1871377" y="920823"/>
                </a:lnTo>
                <a:lnTo>
                  <a:pt x="1875099" y="927731"/>
                </a:lnTo>
                <a:lnTo>
                  <a:pt x="1878286" y="935701"/>
                </a:lnTo>
                <a:lnTo>
                  <a:pt x="1880413" y="943141"/>
                </a:lnTo>
                <a:lnTo>
                  <a:pt x="1880945" y="951110"/>
                </a:lnTo>
                <a:lnTo>
                  <a:pt x="1880413" y="959612"/>
                </a:lnTo>
                <a:lnTo>
                  <a:pt x="1879350" y="968112"/>
                </a:lnTo>
                <a:lnTo>
                  <a:pt x="1876161" y="976614"/>
                </a:lnTo>
                <a:lnTo>
                  <a:pt x="1872972" y="984584"/>
                </a:lnTo>
                <a:lnTo>
                  <a:pt x="1868720" y="992556"/>
                </a:lnTo>
                <a:lnTo>
                  <a:pt x="1863938" y="999994"/>
                </a:lnTo>
                <a:lnTo>
                  <a:pt x="1857559" y="1007434"/>
                </a:lnTo>
                <a:lnTo>
                  <a:pt x="1850650" y="1013277"/>
                </a:lnTo>
                <a:lnTo>
                  <a:pt x="1842676" y="1018590"/>
                </a:lnTo>
                <a:lnTo>
                  <a:pt x="1833642" y="1023373"/>
                </a:lnTo>
                <a:lnTo>
                  <a:pt x="1829920" y="1037189"/>
                </a:lnTo>
                <a:lnTo>
                  <a:pt x="1826733" y="1048877"/>
                </a:lnTo>
                <a:lnTo>
                  <a:pt x="1823543" y="1058442"/>
                </a:lnTo>
                <a:lnTo>
                  <a:pt x="1820886" y="1063755"/>
                </a:lnTo>
                <a:lnTo>
                  <a:pt x="1818759" y="1067476"/>
                </a:lnTo>
                <a:lnTo>
                  <a:pt x="1816102" y="1071195"/>
                </a:lnTo>
                <a:lnTo>
                  <a:pt x="1813445" y="1075446"/>
                </a:lnTo>
                <a:lnTo>
                  <a:pt x="1809725" y="1078632"/>
                </a:lnTo>
                <a:lnTo>
                  <a:pt x="1806004" y="1082883"/>
                </a:lnTo>
                <a:lnTo>
                  <a:pt x="1801221" y="1086604"/>
                </a:lnTo>
                <a:lnTo>
                  <a:pt x="1795905" y="1090323"/>
                </a:lnTo>
                <a:lnTo>
                  <a:pt x="1782619" y="1098825"/>
                </a:lnTo>
                <a:lnTo>
                  <a:pt x="1774646" y="1144520"/>
                </a:lnTo>
                <a:lnTo>
                  <a:pt x="1777303" y="1140269"/>
                </a:lnTo>
                <a:lnTo>
                  <a:pt x="1779962" y="1137082"/>
                </a:lnTo>
                <a:lnTo>
                  <a:pt x="1782087" y="1134956"/>
                </a:lnTo>
                <a:lnTo>
                  <a:pt x="1784214" y="1132831"/>
                </a:lnTo>
                <a:lnTo>
                  <a:pt x="1786871" y="1132299"/>
                </a:lnTo>
                <a:lnTo>
                  <a:pt x="1788996" y="1132831"/>
                </a:lnTo>
                <a:lnTo>
                  <a:pt x="1790591" y="1133361"/>
                </a:lnTo>
                <a:lnTo>
                  <a:pt x="1792718" y="1135488"/>
                </a:lnTo>
                <a:lnTo>
                  <a:pt x="1796437" y="1140269"/>
                </a:lnTo>
                <a:lnTo>
                  <a:pt x="1801221" y="1146114"/>
                </a:lnTo>
                <a:lnTo>
                  <a:pt x="1808131" y="1153554"/>
                </a:lnTo>
                <a:lnTo>
                  <a:pt x="1811850" y="1156741"/>
                </a:lnTo>
                <a:lnTo>
                  <a:pt x="1815570" y="1159930"/>
                </a:lnTo>
                <a:lnTo>
                  <a:pt x="1834172" y="1136018"/>
                </a:lnTo>
                <a:lnTo>
                  <a:pt x="1844271" y="1123797"/>
                </a:lnTo>
                <a:lnTo>
                  <a:pt x="1854369" y="1111576"/>
                </a:lnTo>
                <a:lnTo>
                  <a:pt x="1865000" y="1100418"/>
                </a:lnTo>
                <a:lnTo>
                  <a:pt x="1875099" y="1088729"/>
                </a:lnTo>
                <a:lnTo>
                  <a:pt x="1886260" y="1077570"/>
                </a:lnTo>
                <a:lnTo>
                  <a:pt x="1897421" y="1067476"/>
                </a:lnTo>
                <a:lnTo>
                  <a:pt x="1908582" y="1057379"/>
                </a:lnTo>
                <a:lnTo>
                  <a:pt x="1919743" y="1048347"/>
                </a:lnTo>
                <a:lnTo>
                  <a:pt x="1931436" y="1039313"/>
                </a:lnTo>
                <a:lnTo>
                  <a:pt x="1943129" y="1031875"/>
                </a:lnTo>
                <a:lnTo>
                  <a:pt x="1955353" y="1024968"/>
                </a:lnTo>
                <a:lnTo>
                  <a:pt x="1967046" y="1018590"/>
                </a:lnTo>
                <a:lnTo>
                  <a:pt x="1979269" y="1013809"/>
                </a:lnTo>
                <a:lnTo>
                  <a:pt x="1991495" y="1010090"/>
                </a:lnTo>
                <a:lnTo>
                  <a:pt x="1994152" y="1009558"/>
                </a:lnTo>
                <a:lnTo>
                  <a:pt x="1996277" y="1009558"/>
                </a:lnTo>
                <a:lnTo>
                  <a:pt x="2001593" y="1010090"/>
                </a:lnTo>
                <a:lnTo>
                  <a:pt x="2006908" y="1011685"/>
                </a:lnTo>
                <a:lnTo>
                  <a:pt x="2011692" y="1014871"/>
                </a:lnTo>
                <a:lnTo>
                  <a:pt x="2016474" y="1018590"/>
                </a:lnTo>
                <a:lnTo>
                  <a:pt x="2021258" y="1022841"/>
                </a:lnTo>
                <a:lnTo>
                  <a:pt x="2026572" y="1028687"/>
                </a:lnTo>
                <a:lnTo>
                  <a:pt x="2031357" y="1034532"/>
                </a:lnTo>
                <a:lnTo>
                  <a:pt x="2039328" y="1046753"/>
                </a:lnTo>
                <a:lnTo>
                  <a:pt x="2047300" y="1058974"/>
                </a:lnTo>
                <a:lnTo>
                  <a:pt x="2053679" y="1070663"/>
                </a:lnTo>
                <a:lnTo>
                  <a:pt x="2058463" y="1080227"/>
                </a:lnTo>
                <a:lnTo>
                  <a:pt x="2066434" y="1094042"/>
                </a:lnTo>
                <a:lnTo>
                  <a:pt x="2072281" y="1104139"/>
                </a:lnTo>
                <a:lnTo>
                  <a:pt x="2075470" y="1107857"/>
                </a:lnTo>
                <a:lnTo>
                  <a:pt x="2078128" y="1111046"/>
                </a:lnTo>
                <a:lnTo>
                  <a:pt x="2080785" y="1113171"/>
                </a:lnTo>
                <a:lnTo>
                  <a:pt x="2083442" y="1115297"/>
                </a:lnTo>
                <a:lnTo>
                  <a:pt x="2085567" y="1116890"/>
                </a:lnTo>
                <a:lnTo>
                  <a:pt x="2087694" y="1117422"/>
                </a:lnTo>
                <a:lnTo>
                  <a:pt x="2089821" y="1117422"/>
                </a:lnTo>
                <a:lnTo>
                  <a:pt x="2091946" y="1116890"/>
                </a:lnTo>
                <a:lnTo>
                  <a:pt x="2094073" y="1115297"/>
                </a:lnTo>
                <a:lnTo>
                  <a:pt x="2096198" y="1114233"/>
                </a:lnTo>
                <a:lnTo>
                  <a:pt x="2100982" y="1111046"/>
                </a:lnTo>
                <a:lnTo>
                  <a:pt x="2110548" y="1102012"/>
                </a:lnTo>
                <a:lnTo>
                  <a:pt x="2116395" y="1096699"/>
                </a:lnTo>
                <a:lnTo>
                  <a:pt x="2122772" y="1091918"/>
                </a:lnTo>
                <a:lnTo>
                  <a:pt x="2130213" y="1088197"/>
                </a:lnTo>
                <a:lnTo>
                  <a:pt x="2134465" y="1086072"/>
                </a:lnTo>
                <a:lnTo>
                  <a:pt x="2138717" y="1085010"/>
                </a:lnTo>
                <a:lnTo>
                  <a:pt x="2143501" y="1083948"/>
                </a:lnTo>
                <a:lnTo>
                  <a:pt x="2148815" y="1083416"/>
                </a:lnTo>
                <a:lnTo>
                  <a:pt x="2154662" y="1082883"/>
                </a:lnTo>
                <a:lnTo>
                  <a:pt x="2159976" y="1082883"/>
                </a:lnTo>
                <a:lnTo>
                  <a:pt x="2160508" y="1075446"/>
                </a:lnTo>
                <a:lnTo>
                  <a:pt x="2161039" y="1066944"/>
                </a:lnTo>
                <a:lnTo>
                  <a:pt x="2162103" y="1056847"/>
                </a:lnTo>
                <a:lnTo>
                  <a:pt x="2164228" y="1046753"/>
                </a:lnTo>
                <a:lnTo>
                  <a:pt x="2166355" y="1036126"/>
                </a:lnTo>
                <a:lnTo>
                  <a:pt x="2169544" y="1025498"/>
                </a:lnTo>
                <a:lnTo>
                  <a:pt x="2173794" y="1014341"/>
                </a:lnTo>
                <a:lnTo>
                  <a:pt x="2178579" y="1003183"/>
                </a:lnTo>
                <a:lnTo>
                  <a:pt x="2183363" y="993618"/>
                </a:lnTo>
                <a:lnTo>
                  <a:pt x="2189740" y="984584"/>
                </a:lnTo>
                <a:lnTo>
                  <a:pt x="2192929" y="980335"/>
                </a:lnTo>
                <a:lnTo>
                  <a:pt x="2196649" y="976614"/>
                </a:lnTo>
                <a:lnTo>
                  <a:pt x="2200370" y="973428"/>
                </a:lnTo>
                <a:lnTo>
                  <a:pt x="2204090" y="970239"/>
                </a:lnTo>
                <a:lnTo>
                  <a:pt x="2208874" y="967050"/>
                </a:lnTo>
                <a:lnTo>
                  <a:pt x="2213126" y="964926"/>
                </a:lnTo>
                <a:lnTo>
                  <a:pt x="2217378" y="963331"/>
                </a:lnTo>
                <a:lnTo>
                  <a:pt x="2222160" y="962269"/>
                </a:lnTo>
                <a:lnTo>
                  <a:pt x="2228007" y="961737"/>
                </a:lnTo>
                <a:lnTo>
                  <a:pt x="2233323" y="961207"/>
                </a:lnTo>
                <a:lnTo>
                  <a:pt x="2238637" y="961737"/>
                </a:lnTo>
                <a:lnTo>
                  <a:pt x="2245014" y="962799"/>
                </a:lnTo>
                <a:lnTo>
                  <a:pt x="2249266" y="946859"/>
                </a:lnTo>
                <a:lnTo>
                  <a:pt x="2254050" y="931982"/>
                </a:lnTo>
                <a:lnTo>
                  <a:pt x="2259365" y="918699"/>
                </a:lnTo>
                <a:lnTo>
                  <a:pt x="2265744" y="905946"/>
                </a:lnTo>
                <a:lnTo>
                  <a:pt x="2272120" y="893725"/>
                </a:lnTo>
                <a:lnTo>
                  <a:pt x="2279030" y="883098"/>
                </a:lnTo>
                <a:lnTo>
                  <a:pt x="2287003" y="872472"/>
                </a:lnTo>
                <a:lnTo>
                  <a:pt x="2294975" y="862908"/>
                </a:lnTo>
                <a:lnTo>
                  <a:pt x="2304011" y="852811"/>
                </a:lnTo>
                <a:lnTo>
                  <a:pt x="2313045" y="844309"/>
                </a:lnTo>
                <a:lnTo>
                  <a:pt x="2323143" y="834745"/>
                </a:lnTo>
                <a:lnTo>
                  <a:pt x="2333242" y="826243"/>
                </a:lnTo>
                <a:lnTo>
                  <a:pt x="2344403" y="817211"/>
                </a:lnTo>
                <a:lnTo>
                  <a:pt x="2356628" y="808709"/>
                </a:lnTo>
                <a:lnTo>
                  <a:pt x="2381608" y="790112"/>
                </a:lnTo>
                <a:lnTo>
                  <a:pt x="2412966" y="747072"/>
                </a:lnTo>
                <a:lnTo>
                  <a:pt x="2443791" y="704034"/>
                </a:lnTo>
                <a:lnTo>
                  <a:pt x="2506507" y="618488"/>
                </a:lnTo>
                <a:lnTo>
                  <a:pt x="2537335" y="575980"/>
                </a:lnTo>
                <a:lnTo>
                  <a:pt x="2569224" y="534004"/>
                </a:lnTo>
                <a:lnTo>
                  <a:pt x="2602176" y="491496"/>
                </a:lnTo>
                <a:lnTo>
                  <a:pt x="2635659" y="450050"/>
                </a:lnTo>
                <a:lnTo>
                  <a:pt x="2644163" y="438892"/>
                </a:lnTo>
                <a:lnTo>
                  <a:pt x="2654794" y="425609"/>
                </a:lnTo>
                <a:lnTo>
                  <a:pt x="2665425" y="410199"/>
                </a:lnTo>
                <a:lnTo>
                  <a:pt x="2677116" y="394791"/>
                </a:lnTo>
                <a:lnTo>
                  <a:pt x="2688277" y="381506"/>
                </a:lnTo>
                <a:lnTo>
                  <a:pt x="2693061" y="376193"/>
                </a:lnTo>
                <a:lnTo>
                  <a:pt x="2697313" y="371942"/>
                </a:lnTo>
                <a:lnTo>
                  <a:pt x="2701035" y="369285"/>
                </a:lnTo>
                <a:close/>
                <a:moveTo>
                  <a:pt x="561358" y="346349"/>
                </a:moveTo>
                <a:lnTo>
                  <a:pt x="564973" y="350689"/>
                </a:lnTo>
                <a:lnTo>
                  <a:pt x="565295" y="351096"/>
                </a:lnTo>
                <a:lnTo>
                  <a:pt x="562951" y="348637"/>
                </a:lnTo>
                <a:close/>
                <a:moveTo>
                  <a:pt x="538464" y="312404"/>
                </a:moveTo>
                <a:lnTo>
                  <a:pt x="538932" y="312964"/>
                </a:lnTo>
                <a:lnTo>
                  <a:pt x="543184" y="319339"/>
                </a:lnTo>
                <a:lnTo>
                  <a:pt x="548498" y="327841"/>
                </a:lnTo>
                <a:lnTo>
                  <a:pt x="555939" y="338468"/>
                </a:lnTo>
                <a:lnTo>
                  <a:pt x="556723" y="339699"/>
                </a:lnTo>
                <a:lnTo>
                  <a:pt x="541796" y="318275"/>
                </a:lnTo>
                <a:lnTo>
                  <a:pt x="539681" y="314546"/>
                </a:lnTo>
                <a:close/>
                <a:moveTo>
                  <a:pt x="536224" y="309737"/>
                </a:moveTo>
                <a:lnTo>
                  <a:pt x="536275" y="309775"/>
                </a:lnTo>
                <a:lnTo>
                  <a:pt x="536283" y="309783"/>
                </a:lnTo>
                <a:close/>
                <a:moveTo>
                  <a:pt x="528699" y="306056"/>
                </a:moveTo>
                <a:lnTo>
                  <a:pt x="529896" y="306056"/>
                </a:lnTo>
                <a:lnTo>
                  <a:pt x="532023" y="306586"/>
                </a:lnTo>
                <a:lnTo>
                  <a:pt x="534148" y="308181"/>
                </a:lnTo>
                <a:lnTo>
                  <a:pt x="534624" y="308538"/>
                </a:lnTo>
                <a:lnTo>
                  <a:pt x="532806" y="307623"/>
                </a:lnTo>
                <a:lnTo>
                  <a:pt x="530691" y="306556"/>
                </a:lnTo>
                <a:close/>
                <a:moveTo>
                  <a:pt x="3147485" y="68544"/>
                </a:moveTo>
                <a:lnTo>
                  <a:pt x="3151737" y="69074"/>
                </a:lnTo>
                <a:lnTo>
                  <a:pt x="3154926" y="70669"/>
                </a:lnTo>
                <a:lnTo>
                  <a:pt x="3156521" y="71733"/>
                </a:lnTo>
                <a:lnTo>
                  <a:pt x="3157583" y="73858"/>
                </a:lnTo>
                <a:lnTo>
                  <a:pt x="3158646" y="75452"/>
                </a:lnTo>
                <a:lnTo>
                  <a:pt x="3159178" y="77576"/>
                </a:lnTo>
                <a:lnTo>
                  <a:pt x="3159710" y="79703"/>
                </a:lnTo>
                <a:lnTo>
                  <a:pt x="3159710" y="82360"/>
                </a:lnTo>
                <a:lnTo>
                  <a:pt x="3159178" y="85016"/>
                </a:lnTo>
                <a:lnTo>
                  <a:pt x="3158646" y="87673"/>
                </a:lnTo>
                <a:lnTo>
                  <a:pt x="3157583" y="90862"/>
                </a:lnTo>
                <a:lnTo>
                  <a:pt x="3155458" y="95110"/>
                </a:lnTo>
                <a:lnTo>
                  <a:pt x="3128882" y="119022"/>
                </a:lnTo>
                <a:lnTo>
                  <a:pt x="3116659" y="131243"/>
                </a:lnTo>
                <a:lnTo>
                  <a:pt x="3114002" y="134432"/>
                </a:lnTo>
                <a:lnTo>
                  <a:pt x="3113469" y="135494"/>
                </a:lnTo>
                <a:lnTo>
                  <a:pt x="3113469" y="136024"/>
                </a:lnTo>
                <a:lnTo>
                  <a:pt x="3114002" y="136024"/>
                </a:lnTo>
                <a:lnTo>
                  <a:pt x="3115064" y="136556"/>
                </a:lnTo>
                <a:lnTo>
                  <a:pt x="3119316" y="135494"/>
                </a:lnTo>
                <a:lnTo>
                  <a:pt x="3135793" y="132305"/>
                </a:lnTo>
                <a:lnTo>
                  <a:pt x="3157583" y="117960"/>
                </a:lnTo>
                <a:lnTo>
                  <a:pt x="3168214" y="111582"/>
                </a:lnTo>
                <a:lnTo>
                  <a:pt x="3179907" y="105207"/>
                </a:lnTo>
                <a:lnTo>
                  <a:pt x="3191068" y="99361"/>
                </a:lnTo>
                <a:lnTo>
                  <a:pt x="3202229" y="93518"/>
                </a:lnTo>
                <a:lnTo>
                  <a:pt x="3208076" y="90329"/>
                </a:lnTo>
                <a:lnTo>
                  <a:pt x="3213390" y="88203"/>
                </a:lnTo>
                <a:lnTo>
                  <a:pt x="3219237" y="87673"/>
                </a:lnTo>
                <a:lnTo>
                  <a:pt x="3221362" y="87673"/>
                </a:lnTo>
                <a:lnTo>
                  <a:pt x="3224021" y="88203"/>
                </a:lnTo>
                <a:lnTo>
                  <a:pt x="3226678" y="89267"/>
                </a:lnTo>
                <a:lnTo>
                  <a:pt x="3229865" y="92454"/>
                </a:lnTo>
                <a:lnTo>
                  <a:pt x="3231460" y="94048"/>
                </a:lnTo>
                <a:lnTo>
                  <a:pt x="3232525" y="96175"/>
                </a:lnTo>
                <a:lnTo>
                  <a:pt x="3233055" y="98299"/>
                </a:lnTo>
                <a:lnTo>
                  <a:pt x="3233587" y="100426"/>
                </a:lnTo>
                <a:lnTo>
                  <a:pt x="3233587" y="103082"/>
                </a:lnTo>
                <a:lnTo>
                  <a:pt x="3233055" y="105739"/>
                </a:lnTo>
                <a:lnTo>
                  <a:pt x="3231460" y="108926"/>
                </a:lnTo>
                <a:lnTo>
                  <a:pt x="3229865" y="113177"/>
                </a:lnTo>
                <a:lnTo>
                  <a:pt x="3227208" y="116366"/>
                </a:lnTo>
                <a:lnTo>
                  <a:pt x="3223489" y="120617"/>
                </a:lnTo>
                <a:lnTo>
                  <a:pt x="3218705" y="124335"/>
                </a:lnTo>
                <a:lnTo>
                  <a:pt x="3212858" y="129117"/>
                </a:lnTo>
                <a:lnTo>
                  <a:pt x="3193193" y="140275"/>
                </a:lnTo>
                <a:lnTo>
                  <a:pt x="3191599" y="141340"/>
                </a:lnTo>
                <a:lnTo>
                  <a:pt x="3193193" y="141340"/>
                </a:lnTo>
                <a:lnTo>
                  <a:pt x="3206481" y="137089"/>
                </a:lnTo>
                <a:lnTo>
                  <a:pt x="3216047" y="134432"/>
                </a:lnTo>
                <a:lnTo>
                  <a:pt x="3227208" y="132305"/>
                </a:lnTo>
                <a:lnTo>
                  <a:pt x="3245811" y="125930"/>
                </a:lnTo>
                <a:lnTo>
                  <a:pt x="3264413" y="121679"/>
                </a:lnTo>
                <a:lnTo>
                  <a:pt x="3270260" y="121147"/>
                </a:lnTo>
                <a:lnTo>
                  <a:pt x="3276106" y="120617"/>
                </a:lnTo>
                <a:lnTo>
                  <a:pt x="3280889" y="120617"/>
                </a:lnTo>
                <a:lnTo>
                  <a:pt x="3285142" y="121679"/>
                </a:lnTo>
                <a:lnTo>
                  <a:pt x="3288330" y="122211"/>
                </a:lnTo>
                <a:lnTo>
                  <a:pt x="3292051" y="123803"/>
                </a:lnTo>
                <a:lnTo>
                  <a:pt x="3294709" y="124868"/>
                </a:lnTo>
                <a:lnTo>
                  <a:pt x="3296303" y="126992"/>
                </a:lnTo>
                <a:lnTo>
                  <a:pt x="3297896" y="129117"/>
                </a:lnTo>
                <a:lnTo>
                  <a:pt x="3298961" y="131243"/>
                </a:lnTo>
                <a:lnTo>
                  <a:pt x="3299491" y="133368"/>
                </a:lnTo>
                <a:lnTo>
                  <a:pt x="3300023" y="135494"/>
                </a:lnTo>
                <a:lnTo>
                  <a:pt x="3299491" y="137619"/>
                </a:lnTo>
                <a:lnTo>
                  <a:pt x="3298961" y="139745"/>
                </a:lnTo>
                <a:lnTo>
                  <a:pt x="3297896" y="141870"/>
                </a:lnTo>
                <a:lnTo>
                  <a:pt x="3296303" y="143996"/>
                </a:lnTo>
                <a:lnTo>
                  <a:pt x="3294177" y="146121"/>
                </a:lnTo>
                <a:lnTo>
                  <a:pt x="3290457" y="148777"/>
                </a:lnTo>
                <a:lnTo>
                  <a:pt x="3286735" y="150372"/>
                </a:lnTo>
                <a:lnTo>
                  <a:pt x="3283015" y="152496"/>
                </a:lnTo>
                <a:lnTo>
                  <a:pt x="3273449" y="155685"/>
                </a:lnTo>
                <a:lnTo>
                  <a:pt x="3262818" y="158874"/>
                </a:lnTo>
                <a:lnTo>
                  <a:pt x="3267603" y="162593"/>
                </a:lnTo>
                <a:lnTo>
                  <a:pt x="3271322" y="166311"/>
                </a:lnTo>
                <a:lnTo>
                  <a:pt x="3274511" y="168968"/>
                </a:lnTo>
                <a:lnTo>
                  <a:pt x="3275574" y="172157"/>
                </a:lnTo>
                <a:lnTo>
                  <a:pt x="3276639" y="174813"/>
                </a:lnTo>
                <a:lnTo>
                  <a:pt x="3276106" y="176938"/>
                </a:lnTo>
                <a:lnTo>
                  <a:pt x="3275044" y="179064"/>
                </a:lnTo>
                <a:lnTo>
                  <a:pt x="3273449" y="181189"/>
                </a:lnTo>
                <a:lnTo>
                  <a:pt x="3270792" y="182783"/>
                </a:lnTo>
                <a:lnTo>
                  <a:pt x="3267603" y="184910"/>
                </a:lnTo>
                <a:lnTo>
                  <a:pt x="3264413" y="186502"/>
                </a:lnTo>
                <a:lnTo>
                  <a:pt x="3260161" y="187566"/>
                </a:lnTo>
                <a:lnTo>
                  <a:pt x="3251125" y="189691"/>
                </a:lnTo>
                <a:lnTo>
                  <a:pt x="3241029" y="191285"/>
                </a:lnTo>
                <a:lnTo>
                  <a:pt x="3235182" y="191817"/>
                </a:lnTo>
                <a:lnTo>
                  <a:pt x="3229335" y="193410"/>
                </a:lnTo>
                <a:lnTo>
                  <a:pt x="3220299" y="196066"/>
                </a:lnTo>
                <a:lnTo>
                  <a:pt x="3212328" y="199255"/>
                </a:lnTo>
                <a:lnTo>
                  <a:pt x="3208606" y="200317"/>
                </a:lnTo>
                <a:lnTo>
                  <a:pt x="3189473" y="208287"/>
                </a:lnTo>
                <a:lnTo>
                  <a:pt x="3181500" y="211476"/>
                </a:lnTo>
                <a:lnTo>
                  <a:pt x="3172996" y="214665"/>
                </a:lnTo>
                <a:lnTo>
                  <a:pt x="3165025" y="216789"/>
                </a:lnTo>
                <a:lnTo>
                  <a:pt x="3156521" y="218384"/>
                </a:lnTo>
                <a:lnTo>
                  <a:pt x="3148017" y="218916"/>
                </a:lnTo>
                <a:lnTo>
                  <a:pt x="3138451" y="218916"/>
                </a:lnTo>
                <a:lnTo>
                  <a:pt x="3128882" y="222103"/>
                </a:lnTo>
                <a:lnTo>
                  <a:pt x="3118786" y="225823"/>
                </a:lnTo>
                <a:lnTo>
                  <a:pt x="3098589" y="233793"/>
                </a:lnTo>
                <a:lnTo>
                  <a:pt x="3078924" y="242293"/>
                </a:lnTo>
                <a:lnTo>
                  <a:pt x="3068825" y="245482"/>
                </a:lnTo>
                <a:lnTo>
                  <a:pt x="3059257" y="248139"/>
                </a:lnTo>
                <a:lnTo>
                  <a:pt x="3052880" y="250265"/>
                </a:lnTo>
                <a:lnTo>
                  <a:pt x="3045971" y="252390"/>
                </a:lnTo>
                <a:lnTo>
                  <a:pt x="3033215" y="257703"/>
                </a:lnTo>
                <a:lnTo>
                  <a:pt x="3020990" y="263548"/>
                </a:lnTo>
                <a:lnTo>
                  <a:pt x="3008767" y="269924"/>
                </a:lnTo>
                <a:lnTo>
                  <a:pt x="2996543" y="276301"/>
                </a:lnTo>
                <a:lnTo>
                  <a:pt x="2984850" y="282145"/>
                </a:lnTo>
                <a:lnTo>
                  <a:pt x="2973157" y="286396"/>
                </a:lnTo>
                <a:lnTo>
                  <a:pt x="2967310" y="288522"/>
                </a:lnTo>
                <a:lnTo>
                  <a:pt x="2961463" y="290115"/>
                </a:lnTo>
                <a:lnTo>
                  <a:pt x="2955617" y="295430"/>
                </a:lnTo>
                <a:lnTo>
                  <a:pt x="2950302" y="300211"/>
                </a:lnTo>
                <a:lnTo>
                  <a:pt x="2945520" y="304994"/>
                </a:lnTo>
                <a:lnTo>
                  <a:pt x="2940204" y="309775"/>
                </a:lnTo>
                <a:lnTo>
                  <a:pt x="2932232" y="320934"/>
                </a:lnTo>
                <a:lnTo>
                  <a:pt x="2924791" y="332092"/>
                </a:lnTo>
                <a:lnTo>
                  <a:pt x="2917350" y="343249"/>
                </a:lnTo>
                <a:lnTo>
                  <a:pt x="2910973" y="356002"/>
                </a:lnTo>
                <a:lnTo>
                  <a:pt x="2897153" y="381506"/>
                </a:lnTo>
                <a:lnTo>
                  <a:pt x="2873236" y="418701"/>
                </a:lnTo>
                <a:lnTo>
                  <a:pt x="2876030" y="420695"/>
                </a:lnTo>
                <a:lnTo>
                  <a:pt x="2874817" y="421510"/>
                </a:lnTo>
                <a:lnTo>
                  <a:pt x="2872680" y="422050"/>
                </a:lnTo>
                <a:lnTo>
                  <a:pt x="2870540" y="423128"/>
                </a:lnTo>
                <a:lnTo>
                  <a:pt x="2868403" y="425285"/>
                </a:lnTo>
                <a:lnTo>
                  <a:pt x="2865196" y="427980"/>
                </a:lnTo>
                <a:lnTo>
                  <a:pt x="2863057" y="430677"/>
                </a:lnTo>
                <a:lnTo>
                  <a:pt x="2857178" y="429598"/>
                </a:lnTo>
                <a:lnTo>
                  <a:pt x="2851832" y="428520"/>
                </a:lnTo>
                <a:lnTo>
                  <a:pt x="2847021" y="426902"/>
                </a:lnTo>
                <a:lnTo>
                  <a:pt x="2842745" y="424745"/>
                </a:lnTo>
                <a:lnTo>
                  <a:pt x="2839004" y="422588"/>
                </a:lnTo>
                <a:lnTo>
                  <a:pt x="2835262" y="419356"/>
                </a:lnTo>
                <a:lnTo>
                  <a:pt x="2825639" y="411807"/>
                </a:lnTo>
                <a:lnTo>
                  <a:pt x="2792500" y="384313"/>
                </a:lnTo>
                <a:lnTo>
                  <a:pt x="2758824" y="356279"/>
                </a:lnTo>
                <a:lnTo>
                  <a:pt x="2749736" y="342801"/>
                </a:lnTo>
                <a:lnTo>
                  <a:pt x="2744391" y="339028"/>
                </a:lnTo>
                <a:lnTo>
                  <a:pt x="2742616" y="337749"/>
                </a:lnTo>
                <a:lnTo>
                  <a:pt x="2743554" y="337936"/>
                </a:lnTo>
                <a:lnTo>
                  <a:pt x="2746741" y="339530"/>
                </a:lnTo>
                <a:lnTo>
                  <a:pt x="2749931" y="342187"/>
                </a:lnTo>
                <a:lnTo>
                  <a:pt x="2753652" y="345376"/>
                </a:lnTo>
                <a:lnTo>
                  <a:pt x="2796702" y="271518"/>
                </a:lnTo>
                <a:lnTo>
                  <a:pt x="2840285" y="198723"/>
                </a:lnTo>
                <a:lnTo>
                  <a:pt x="2839221" y="180659"/>
                </a:lnTo>
                <a:lnTo>
                  <a:pt x="2838690" y="166844"/>
                </a:lnTo>
                <a:lnTo>
                  <a:pt x="2839221" y="160466"/>
                </a:lnTo>
                <a:lnTo>
                  <a:pt x="2839753" y="155685"/>
                </a:lnTo>
                <a:lnTo>
                  <a:pt x="2840285" y="150902"/>
                </a:lnTo>
                <a:lnTo>
                  <a:pt x="2841348" y="146121"/>
                </a:lnTo>
                <a:lnTo>
                  <a:pt x="2842942" y="141870"/>
                </a:lnTo>
                <a:lnTo>
                  <a:pt x="2845067" y="138151"/>
                </a:lnTo>
                <a:lnTo>
                  <a:pt x="2847724" y="134432"/>
                </a:lnTo>
                <a:lnTo>
                  <a:pt x="2851446" y="130711"/>
                </a:lnTo>
                <a:lnTo>
                  <a:pt x="2859950" y="122211"/>
                </a:lnTo>
                <a:lnTo>
                  <a:pt x="2871641" y="112114"/>
                </a:lnTo>
                <a:lnTo>
                  <a:pt x="2879082" y="99894"/>
                </a:lnTo>
                <a:lnTo>
                  <a:pt x="2882804" y="94580"/>
                </a:lnTo>
                <a:lnTo>
                  <a:pt x="2886524" y="89267"/>
                </a:lnTo>
                <a:lnTo>
                  <a:pt x="2891308" y="85546"/>
                </a:lnTo>
                <a:lnTo>
                  <a:pt x="2893433" y="83954"/>
                </a:lnTo>
                <a:lnTo>
                  <a:pt x="2896090" y="82890"/>
                </a:lnTo>
                <a:lnTo>
                  <a:pt x="2898747" y="81827"/>
                </a:lnTo>
                <a:lnTo>
                  <a:pt x="2901937" y="81297"/>
                </a:lnTo>
                <a:lnTo>
                  <a:pt x="2905656" y="81297"/>
                </a:lnTo>
                <a:lnTo>
                  <a:pt x="2909378" y="81297"/>
                </a:lnTo>
                <a:lnTo>
                  <a:pt x="2913630" y="81827"/>
                </a:lnTo>
                <a:lnTo>
                  <a:pt x="2917350" y="82890"/>
                </a:lnTo>
                <a:lnTo>
                  <a:pt x="2920539" y="85016"/>
                </a:lnTo>
                <a:lnTo>
                  <a:pt x="2922134" y="86078"/>
                </a:lnTo>
                <a:lnTo>
                  <a:pt x="2923196" y="87673"/>
                </a:lnTo>
                <a:lnTo>
                  <a:pt x="2925323" y="89797"/>
                </a:lnTo>
                <a:lnTo>
                  <a:pt x="2925853" y="92454"/>
                </a:lnTo>
                <a:lnTo>
                  <a:pt x="2927448" y="98831"/>
                </a:lnTo>
                <a:lnTo>
                  <a:pt x="2927980" y="107331"/>
                </a:lnTo>
                <a:lnTo>
                  <a:pt x="2927448" y="119022"/>
                </a:lnTo>
                <a:lnTo>
                  <a:pt x="2934357" y="120617"/>
                </a:lnTo>
                <a:lnTo>
                  <a:pt x="2942331" y="122211"/>
                </a:lnTo>
                <a:lnTo>
                  <a:pt x="2960933" y="124335"/>
                </a:lnTo>
                <a:lnTo>
                  <a:pt x="2980066" y="125930"/>
                </a:lnTo>
                <a:lnTo>
                  <a:pt x="2989632" y="126460"/>
                </a:lnTo>
                <a:lnTo>
                  <a:pt x="2999200" y="126460"/>
                </a:lnTo>
                <a:lnTo>
                  <a:pt x="3006639" y="125398"/>
                </a:lnTo>
                <a:lnTo>
                  <a:pt x="3013551" y="124868"/>
                </a:lnTo>
                <a:lnTo>
                  <a:pt x="3026837" y="122211"/>
                </a:lnTo>
                <a:lnTo>
                  <a:pt x="3033215" y="121679"/>
                </a:lnTo>
                <a:lnTo>
                  <a:pt x="3040125" y="121147"/>
                </a:lnTo>
                <a:lnTo>
                  <a:pt x="3047033" y="121679"/>
                </a:lnTo>
                <a:lnTo>
                  <a:pt x="3054475" y="122741"/>
                </a:lnTo>
                <a:lnTo>
                  <a:pt x="3057132" y="123273"/>
                </a:lnTo>
                <a:lnTo>
                  <a:pt x="3059257" y="123273"/>
                </a:lnTo>
                <a:lnTo>
                  <a:pt x="3061914" y="122741"/>
                </a:lnTo>
                <a:lnTo>
                  <a:pt x="3064041" y="121679"/>
                </a:lnTo>
                <a:lnTo>
                  <a:pt x="3068825" y="119022"/>
                </a:lnTo>
                <a:lnTo>
                  <a:pt x="3073607" y="115303"/>
                </a:lnTo>
                <a:lnTo>
                  <a:pt x="3083176" y="105739"/>
                </a:lnTo>
                <a:lnTo>
                  <a:pt x="3088490" y="100956"/>
                </a:lnTo>
                <a:lnTo>
                  <a:pt x="3094867" y="96705"/>
                </a:lnTo>
                <a:lnTo>
                  <a:pt x="3105498" y="88735"/>
                </a:lnTo>
                <a:lnTo>
                  <a:pt x="3117721" y="81297"/>
                </a:lnTo>
                <a:lnTo>
                  <a:pt x="3123568" y="78109"/>
                </a:lnTo>
                <a:lnTo>
                  <a:pt x="3130477" y="74390"/>
                </a:lnTo>
                <a:lnTo>
                  <a:pt x="3136324" y="71201"/>
                </a:lnTo>
                <a:lnTo>
                  <a:pt x="3142703" y="69074"/>
                </a:lnTo>
                <a:close/>
                <a:moveTo>
                  <a:pt x="76004" y="0"/>
                </a:moveTo>
                <a:lnTo>
                  <a:pt x="79724" y="1062"/>
                </a:lnTo>
                <a:lnTo>
                  <a:pt x="82913" y="1062"/>
                </a:lnTo>
                <a:lnTo>
                  <a:pt x="90885" y="3189"/>
                </a:lnTo>
                <a:lnTo>
                  <a:pt x="100453" y="6376"/>
                </a:lnTo>
                <a:lnTo>
                  <a:pt x="113209" y="18066"/>
                </a:lnTo>
                <a:lnTo>
                  <a:pt x="127027" y="29225"/>
                </a:lnTo>
                <a:lnTo>
                  <a:pt x="140845" y="39852"/>
                </a:lnTo>
                <a:lnTo>
                  <a:pt x="155196" y="49416"/>
                </a:lnTo>
                <a:lnTo>
                  <a:pt x="170078" y="58980"/>
                </a:lnTo>
                <a:lnTo>
                  <a:pt x="184959" y="67482"/>
                </a:lnTo>
                <a:lnTo>
                  <a:pt x="200904" y="76514"/>
                </a:lnTo>
                <a:lnTo>
                  <a:pt x="217380" y="84484"/>
                </a:lnTo>
                <a:lnTo>
                  <a:pt x="231200" y="86078"/>
                </a:lnTo>
                <a:lnTo>
                  <a:pt x="238109" y="87141"/>
                </a:lnTo>
                <a:lnTo>
                  <a:pt x="245548" y="88735"/>
                </a:lnTo>
                <a:lnTo>
                  <a:pt x="252990" y="90862"/>
                </a:lnTo>
                <a:lnTo>
                  <a:pt x="260431" y="94048"/>
                </a:lnTo>
                <a:lnTo>
                  <a:pt x="268935" y="97237"/>
                </a:lnTo>
                <a:lnTo>
                  <a:pt x="277439" y="102018"/>
                </a:lnTo>
                <a:lnTo>
                  <a:pt x="287537" y="103612"/>
                </a:lnTo>
                <a:lnTo>
                  <a:pt x="299228" y="106269"/>
                </a:lnTo>
                <a:lnTo>
                  <a:pt x="310922" y="108396"/>
                </a:lnTo>
                <a:lnTo>
                  <a:pt x="322083" y="109458"/>
                </a:lnTo>
                <a:lnTo>
                  <a:pt x="326334" y="109458"/>
                </a:lnTo>
                <a:lnTo>
                  <a:pt x="330586" y="109458"/>
                </a:lnTo>
                <a:lnTo>
                  <a:pt x="334308" y="108396"/>
                </a:lnTo>
                <a:lnTo>
                  <a:pt x="336965" y="106269"/>
                </a:lnTo>
                <a:lnTo>
                  <a:pt x="338028" y="105207"/>
                </a:lnTo>
                <a:lnTo>
                  <a:pt x="338560" y="104145"/>
                </a:lnTo>
                <a:lnTo>
                  <a:pt x="339090" y="102550"/>
                </a:lnTo>
                <a:lnTo>
                  <a:pt x="339090" y="100426"/>
                </a:lnTo>
                <a:lnTo>
                  <a:pt x="338560" y="96175"/>
                </a:lnTo>
                <a:lnTo>
                  <a:pt x="336433" y="90329"/>
                </a:lnTo>
                <a:lnTo>
                  <a:pt x="331651" y="85546"/>
                </a:lnTo>
                <a:lnTo>
                  <a:pt x="327929" y="81297"/>
                </a:lnTo>
                <a:lnTo>
                  <a:pt x="324740" y="77046"/>
                </a:lnTo>
                <a:lnTo>
                  <a:pt x="322615" y="72263"/>
                </a:lnTo>
                <a:lnTo>
                  <a:pt x="321020" y="68012"/>
                </a:lnTo>
                <a:lnTo>
                  <a:pt x="319958" y="64293"/>
                </a:lnTo>
                <a:lnTo>
                  <a:pt x="319425" y="60042"/>
                </a:lnTo>
                <a:lnTo>
                  <a:pt x="319425" y="56854"/>
                </a:lnTo>
                <a:lnTo>
                  <a:pt x="319958" y="52605"/>
                </a:lnTo>
                <a:lnTo>
                  <a:pt x="321020" y="49416"/>
                </a:lnTo>
                <a:lnTo>
                  <a:pt x="322083" y="46759"/>
                </a:lnTo>
                <a:lnTo>
                  <a:pt x="324210" y="44103"/>
                </a:lnTo>
                <a:lnTo>
                  <a:pt x="326334" y="41446"/>
                </a:lnTo>
                <a:lnTo>
                  <a:pt x="328461" y="39852"/>
                </a:lnTo>
                <a:lnTo>
                  <a:pt x="331119" y="37725"/>
                </a:lnTo>
                <a:lnTo>
                  <a:pt x="334308" y="36133"/>
                </a:lnTo>
                <a:lnTo>
                  <a:pt x="338028" y="35068"/>
                </a:lnTo>
                <a:lnTo>
                  <a:pt x="341217" y="34538"/>
                </a:lnTo>
                <a:lnTo>
                  <a:pt x="344407" y="34538"/>
                </a:lnTo>
                <a:lnTo>
                  <a:pt x="348126" y="34538"/>
                </a:lnTo>
                <a:lnTo>
                  <a:pt x="351316" y="35068"/>
                </a:lnTo>
                <a:lnTo>
                  <a:pt x="355568" y="37195"/>
                </a:lnTo>
                <a:lnTo>
                  <a:pt x="358757" y="38789"/>
                </a:lnTo>
                <a:lnTo>
                  <a:pt x="361944" y="40914"/>
                </a:lnTo>
                <a:lnTo>
                  <a:pt x="365134" y="43570"/>
                </a:lnTo>
                <a:lnTo>
                  <a:pt x="368323" y="46759"/>
                </a:lnTo>
                <a:lnTo>
                  <a:pt x="372043" y="50478"/>
                </a:lnTo>
                <a:lnTo>
                  <a:pt x="374170" y="55791"/>
                </a:lnTo>
                <a:lnTo>
                  <a:pt x="376827" y="60574"/>
                </a:lnTo>
                <a:lnTo>
                  <a:pt x="378952" y="66418"/>
                </a:lnTo>
                <a:lnTo>
                  <a:pt x="380547" y="72795"/>
                </a:lnTo>
                <a:lnTo>
                  <a:pt x="381609" y="80765"/>
                </a:lnTo>
                <a:lnTo>
                  <a:pt x="398087" y="88735"/>
                </a:lnTo>
                <a:lnTo>
                  <a:pt x="404996" y="93518"/>
                </a:lnTo>
                <a:lnTo>
                  <a:pt x="412437" y="98299"/>
                </a:lnTo>
                <a:lnTo>
                  <a:pt x="418814" y="102550"/>
                </a:lnTo>
                <a:lnTo>
                  <a:pt x="424130" y="107863"/>
                </a:lnTo>
                <a:lnTo>
                  <a:pt x="429975" y="113177"/>
                </a:lnTo>
                <a:lnTo>
                  <a:pt x="434759" y="119022"/>
                </a:lnTo>
                <a:lnTo>
                  <a:pt x="438479" y="124868"/>
                </a:lnTo>
                <a:lnTo>
                  <a:pt x="441668" y="131775"/>
                </a:lnTo>
                <a:lnTo>
                  <a:pt x="444325" y="138151"/>
                </a:lnTo>
                <a:lnTo>
                  <a:pt x="446983" y="145058"/>
                </a:lnTo>
                <a:lnTo>
                  <a:pt x="448577" y="153560"/>
                </a:lnTo>
                <a:lnTo>
                  <a:pt x="449110" y="161530"/>
                </a:lnTo>
                <a:lnTo>
                  <a:pt x="448577" y="171095"/>
                </a:lnTo>
                <a:lnTo>
                  <a:pt x="447515" y="180127"/>
                </a:lnTo>
                <a:lnTo>
                  <a:pt x="517672" y="310307"/>
                </a:lnTo>
                <a:lnTo>
                  <a:pt x="521392" y="308181"/>
                </a:lnTo>
                <a:lnTo>
                  <a:pt x="524581" y="306586"/>
                </a:lnTo>
                <a:lnTo>
                  <a:pt x="527239" y="306056"/>
                </a:lnTo>
                <a:lnTo>
                  <a:pt x="528482" y="306056"/>
                </a:lnTo>
                <a:lnTo>
                  <a:pt x="526987" y="306556"/>
                </a:lnTo>
                <a:lnTo>
                  <a:pt x="524873" y="307090"/>
                </a:lnTo>
                <a:lnTo>
                  <a:pt x="520643" y="309221"/>
                </a:lnTo>
                <a:lnTo>
                  <a:pt x="515883" y="312950"/>
                </a:lnTo>
                <a:lnTo>
                  <a:pt x="511123" y="317211"/>
                </a:lnTo>
                <a:lnTo>
                  <a:pt x="505834" y="321472"/>
                </a:lnTo>
                <a:lnTo>
                  <a:pt x="464583" y="352366"/>
                </a:lnTo>
                <a:lnTo>
                  <a:pt x="421746" y="382195"/>
                </a:lnTo>
                <a:lnTo>
                  <a:pt x="412228" y="388586"/>
                </a:lnTo>
                <a:lnTo>
                  <a:pt x="403765" y="394446"/>
                </a:lnTo>
                <a:lnTo>
                  <a:pt x="397420" y="400305"/>
                </a:lnTo>
                <a:lnTo>
                  <a:pt x="393752" y="404335"/>
                </a:lnTo>
                <a:lnTo>
                  <a:pt x="395429" y="401167"/>
                </a:lnTo>
                <a:lnTo>
                  <a:pt x="401806" y="391602"/>
                </a:lnTo>
                <a:lnTo>
                  <a:pt x="387456" y="365566"/>
                </a:lnTo>
                <a:lnTo>
                  <a:pt x="373105" y="339530"/>
                </a:lnTo>
                <a:lnTo>
                  <a:pt x="357162" y="313494"/>
                </a:lnTo>
                <a:lnTo>
                  <a:pt x="348658" y="300743"/>
                </a:lnTo>
                <a:lnTo>
                  <a:pt x="340685" y="289052"/>
                </a:lnTo>
                <a:lnTo>
                  <a:pt x="326867" y="280020"/>
                </a:lnTo>
                <a:lnTo>
                  <a:pt x="314643" y="272050"/>
                </a:lnTo>
                <a:lnTo>
                  <a:pt x="304545" y="266737"/>
                </a:lnTo>
                <a:lnTo>
                  <a:pt x="294976" y="262486"/>
                </a:lnTo>
                <a:lnTo>
                  <a:pt x="278501" y="254516"/>
                </a:lnTo>
                <a:lnTo>
                  <a:pt x="270529" y="250795"/>
                </a:lnTo>
                <a:lnTo>
                  <a:pt x="262026" y="246014"/>
                </a:lnTo>
                <a:lnTo>
                  <a:pt x="249270" y="241231"/>
                </a:lnTo>
                <a:lnTo>
                  <a:pt x="236514" y="236450"/>
                </a:lnTo>
                <a:lnTo>
                  <a:pt x="225883" y="231137"/>
                </a:lnTo>
                <a:lnTo>
                  <a:pt x="214722" y="225823"/>
                </a:lnTo>
                <a:lnTo>
                  <a:pt x="203561" y="220508"/>
                </a:lnTo>
                <a:lnTo>
                  <a:pt x="192931" y="213602"/>
                </a:lnTo>
                <a:lnTo>
                  <a:pt x="181770" y="206695"/>
                </a:lnTo>
                <a:lnTo>
                  <a:pt x="170609" y="198723"/>
                </a:lnTo>
                <a:lnTo>
                  <a:pt x="154133" y="194474"/>
                </a:lnTo>
                <a:lnTo>
                  <a:pt x="139783" y="189691"/>
                </a:lnTo>
                <a:lnTo>
                  <a:pt x="125965" y="184378"/>
                </a:lnTo>
                <a:lnTo>
                  <a:pt x="113209" y="177470"/>
                </a:lnTo>
                <a:lnTo>
                  <a:pt x="102046" y="170562"/>
                </a:lnTo>
                <a:lnTo>
                  <a:pt x="90885" y="162060"/>
                </a:lnTo>
                <a:lnTo>
                  <a:pt x="80256" y="154091"/>
                </a:lnTo>
                <a:lnTo>
                  <a:pt x="69095" y="144526"/>
                </a:lnTo>
                <a:lnTo>
                  <a:pt x="62184" y="138681"/>
                </a:lnTo>
                <a:lnTo>
                  <a:pt x="54213" y="132305"/>
                </a:lnTo>
                <a:lnTo>
                  <a:pt x="46241" y="125398"/>
                </a:lnTo>
                <a:lnTo>
                  <a:pt x="38800" y="118490"/>
                </a:lnTo>
                <a:lnTo>
                  <a:pt x="35610" y="114771"/>
                </a:lnTo>
                <a:lnTo>
                  <a:pt x="32953" y="111052"/>
                </a:lnTo>
                <a:lnTo>
                  <a:pt x="30828" y="106269"/>
                </a:lnTo>
                <a:lnTo>
                  <a:pt x="29233" y="102550"/>
                </a:lnTo>
                <a:lnTo>
                  <a:pt x="28169" y="97767"/>
                </a:lnTo>
                <a:lnTo>
                  <a:pt x="27639" y="93518"/>
                </a:lnTo>
                <a:lnTo>
                  <a:pt x="28169" y="88203"/>
                </a:lnTo>
                <a:lnTo>
                  <a:pt x="29233" y="83422"/>
                </a:lnTo>
                <a:lnTo>
                  <a:pt x="15413" y="68012"/>
                </a:lnTo>
                <a:lnTo>
                  <a:pt x="6379" y="57918"/>
                </a:lnTo>
                <a:lnTo>
                  <a:pt x="2657" y="53135"/>
                </a:lnTo>
                <a:lnTo>
                  <a:pt x="1065" y="49948"/>
                </a:lnTo>
                <a:lnTo>
                  <a:pt x="0" y="46227"/>
                </a:lnTo>
                <a:lnTo>
                  <a:pt x="0" y="42508"/>
                </a:lnTo>
                <a:lnTo>
                  <a:pt x="1065" y="40384"/>
                </a:lnTo>
                <a:lnTo>
                  <a:pt x="2127" y="38257"/>
                </a:lnTo>
                <a:lnTo>
                  <a:pt x="5847" y="34538"/>
                </a:lnTo>
                <a:lnTo>
                  <a:pt x="9036" y="31350"/>
                </a:lnTo>
                <a:lnTo>
                  <a:pt x="10099" y="29755"/>
                </a:lnTo>
                <a:lnTo>
                  <a:pt x="10631" y="27631"/>
                </a:lnTo>
                <a:lnTo>
                  <a:pt x="11161" y="22848"/>
                </a:lnTo>
                <a:lnTo>
                  <a:pt x="12226" y="18066"/>
                </a:lnTo>
                <a:lnTo>
                  <a:pt x="14351" y="15410"/>
                </a:lnTo>
                <a:lnTo>
                  <a:pt x="16478" y="12753"/>
                </a:lnTo>
                <a:lnTo>
                  <a:pt x="19665" y="11691"/>
                </a:lnTo>
                <a:lnTo>
                  <a:pt x="23387" y="10627"/>
                </a:lnTo>
                <a:lnTo>
                  <a:pt x="27106" y="10627"/>
                </a:lnTo>
                <a:lnTo>
                  <a:pt x="31358" y="11159"/>
                </a:lnTo>
                <a:lnTo>
                  <a:pt x="35610" y="12221"/>
                </a:lnTo>
                <a:lnTo>
                  <a:pt x="40394" y="13815"/>
                </a:lnTo>
                <a:lnTo>
                  <a:pt x="49961" y="18066"/>
                </a:lnTo>
                <a:lnTo>
                  <a:pt x="59527" y="24442"/>
                </a:lnTo>
                <a:lnTo>
                  <a:pt x="67501" y="30287"/>
                </a:lnTo>
                <a:lnTo>
                  <a:pt x="66438" y="24442"/>
                </a:lnTo>
                <a:lnTo>
                  <a:pt x="65374" y="19129"/>
                </a:lnTo>
                <a:lnTo>
                  <a:pt x="65374" y="14348"/>
                </a:lnTo>
                <a:lnTo>
                  <a:pt x="65374" y="10627"/>
                </a:lnTo>
                <a:lnTo>
                  <a:pt x="65906" y="7440"/>
                </a:lnTo>
                <a:lnTo>
                  <a:pt x="67501" y="4783"/>
                </a:lnTo>
                <a:lnTo>
                  <a:pt x="68563" y="3189"/>
                </a:lnTo>
                <a:lnTo>
                  <a:pt x="70690" y="1595"/>
                </a:lnTo>
                <a:lnTo>
                  <a:pt x="73347" y="10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4" name="Group 13"/>
          <p:cNvGrpSpPr/>
          <p:nvPr/>
        </p:nvGrpSpPr>
        <p:grpSpPr>
          <a:xfrm flipH="1">
            <a:off x="540385" y="572213"/>
            <a:ext cx="3733800" cy="1828800"/>
            <a:chOff x="1447800" y="1276350"/>
            <a:chExt cx="3733800" cy="1828800"/>
          </a:xfrm>
          <a:solidFill>
            <a:srgbClr val="21B0FF"/>
          </a:solidFill>
        </p:grpSpPr>
        <p:sp>
          <p:nvSpPr>
            <p:cNvPr id="95" name="Rectangle 17"/>
            <p:cNvSpPr/>
            <p:nvPr/>
          </p:nvSpPr>
          <p:spPr>
            <a:xfrm>
              <a:off x="1447800" y="1733550"/>
              <a:ext cx="2286000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Block Arc 18"/>
            <p:cNvSpPr/>
            <p:nvPr/>
          </p:nvSpPr>
          <p:spPr>
            <a:xfrm>
              <a:off x="3352800" y="1276350"/>
              <a:ext cx="1828800" cy="1828800"/>
            </a:xfrm>
            <a:prstGeom prst="blockArc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1250" y="1343025"/>
            <a:ext cx="687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1250" y="1926590"/>
            <a:ext cx="3603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你可以在平台上浏览失物记录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QQ图片201806120834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735" y="87630"/>
            <a:ext cx="2678430" cy="5380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7216775" y="5468620"/>
            <a:ext cx="2038350" cy="1339850"/>
          </a:xfrm>
          <a:custGeom>
            <a:avLst/>
            <a:gdLst>
              <a:gd name="connsiteX0" fmla="*/ 1773141 w 3300023"/>
              <a:gd name="connsiteY0" fmla="*/ 1153966 h 2706595"/>
              <a:gd name="connsiteX1" fmla="*/ 1766758 w 3300023"/>
              <a:gd name="connsiteY1" fmla="*/ 1159811 h 2706595"/>
              <a:gd name="connsiteX2" fmla="*/ 1761972 w 3300023"/>
              <a:gd name="connsiteY2" fmla="*/ 1164060 h 2706595"/>
              <a:gd name="connsiteX3" fmla="*/ 1756656 w 3300023"/>
              <a:gd name="connsiteY3" fmla="*/ 1167779 h 2706595"/>
              <a:gd name="connsiteX4" fmla="*/ 1751868 w 3300023"/>
              <a:gd name="connsiteY4" fmla="*/ 1170968 h 2706595"/>
              <a:gd name="connsiteX5" fmla="*/ 1746019 w 3300023"/>
              <a:gd name="connsiteY5" fmla="*/ 1173624 h 2706595"/>
              <a:gd name="connsiteX6" fmla="*/ 1740701 w 3300023"/>
              <a:gd name="connsiteY6" fmla="*/ 1176281 h 2706595"/>
              <a:gd name="connsiteX7" fmla="*/ 1726342 w 3300023"/>
              <a:gd name="connsiteY7" fmla="*/ 1181062 h 2706595"/>
              <a:gd name="connsiteX8" fmla="*/ 1713046 w 3300023"/>
              <a:gd name="connsiteY8" fmla="*/ 1184251 h 2706595"/>
              <a:gd name="connsiteX9" fmla="*/ 1707198 w 3300023"/>
              <a:gd name="connsiteY9" fmla="*/ 1185843 h 2706595"/>
              <a:gd name="connsiteX10" fmla="*/ 1701879 w 3300023"/>
              <a:gd name="connsiteY10" fmla="*/ 1188500 h 2706595"/>
              <a:gd name="connsiteX11" fmla="*/ 1697625 w 3300023"/>
              <a:gd name="connsiteY11" fmla="*/ 1190627 h 2706595"/>
              <a:gd name="connsiteX12" fmla="*/ 1692839 w 3300023"/>
              <a:gd name="connsiteY12" fmla="*/ 1193281 h 2706595"/>
              <a:gd name="connsiteX13" fmla="*/ 1689115 w 3300023"/>
              <a:gd name="connsiteY13" fmla="*/ 1195938 h 2706595"/>
              <a:gd name="connsiteX14" fmla="*/ 1685394 w 3300023"/>
              <a:gd name="connsiteY14" fmla="*/ 1199126 h 2706595"/>
              <a:gd name="connsiteX15" fmla="*/ 1682734 w 3300023"/>
              <a:gd name="connsiteY15" fmla="*/ 1202845 h 2706595"/>
              <a:gd name="connsiteX16" fmla="*/ 1680075 w 3300023"/>
              <a:gd name="connsiteY16" fmla="*/ 1207096 h 2706595"/>
              <a:gd name="connsiteX17" fmla="*/ 1678481 w 3300023"/>
              <a:gd name="connsiteY17" fmla="*/ 1211877 h 2706595"/>
              <a:gd name="connsiteX18" fmla="*/ 1676352 w 3300023"/>
              <a:gd name="connsiteY18" fmla="*/ 1216659 h 2706595"/>
              <a:gd name="connsiteX19" fmla="*/ 1675289 w 3300023"/>
              <a:gd name="connsiteY19" fmla="*/ 1221440 h 2706595"/>
              <a:gd name="connsiteX20" fmla="*/ 1674757 w 3300023"/>
              <a:gd name="connsiteY20" fmla="*/ 1227815 h 2706595"/>
              <a:gd name="connsiteX21" fmla="*/ 1674757 w 3300023"/>
              <a:gd name="connsiteY21" fmla="*/ 1234191 h 2706595"/>
              <a:gd name="connsiteX22" fmla="*/ 1674757 w 3300023"/>
              <a:gd name="connsiteY22" fmla="*/ 1241098 h 2706595"/>
              <a:gd name="connsiteX23" fmla="*/ 1665185 w 3300023"/>
              <a:gd name="connsiteY23" fmla="*/ 1280414 h 2706595"/>
              <a:gd name="connsiteX24" fmla="*/ 1661463 w 3300023"/>
              <a:gd name="connsiteY24" fmla="*/ 1294227 h 2706595"/>
              <a:gd name="connsiteX25" fmla="*/ 1657739 w 3300023"/>
              <a:gd name="connsiteY25" fmla="*/ 1302729 h 2706595"/>
              <a:gd name="connsiteX26" fmla="*/ 1656675 w 3300023"/>
              <a:gd name="connsiteY26" fmla="*/ 1304321 h 2706595"/>
              <a:gd name="connsiteX27" fmla="*/ 1656145 w 3300023"/>
              <a:gd name="connsiteY27" fmla="*/ 1304321 h 2706595"/>
              <a:gd name="connsiteX28" fmla="*/ 1655612 w 3300023"/>
              <a:gd name="connsiteY28" fmla="*/ 1301665 h 2706595"/>
              <a:gd name="connsiteX29" fmla="*/ 1655612 w 3300023"/>
              <a:gd name="connsiteY29" fmla="*/ 1296883 h 2706595"/>
              <a:gd name="connsiteX30" fmla="*/ 1656675 w 3300023"/>
              <a:gd name="connsiteY30" fmla="*/ 1280414 h 2706595"/>
              <a:gd name="connsiteX31" fmla="*/ 1659334 w 3300023"/>
              <a:gd name="connsiteY31" fmla="*/ 1252255 h 2706595"/>
              <a:gd name="connsiteX32" fmla="*/ 1658804 w 3300023"/>
              <a:gd name="connsiteY32" fmla="*/ 1244817 h 2706595"/>
              <a:gd name="connsiteX33" fmla="*/ 1656675 w 3300023"/>
              <a:gd name="connsiteY33" fmla="*/ 1238442 h 2706595"/>
              <a:gd name="connsiteX34" fmla="*/ 1655612 w 3300023"/>
              <a:gd name="connsiteY34" fmla="*/ 1232598 h 2706595"/>
              <a:gd name="connsiteX35" fmla="*/ 1653485 w 3300023"/>
              <a:gd name="connsiteY35" fmla="*/ 1227815 h 2706595"/>
              <a:gd name="connsiteX36" fmla="*/ 1651358 w 3300023"/>
              <a:gd name="connsiteY36" fmla="*/ 1223034 h 2706595"/>
              <a:gd name="connsiteX37" fmla="*/ 1649231 w 3300023"/>
              <a:gd name="connsiteY37" fmla="*/ 1218783 h 2706595"/>
              <a:gd name="connsiteX38" fmla="*/ 1646040 w 3300023"/>
              <a:gd name="connsiteY38" fmla="*/ 1215596 h 2706595"/>
              <a:gd name="connsiteX39" fmla="*/ 1642849 w 3300023"/>
              <a:gd name="connsiteY39" fmla="*/ 1212940 h 2706595"/>
              <a:gd name="connsiteX40" fmla="*/ 1638595 w 3300023"/>
              <a:gd name="connsiteY40" fmla="*/ 1210283 h 2706595"/>
              <a:gd name="connsiteX41" fmla="*/ 1634871 w 3300023"/>
              <a:gd name="connsiteY41" fmla="*/ 1208159 h 2706595"/>
              <a:gd name="connsiteX42" fmla="*/ 1630085 w 3300023"/>
              <a:gd name="connsiteY42" fmla="*/ 1206564 h 2706595"/>
              <a:gd name="connsiteX43" fmla="*/ 1625299 w 3300023"/>
              <a:gd name="connsiteY43" fmla="*/ 1204440 h 2706595"/>
              <a:gd name="connsiteX44" fmla="*/ 1613599 w 3300023"/>
              <a:gd name="connsiteY44" fmla="*/ 1201783 h 2706595"/>
              <a:gd name="connsiteX45" fmla="*/ 1600305 w 3300023"/>
              <a:gd name="connsiteY45" fmla="*/ 1199657 h 2706595"/>
              <a:gd name="connsiteX46" fmla="*/ 1585415 w 3300023"/>
              <a:gd name="connsiteY46" fmla="*/ 1195938 h 2706595"/>
              <a:gd name="connsiteX47" fmla="*/ 1569992 w 3300023"/>
              <a:gd name="connsiteY47" fmla="*/ 1192219 h 2706595"/>
              <a:gd name="connsiteX48" fmla="*/ 1554039 w 3300023"/>
              <a:gd name="connsiteY48" fmla="*/ 1189562 h 2706595"/>
              <a:gd name="connsiteX49" fmla="*/ 1538616 w 3300023"/>
              <a:gd name="connsiteY49" fmla="*/ 1185843 h 2706595"/>
              <a:gd name="connsiteX50" fmla="*/ 1553506 w 3300023"/>
              <a:gd name="connsiteY50" fmla="*/ 1193813 h 2706595"/>
              <a:gd name="connsiteX51" fmla="*/ 1565738 w 3300023"/>
              <a:gd name="connsiteY51" fmla="*/ 1200189 h 2706595"/>
              <a:gd name="connsiteX52" fmla="*/ 1576373 w 3300023"/>
              <a:gd name="connsiteY52" fmla="*/ 1207096 h 2706595"/>
              <a:gd name="connsiteX53" fmla="*/ 1584350 w 3300023"/>
              <a:gd name="connsiteY53" fmla="*/ 1212940 h 2706595"/>
              <a:gd name="connsiteX54" fmla="*/ 1590201 w 3300023"/>
              <a:gd name="connsiteY54" fmla="*/ 1218253 h 2706595"/>
              <a:gd name="connsiteX55" fmla="*/ 1592328 w 3300023"/>
              <a:gd name="connsiteY55" fmla="*/ 1220910 h 2706595"/>
              <a:gd name="connsiteX56" fmla="*/ 1594455 w 3300023"/>
              <a:gd name="connsiteY56" fmla="*/ 1224096 h 2706595"/>
              <a:gd name="connsiteX57" fmla="*/ 1595519 w 3300023"/>
              <a:gd name="connsiteY57" fmla="*/ 1227285 h 2706595"/>
              <a:gd name="connsiteX58" fmla="*/ 1596582 w 3300023"/>
              <a:gd name="connsiteY58" fmla="*/ 1229942 h 2706595"/>
              <a:gd name="connsiteX59" fmla="*/ 1597114 w 3300023"/>
              <a:gd name="connsiteY59" fmla="*/ 1233128 h 2706595"/>
              <a:gd name="connsiteX60" fmla="*/ 1597646 w 3300023"/>
              <a:gd name="connsiteY60" fmla="*/ 1236317 h 2706595"/>
              <a:gd name="connsiteX61" fmla="*/ 1597114 w 3300023"/>
              <a:gd name="connsiteY61" fmla="*/ 1243223 h 2706595"/>
              <a:gd name="connsiteX62" fmla="*/ 1596049 w 3300023"/>
              <a:gd name="connsiteY62" fmla="*/ 1250130 h 2706595"/>
              <a:gd name="connsiteX63" fmla="*/ 1593922 w 3300023"/>
              <a:gd name="connsiteY63" fmla="*/ 1258100 h 2706595"/>
              <a:gd name="connsiteX64" fmla="*/ 1590731 w 3300023"/>
              <a:gd name="connsiteY64" fmla="*/ 1267132 h 2706595"/>
              <a:gd name="connsiteX65" fmla="*/ 1583288 w 3300023"/>
              <a:gd name="connsiteY65" fmla="*/ 1288383 h 2706595"/>
              <a:gd name="connsiteX66" fmla="*/ 1579564 w 3300023"/>
              <a:gd name="connsiteY66" fmla="*/ 1301665 h 2706595"/>
              <a:gd name="connsiteX67" fmla="*/ 1575842 w 3300023"/>
              <a:gd name="connsiteY67" fmla="*/ 1315480 h 2706595"/>
              <a:gd name="connsiteX68" fmla="*/ 1555101 w 3300023"/>
              <a:gd name="connsiteY68" fmla="*/ 1378703 h 2706595"/>
              <a:gd name="connsiteX69" fmla="*/ 1534892 w 3300023"/>
              <a:gd name="connsiteY69" fmla="*/ 1439801 h 2706595"/>
              <a:gd name="connsiteX70" fmla="*/ 1525320 w 3300023"/>
              <a:gd name="connsiteY70" fmla="*/ 1474335 h 2706595"/>
              <a:gd name="connsiteX71" fmla="*/ 1516280 w 3300023"/>
              <a:gd name="connsiteY71" fmla="*/ 1508337 h 2706595"/>
              <a:gd name="connsiteX72" fmla="*/ 1498197 w 3300023"/>
              <a:gd name="connsiteY72" fmla="*/ 1577406 h 2706595"/>
              <a:gd name="connsiteX73" fmla="*/ 1489157 w 3300023"/>
              <a:gd name="connsiteY73" fmla="*/ 1611940 h 2706595"/>
              <a:gd name="connsiteX74" fmla="*/ 1480117 w 3300023"/>
              <a:gd name="connsiteY74" fmla="*/ 1645944 h 2706595"/>
              <a:gd name="connsiteX75" fmla="*/ 1469480 w 3300023"/>
              <a:gd name="connsiteY75" fmla="*/ 1679413 h 2706595"/>
              <a:gd name="connsiteX76" fmla="*/ 1459376 w 3300023"/>
              <a:gd name="connsiteY76" fmla="*/ 1713417 h 2706595"/>
              <a:gd name="connsiteX77" fmla="*/ 1450868 w 3300023"/>
              <a:gd name="connsiteY77" fmla="*/ 1735201 h 2706595"/>
              <a:gd name="connsiteX78" fmla="*/ 1443955 w 3300023"/>
              <a:gd name="connsiteY78" fmla="*/ 1758046 h 2706595"/>
              <a:gd name="connsiteX79" fmla="*/ 1437572 w 3300023"/>
              <a:gd name="connsiteY79" fmla="*/ 1780359 h 2706595"/>
              <a:gd name="connsiteX80" fmla="*/ 1432254 w 3300023"/>
              <a:gd name="connsiteY80" fmla="*/ 1802674 h 2706595"/>
              <a:gd name="connsiteX81" fmla="*/ 1427468 w 3300023"/>
              <a:gd name="connsiteY81" fmla="*/ 1825520 h 2706595"/>
              <a:gd name="connsiteX82" fmla="*/ 1423214 w 3300023"/>
              <a:gd name="connsiteY82" fmla="*/ 1848365 h 2706595"/>
              <a:gd name="connsiteX83" fmla="*/ 1418960 w 3300023"/>
              <a:gd name="connsiteY83" fmla="*/ 1870678 h 2706595"/>
              <a:gd name="connsiteX84" fmla="*/ 1415236 w 3300023"/>
              <a:gd name="connsiteY84" fmla="*/ 1892994 h 2706595"/>
              <a:gd name="connsiteX85" fmla="*/ 1408855 w 3300023"/>
              <a:gd name="connsiteY85" fmla="*/ 1938685 h 2706595"/>
              <a:gd name="connsiteX86" fmla="*/ 1402474 w 3300023"/>
              <a:gd name="connsiteY86" fmla="*/ 1983845 h 2706595"/>
              <a:gd name="connsiteX87" fmla="*/ 1394497 w 3300023"/>
              <a:gd name="connsiteY87" fmla="*/ 2030066 h 2706595"/>
              <a:gd name="connsiteX88" fmla="*/ 1390773 w 3300023"/>
              <a:gd name="connsiteY88" fmla="*/ 2052381 h 2706595"/>
              <a:gd name="connsiteX89" fmla="*/ 1386519 w 3300023"/>
              <a:gd name="connsiteY89" fmla="*/ 2075227 h 2706595"/>
              <a:gd name="connsiteX90" fmla="*/ 1373755 w 3300023"/>
              <a:gd name="connsiteY90" fmla="*/ 2123574 h 2706595"/>
              <a:gd name="connsiteX91" fmla="*/ 1366842 w 3300023"/>
              <a:gd name="connsiteY91" fmla="*/ 2149076 h 2706595"/>
              <a:gd name="connsiteX92" fmla="*/ 1359397 w 3300023"/>
              <a:gd name="connsiteY92" fmla="*/ 2174578 h 2706595"/>
              <a:gd name="connsiteX93" fmla="*/ 1351421 w 3300023"/>
              <a:gd name="connsiteY93" fmla="*/ 2201674 h 2706595"/>
              <a:gd name="connsiteX94" fmla="*/ 1342379 w 3300023"/>
              <a:gd name="connsiteY94" fmla="*/ 2228239 h 2706595"/>
              <a:gd name="connsiteX95" fmla="*/ 1333339 w 3300023"/>
              <a:gd name="connsiteY95" fmla="*/ 2255335 h 2706595"/>
              <a:gd name="connsiteX96" fmla="*/ 1323235 w 3300023"/>
              <a:gd name="connsiteY96" fmla="*/ 2281899 h 2706595"/>
              <a:gd name="connsiteX97" fmla="*/ 1316321 w 3300023"/>
              <a:gd name="connsiteY97" fmla="*/ 2298369 h 2706595"/>
              <a:gd name="connsiteX98" fmla="*/ 1308344 w 3300023"/>
              <a:gd name="connsiteY98" fmla="*/ 2314309 h 2706595"/>
              <a:gd name="connsiteX99" fmla="*/ 1292923 w 3300023"/>
              <a:gd name="connsiteY99" fmla="*/ 2346187 h 2706595"/>
              <a:gd name="connsiteX100" fmla="*/ 1284945 w 3300023"/>
              <a:gd name="connsiteY100" fmla="*/ 2361594 h 2706595"/>
              <a:gd name="connsiteX101" fmla="*/ 1279095 w 3300023"/>
              <a:gd name="connsiteY101" fmla="*/ 2376469 h 2706595"/>
              <a:gd name="connsiteX102" fmla="*/ 1276435 w 3300023"/>
              <a:gd name="connsiteY102" fmla="*/ 2383907 h 2706595"/>
              <a:gd name="connsiteX103" fmla="*/ 1274841 w 3300023"/>
              <a:gd name="connsiteY103" fmla="*/ 2390815 h 2706595"/>
              <a:gd name="connsiteX104" fmla="*/ 1273246 w 3300023"/>
              <a:gd name="connsiteY104" fmla="*/ 2397720 h 2706595"/>
              <a:gd name="connsiteX105" fmla="*/ 1272182 w 3300023"/>
              <a:gd name="connsiteY105" fmla="*/ 2404628 h 2706595"/>
              <a:gd name="connsiteX106" fmla="*/ 1272182 w 3300023"/>
              <a:gd name="connsiteY106" fmla="*/ 2406222 h 2706595"/>
              <a:gd name="connsiteX107" fmla="*/ 1273246 w 3300023"/>
              <a:gd name="connsiteY107" fmla="*/ 2407815 h 2706595"/>
              <a:gd name="connsiteX108" fmla="*/ 1274841 w 3300023"/>
              <a:gd name="connsiteY108" fmla="*/ 2409409 h 2706595"/>
              <a:gd name="connsiteX109" fmla="*/ 1276435 w 3300023"/>
              <a:gd name="connsiteY109" fmla="*/ 2410471 h 2706595"/>
              <a:gd name="connsiteX110" fmla="*/ 1281222 w 3300023"/>
              <a:gd name="connsiteY110" fmla="*/ 2412066 h 2706595"/>
              <a:gd name="connsiteX111" fmla="*/ 1287072 w 3300023"/>
              <a:gd name="connsiteY111" fmla="*/ 2414190 h 2706595"/>
              <a:gd name="connsiteX112" fmla="*/ 1303558 w 3300023"/>
              <a:gd name="connsiteY112" fmla="*/ 2417379 h 2706595"/>
              <a:gd name="connsiteX113" fmla="*/ 1313130 w 3300023"/>
              <a:gd name="connsiteY113" fmla="*/ 2418973 h 2706595"/>
              <a:gd name="connsiteX114" fmla="*/ 1322172 w 3300023"/>
              <a:gd name="connsiteY114" fmla="*/ 2421630 h 2706595"/>
              <a:gd name="connsiteX115" fmla="*/ 1358865 w 3300023"/>
              <a:gd name="connsiteY115" fmla="*/ 2435443 h 2706595"/>
              <a:gd name="connsiteX116" fmla="*/ 1395559 w 3300023"/>
              <a:gd name="connsiteY116" fmla="*/ 2447662 h 2706595"/>
              <a:gd name="connsiteX117" fmla="*/ 1413641 w 3300023"/>
              <a:gd name="connsiteY117" fmla="*/ 2454038 h 2706595"/>
              <a:gd name="connsiteX118" fmla="*/ 1432254 w 3300023"/>
              <a:gd name="connsiteY118" fmla="*/ 2459883 h 2706595"/>
              <a:gd name="connsiteX119" fmla="*/ 1450868 w 3300023"/>
              <a:gd name="connsiteY119" fmla="*/ 2464664 h 2706595"/>
              <a:gd name="connsiteX120" fmla="*/ 1469480 w 3300023"/>
              <a:gd name="connsiteY120" fmla="*/ 2469977 h 2706595"/>
              <a:gd name="connsiteX121" fmla="*/ 1488095 w 3300023"/>
              <a:gd name="connsiteY121" fmla="*/ 2474759 h 2706595"/>
              <a:gd name="connsiteX122" fmla="*/ 1507239 w 3300023"/>
              <a:gd name="connsiteY122" fmla="*/ 2478477 h 2706595"/>
              <a:gd name="connsiteX123" fmla="*/ 1526384 w 3300023"/>
              <a:gd name="connsiteY123" fmla="*/ 2481664 h 2706595"/>
              <a:gd name="connsiteX124" fmla="*/ 1545529 w 3300023"/>
              <a:gd name="connsiteY124" fmla="*/ 2484321 h 2706595"/>
              <a:gd name="connsiteX125" fmla="*/ 1564673 w 3300023"/>
              <a:gd name="connsiteY125" fmla="*/ 2486977 h 2706595"/>
              <a:gd name="connsiteX126" fmla="*/ 1584350 w 3300023"/>
              <a:gd name="connsiteY126" fmla="*/ 2488572 h 2706595"/>
              <a:gd name="connsiteX127" fmla="*/ 1605092 w 3300023"/>
              <a:gd name="connsiteY127" fmla="*/ 2489634 h 2706595"/>
              <a:gd name="connsiteX128" fmla="*/ 1625299 w 3300023"/>
              <a:gd name="connsiteY128" fmla="*/ 2489634 h 2706595"/>
              <a:gd name="connsiteX129" fmla="*/ 1675289 w 3300023"/>
              <a:gd name="connsiteY129" fmla="*/ 2488572 h 2706595"/>
              <a:gd name="connsiteX130" fmla="*/ 1694434 w 3300023"/>
              <a:gd name="connsiteY130" fmla="*/ 2488572 h 2706595"/>
              <a:gd name="connsiteX131" fmla="*/ 1713046 w 3300023"/>
              <a:gd name="connsiteY131" fmla="*/ 2488040 h 2706595"/>
              <a:gd name="connsiteX132" fmla="*/ 1731128 w 3300023"/>
              <a:gd name="connsiteY132" fmla="*/ 2486977 h 2706595"/>
              <a:gd name="connsiteX133" fmla="*/ 1749210 w 3300023"/>
              <a:gd name="connsiteY133" fmla="*/ 2484853 h 2706595"/>
              <a:gd name="connsiteX134" fmla="*/ 1766758 w 3300023"/>
              <a:gd name="connsiteY134" fmla="*/ 2482728 h 2706595"/>
              <a:gd name="connsiteX135" fmla="*/ 1783776 w 3300023"/>
              <a:gd name="connsiteY135" fmla="*/ 2480072 h 2706595"/>
              <a:gd name="connsiteX136" fmla="*/ 1801326 w 3300023"/>
              <a:gd name="connsiteY136" fmla="*/ 2477415 h 2706595"/>
              <a:gd name="connsiteX137" fmla="*/ 1818344 w 3300023"/>
              <a:gd name="connsiteY137" fmla="*/ 2473696 h 2706595"/>
              <a:gd name="connsiteX138" fmla="*/ 1835361 w 3300023"/>
              <a:gd name="connsiteY138" fmla="*/ 2469977 h 2706595"/>
              <a:gd name="connsiteX139" fmla="*/ 1852379 w 3300023"/>
              <a:gd name="connsiteY139" fmla="*/ 2464664 h 2706595"/>
              <a:gd name="connsiteX140" fmla="*/ 1869397 w 3300023"/>
              <a:gd name="connsiteY140" fmla="*/ 2459883 h 2706595"/>
              <a:gd name="connsiteX141" fmla="*/ 1886414 w 3300023"/>
              <a:gd name="connsiteY141" fmla="*/ 2454570 h 2706595"/>
              <a:gd name="connsiteX142" fmla="*/ 1921514 w 3300023"/>
              <a:gd name="connsiteY142" fmla="*/ 2442349 h 2706595"/>
              <a:gd name="connsiteX143" fmla="*/ 1957676 w 3300023"/>
              <a:gd name="connsiteY143" fmla="*/ 2428536 h 2706595"/>
              <a:gd name="connsiteX144" fmla="*/ 1962462 w 3300023"/>
              <a:gd name="connsiteY144" fmla="*/ 2426411 h 2706595"/>
              <a:gd name="connsiteX145" fmla="*/ 1966716 w 3300023"/>
              <a:gd name="connsiteY145" fmla="*/ 2424285 h 2706595"/>
              <a:gd name="connsiteX146" fmla="*/ 1974162 w 3300023"/>
              <a:gd name="connsiteY146" fmla="*/ 2421630 h 2706595"/>
              <a:gd name="connsiteX147" fmla="*/ 1976821 w 3300023"/>
              <a:gd name="connsiteY147" fmla="*/ 2420566 h 2706595"/>
              <a:gd name="connsiteX148" fmla="*/ 1978948 w 3300023"/>
              <a:gd name="connsiteY148" fmla="*/ 2418973 h 2706595"/>
              <a:gd name="connsiteX149" fmla="*/ 1979480 w 3300023"/>
              <a:gd name="connsiteY149" fmla="*/ 2417379 h 2706595"/>
              <a:gd name="connsiteX150" fmla="*/ 1980012 w 3300023"/>
              <a:gd name="connsiteY150" fmla="*/ 2415255 h 2706595"/>
              <a:gd name="connsiteX151" fmla="*/ 1978418 w 3300023"/>
              <a:gd name="connsiteY151" fmla="*/ 2405690 h 2706595"/>
              <a:gd name="connsiteX152" fmla="*/ 1976291 w 3300023"/>
              <a:gd name="connsiteY152" fmla="*/ 2393471 h 2706595"/>
              <a:gd name="connsiteX153" fmla="*/ 1974162 w 3300023"/>
              <a:gd name="connsiteY153" fmla="*/ 2379126 h 2706595"/>
              <a:gd name="connsiteX154" fmla="*/ 1969376 w 3300023"/>
              <a:gd name="connsiteY154" fmla="*/ 2360530 h 2706595"/>
              <a:gd name="connsiteX155" fmla="*/ 1966186 w 3300023"/>
              <a:gd name="connsiteY155" fmla="*/ 2336092 h 2706595"/>
              <a:gd name="connsiteX156" fmla="*/ 1962995 w 3300023"/>
              <a:gd name="connsiteY156" fmla="*/ 2312714 h 2706595"/>
              <a:gd name="connsiteX157" fmla="*/ 1960868 w 3300023"/>
              <a:gd name="connsiteY157" fmla="*/ 2289337 h 2706595"/>
              <a:gd name="connsiteX158" fmla="*/ 1958741 w 3300023"/>
              <a:gd name="connsiteY158" fmla="*/ 2265962 h 2706595"/>
              <a:gd name="connsiteX159" fmla="*/ 1956082 w 3300023"/>
              <a:gd name="connsiteY159" fmla="*/ 2221333 h 2706595"/>
              <a:gd name="connsiteX160" fmla="*/ 1954485 w 3300023"/>
              <a:gd name="connsiteY160" fmla="*/ 2178297 h 2706595"/>
              <a:gd name="connsiteX161" fmla="*/ 1953422 w 3300023"/>
              <a:gd name="connsiteY161" fmla="*/ 2135795 h 2706595"/>
              <a:gd name="connsiteX162" fmla="*/ 1953422 w 3300023"/>
              <a:gd name="connsiteY162" fmla="*/ 2094885 h 2706595"/>
              <a:gd name="connsiteX163" fmla="*/ 1953955 w 3300023"/>
              <a:gd name="connsiteY163" fmla="*/ 2017315 h 2706595"/>
              <a:gd name="connsiteX164" fmla="*/ 1947040 w 3300023"/>
              <a:gd name="connsiteY164" fmla="*/ 1948249 h 2706595"/>
              <a:gd name="connsiteX165" fmla="*/ 1943850 w 3300023"/>
              <a:gd name="connsiteY165" fmla="*/ 1914245 h 2706595"/>
              <a:gd name="connsiteX166" fmla="*/ 1939596 w 3300023"/>
              <a:gd name="connsiteY166" fmla="*/ 1879711 h 2706595"/>
              <a:gd name="connsiteX167" fmla="*/ 1937467 w 3300023"/>
              <a:gd name="connsiteY167" fmla="*/ 1862711 h 2706595"/>
              <a:gd name="connsiteX168" fmla="*/ 1934810 w 3300023"/>
              <a:gd name="connsiteY168" fmla="*/ 1845709 h 2706595"/>
              <a:gd name="connsiteX169" fmla="*/ 1931086 w 3300023"/>
              <a:gd name="connsiteY169" fmla="*/ 1829769 h 2706595"/>
              <a:gd name="connsiteX170" fmla="*/ 1927895 w 3300023"/>
              <a:gd name="connsiteY170" fmla="*/ 1812769 h 2706595"/>
              <a:gd name="connsiteX171" fmla="*/ 1923641 w 3300023"/>
              <a:gd name="connsiteY171" fmla="*/ 1795767 h 2706595"/>
              <a:gd name="connsiteX172" fmla="*/ 1919387 w 3300023"/>
              <a:gd name="connsiteY172" fmla="*/ 1779297 h 2706595"/>
              <a:gd name="connsiteX173" fmla="*/ 1913536 w 3300023"/>
              <a:gd name="connsiteY173" fmla="*/ 1762827 h 2706595"/>
              <a:gd name="connsiteX174" fmla="*/ 1908218 w 3300023"/>
              <a:gd name="connsiteY174" fmla="*/ 1746357 h 2706595"/>
              <a:gd name="connsiteX175" fmla="*/ 1880566 w 3300023"/>
              <a:gd name="connsiteY175" fmla="*/ 1651255 h 2706595"/>
              <a:gd name="connsiteX176" fmla="*/ 1851316 w 3300023"/>
              <a:gd name="connsiteY176" fmla="*/ 1556154 h 2706595"/>
              <a:gd name="connsiteX177" fmla="*/ 1836958 w 3300023"/>
              <a:gd name="connsiteY177" fmla="*/ 1508869 h 2706595"/>
              <a:gd name="connsiteX178" fmla="*/ 1821535 w 3300023"/>
              <a:gd name="connsiteY178" fmla="*/ 1461054 h 2706595"/>
              <a:gd name="connsiteX179" fmla="*/ 1806644 w 3300023"/>
              <a:gd name="connsiteY179" fmla="*/ 1414299 h 2706595"/>
              <a:gd name="connsiteX180" fmla="*/ 1790691 w 3300023"/>
              <a:gd name="connsiteY180" fmla="*/ 1367014 h 2706595"/>
              <a:gd name="connsiteX181" fmla="*/ 1778990 w 3300023"/>
              <a:gd name="connsiteY181" fmla="*/ 1337793 h 2706595"/>
              <a:gd name="connsiteX182" fmla="*/ 1774204 w 3300023"/>
              <a:gd name="connsiteY182" fmla="*/ 1324512 h 2706595"/>
              <a:gd name="connsiteX183" fmla="*/ 1769950 w 3300023"/>
              <a:gd name="connsiteY183" fmla="*/ 1311761 h 2706595"/>
              <a:gd name="connsiteX184" fmla="*/ 1766228 w 3300023"/>
              <a:gd name="connsiteY184" fmla="*/ 1300602 h 2706595"/>
              <a:gd name="connsiteX185" fmla="*/ 1763569 w 3300023"/>
              <a:gd name="connsiteY185" fmla="*/ 1289978 h 2706595"/>
              <a:gd name="connsiteX186" fmla="*/ 1761972 w 3300023"/>
              <a:gd name="connsiteY186" fmla="*/ 1279883 h 2706595"/>
              <a:gd name="connsiteX187" fmla="*/ 1760910 w 3300023"/>
              <a:gd name="connsiteY187" fmla="*/ 1269257 h 2706595"/>
              <a:gd name="connsiteX188" fmla="*/ 1760377 w 3300023"/>
              <a:gd name="connsiteY188" fmla="*/ 1259163 h 2706595"/>
              <a:gd name="connsiteX189" fmla="*/ 1760910 w 3300023"/>
              <a:gd name="connsiteY189" fmla="*/ 1249598 h 2706595"/>
              <a:gd name="connsiteX190" fmla="*/ 1761972 w 3300023"/>
              <a:gd name="connsiteY190" fmla="*/ 1239504 h 2706595"/>
              <a:gd name="connsiteX191" fmla="*/ 1764099 w 3300023"/>
              <a:gd name="connsiteY191" fmla="*/ 1229410 h 2706595"/>
              <a:gd name="connsiteX192" fmla="*/ 1767291 w 3300023"/>
              <a:gd name="connsiteY192" fmla="*/ 1218253 h 2706595"/>
              <a:gd name="connsiteX193" fmla="*/ 1771544 w 3300023"/>
              <a:gd name="connsiteY193" fmla="*/ 1206564 h 2706595"/>
              <a:gd name="connsiteX194" fmla="*/ 1775800 w 3300023"/>
              <a:gd name="connsiteY194" fmla="*/ 1194345 h 2706595"/>
              <a:gd name="connsiteX195" fmla="*/ 1781649 w 3300023"/>
              <a:gd name="connsiteY195" fmla="*/ 1180530 h 2706595"/>
              <a:gd name="connsiteX196" fmla="*/ 1783246 w 3300023"/>
              <a:gd name="connsiteY196" fmla="*/ 1174687 h 2706595"/>
              <a:gd name="connsiteX197" fmla="*/ 1784308 w 3300023"/>
              <a:gd name="connsiteY197" fmla="*/ 1168843 h 2706595"/>
              <a:gd name="connsiteX198" fmla="*/ 1783776 w 3300023"/>
              <a:gd name="connsiteY198" fmla="*/ 1164060 h 2706595"/>
              <a:gd name="connsiteX199" fmla="*/ 1782181 w 3300023"/>
              <a:gd name="connsiteY199" fmla="*/ 1159811 h 2706595"/>
              <a:gd name="connsiteX200" fmla="*/ 1780587 w 3300023"/>
              <a:gd name="connsiteY200" fmla="*/ 1157155 h 2706595"/>
              <a:gd name="connsiteX201" fmla="*/ 1777927 w 3300023"/>
              <a:gd name="connsiteY201" fmla="*/ 1155028 h 2706595"/>
              <a:gd name="connsiteX202" fmla="*/ 1775268 w 3300023"/>
              <a:gd name="connsiteY202" fmla="*/ 1153966 h 2706595"/>
              <a:gd name="connsiteX203" fmla="*/ 1774204 w 3300023"/>
              <a:gd name="connsiteY203" fmla="*/ 1153966 h 2706595"/>
              <a:gd name="connsiteX204" fmla="*/ 2888649 w 3300023"/>
              <a:gd name="connsiteY204" fmla="*/ 444823 h 2706595"/>
              <a:gd name="connsiteX205" fmla="*/ 2888649 w 3300023"/>
              <a:gd name="connsiteY205" fmla="*/ 445799 h 2706595"/>
              <a:gd name="connsiteX206" fmla="*/ 2888500 w 3300023"/>
              <a:gd name="connsiteY206" fmla="*/ 446319 h 2706595"/>
              <a:gd name="connsiteX207" fmla="*/ 384489 w 3300023"/>
              <a:gd name="connsiteY207" fmla="*/ 443410 h 2706595"/>
              <a:gd name="connsiteX208" fmla="*/ 385257 w 3300023"/>
              <a:gd name="connsiteY208" fmla="*/ 446115 h 2706595"/>
              <a:gd name="connsiteX209" fmla="*/ 388428 w 3300023"/>
              <a:gd name="connsiteY209" fmla="*/ 453038 h 2706595"/>
              <a:gd name="connsiteX210" fmla="*/ 391810 w 3300023"/>
              <a:gd name="connsiteY210" fmla="*/ 459851 h 2706595"/>
              <a:gd name="connsiteX211" fmla="*/ 390645 w 3300023"/>
              <a:gd name="connsiteY211" fmla="*/ 458020 h 2706595"/>
              <a:gd name="connsiteX212" fmla="*/ 386926 w 3300023"/>
              <a:gd name="connsiteY212" fmla="*/ 451113 h 2706595"/>
              <a:gd name="connsiteX213" fmla="*/ 384799 w 3300023"/>
              <a:gd name="connsiteY213" fmla="*/ 445269 h 2706595"/>
              <a:gd name="connsiteX214" fmla="*/ 2887888 w 3300023"/>
              <a:gd name="connsiteY214" fmla="*/ 434713 h 2706595"/>
              <a:gd name="connsiteX215" fmla="*/ 2888119 w 3300023"/>
              <a:gd name="connsiteY215" fmla="*/ 435173 h 2706595"/>
              <a:gd name="connsiteX216" fmla="*/ 2888649 w 3300023"/>
              <a:gd name="connsiteY216" fmla="*/ 438362 h 2706595"/>
              <a:gd name="connsiteX217" fmla="*/ 2888649 w 3300023"/>
              <a:gd name="connsiteY217" fmla="*/ 438934 h 2706595"/>
              <a:gd name="connsiteX218" fmla="*/ 2704754 w 3300023"/>
              <a:gd name="connsiteY218" fmla="*/ 367693 h 2706595"/>
              <a:gd name="connsiteX219" fmla="*/ 2705817 w 3300023"/>
              <a:gd name="connsiteY219" fmla="*/ 367693 h 2706595"/>
              <a:gd name="connsiteX220" fmla="*/ 2706879 w 3300023"/>
              <a:gd name="connsiteY220" fmla="*/ 368223 h 2706595"/>
              <a:gd name="connsiteX221" fmla="*/ 2707094 w 3300023"/>
              <a:gd name="connsiteY221" fmla="*/ 368438 h 2706595"/>
              <a:gd name="connsiteX222" fmla="*/ 2706974 w 3300023"/>
              <a:gd name="connsiteY222" fmla="*/ 368679 h 2706595"/>
              <a:gd name="connsiteX223" fmla="*/ 2706974 w 3300023"/>
              <a:gd name="connsiteY223" fmla="*/ 370835 h 2706595"/>
              <a:gd name="connsiteX224" fmla="*/ 2706974 w 3300023"/>
              <a:gd name="connsiteY224" fmla="*/ 372452 h 2706595"/>
              <a:gd name="connsiteX225" fmla="*/ 2706974 w 3300023"/>
              <a:gd name="connsiteY225" fmla="*/ 374609 h 2706595"/>
              <a:gd name="connsiteX226" fmla="*/ 2708042 w 3300023"/>
              <a:gd name="connsiteY226" fmla="*/ 376227 h 2706595"/>
              <a:gd name="connsiteX227" fmla="*/ 2709113 w 3300023"/>
              <a:gd name="connsiteY227" fmla="*/ 378384 h 2706595"/>
              <a:gd name="connsiteX228" fmla="*/ 2712854 w 3300023"/>
              <a:gd name="connsiteY228" fmla="*/ 382157 h 2706595"/>
              <a:gd name="connsiteX229" fmla="*/ 2718199 w 3300023"/>
              <a:gd name="connsiteY229" fmla="*/ 387548 h 2706595"/>
              <a:gd name="connsiteX230" fmla="*/ 2727285 w 3300023"/>
              <a:gd name="connsiteY230" fmla="*/ 396713 h 2706595"/>
              <a:gd name="connsiteX231" fmla="*/ 2735839 w 3300023"/>
              <a:gd name="connsiteY231" fmla="*/ 405337 h 2706595"/>
              <a:gd name="connsiteX232" fmla="*/ 2745460 w 3300023"/>
              <a:gd name="connsiteY232" fmla="*/ 412886 h 2706595"/>
              <a:gd name="connsiteX233" fmla="*/ 2754548 w 3300023"/>
              <a:gd name="connsiteY233" fmla="*/ 419894 h 2706595"/>
              <a:gd name="connsiteX234" fmla="*/ 2764703 w 3300023"/>
              <a:gd name="connsiteY234" fmla="*/ 427442 h 2706595"/>
              <a:gd name="connsiteX235" fmla="*/ 2774860 w 3300023"/>
              <a:gd name="connsiteY235" fmla="*/ 433910 h 2706595"/>
              <a:gd name="connsiteX236" fmla="*/ 2796242 w 3300023"/>
              <a:gd name="connsiteY236" fmla="*/ 446309 h 2706595"/>
              <a:gd name="connsiteX237" fmla="*/ 2835262 w 3300023"/>
              <a:gd name="connsiteY237" fmla="*/ 468952 h 2706595"/>
              <a:gd name="connsiteX238" fmla="*/ 2848090 w 3300023"/>
              <a:gd name="connsiteY238" fmla="*/ 473803 h 2706595"/>
              <a:gd name="connsiteX239" fmla="*/ 2859849 w 3300023"/>
              <a:gd name="connsiteY239" fmla="*/ 479195 h 2706595"/>
              <a:gd name="connsiteX240" fmla="*/ 2864662 w 3300023"/>
              <a:gd name="connsiteY240" fmla="*/ 480273 h 2706595"/>
              <a:gd name="connsiteX241" fmla="*/ 2869472 w 3300023"/>
              <a:gd name="connsiteY241" fmla="*/ 481351 h 2706595"/>
              <a:gd name="connsiteX242" fmla="*/ 2871609 w 3300023"/>
              <a:gd name="connsiteY242" fmla="*/ 480813 h 2706595"/>
              <a:gd name="connsiteX243" fmla="*/ 2873214 w 3300023"/>
              <a:gd name="connsiteY243" fmla="*/ 480813 h 2706595"/>
              <a:gd name="connsiteX244" fmla="*/ 2874282 w 3300023"/>
              <a:gd name="connsiteY244" fmla="*/ 479735 h 2706595"/>
              <a:gd name="connsiteX245" fmla="*/ 2875351 w 3300023"/>
              <a:gd name="connsiteY245" fmla="*/ 478657 h 2706595"/>
              <a:gd name="connsiteX246" fmla="*/ 2877610 w 3300023"/>
              <a:gd name="connsiteY246" fmla="*/ 475617 h 2706595"/>
              <a:gd name="connsiteX247" fmla="*/ 2880677 w 3300023"/>
              <a:gd name="connsiteY247" fmla="*/ 477149 h 2706595"/>
              <a:gd name="connsiteX248" fmla="*/ 2883867 w 3300023"/>
              <a:gd name="connsiteY248" fmla="*/ 478213 h 2706595"/>
              <a:gd name="connsiteX249" fmla="*/ 2886524 w 3300023"/>
              <a:gd name="connsiteY249" fmla="*/ 479275 h 2706595"/>
              <a:gd name="connsiteX250" fmla="*/ 2889181 w 3300023"/>
              <a:gd name="connsiteY250" fmla="*/ 480337 h 2706595"/>
              <a:gd name="connsiteX251" fmla="*/ 2890776 w 3300023"/>
              <a:gd name="connsiteY251" fmla="*/ 481932 h 2706595"/>
              <a:gd name="connsiteX252" fmla="*/ 2891838 w 3300023"/>
              <a:gd name="connsiteY252" fmla="*/ 484056 h 2706595"/>
              <a:gd name="connsiteX253" fmla="*/ 2892903 w 3300023"/>
              <a:gd name="connsiteY253" fmla="*/ 485651 h 2706595"/>
              <a:gd name="connsiteX254" fmla="*/ 2893433 w 3300023"/>
              <a:gd name="connsiteY254" fmla="*/ 487777 h 2706595"/>
              <a:gd name="connsiteX255" fmla="*/ 2893433 w 3300023"/>
              <a:gd name="connsiteY255" fmla="*/ 489902 h 2706595"/>
              <a:gd name="connsiteX256" fmla="*/ 2893433 w 3300023"/>
              <a:gd name="connsiteY256" fmla="*/ 492026 h 2706595"/>
              <a:gd name="connsiteX257" fmla="*/ 2891838 w 3300023"/>
              <a:gd name="connsiteY257" fmla="*/ 497872 h 2706595"/>
              <a:gd name="connsiteX258" fmla="*/ 2889713 w 3300023"/>
              <a:gd name="connsiteY258" fmla="*/ 503185 h 2706595"/>
              <a:gd name="connsiteX259" fmla="*/ 2885992 w 3300023"/>
              <a:gd name="connsiteY259" fmla="*/ 509030 h 2706595"/>
              <a:gd name="connsiteX260" fmla="*/ 2881740 w 3300023"/>
              <a:gd name="connsiteY260" fmla="*/ 515406 h 2706595"/>
              <a:gd name="connsiteX261" fmla="*/ 2877488 w 3300023"/>
              <a:gd name="connsiteY261" fmla="*/ 522313 h 2706595"/>
              <a:gd name="connsiteX262" fmla="*/ 2866859 w 3300023"/>
              <a:gd name="connsiteY262" fmla="*/ 536129 h 2706595"/>
              <a:gd name="connsiteX263" fmla="*/ 2856760 w 3300023"/>
              <a:gd name="connsiteY263" fmla="*/ 549944 h 2706595"/>
              <a:gd name="connsiteX264" fmla="*/ 2851976 w 3300023"/>
              <a:gd name="connsiteY264" fmla="*/ 556319 h 2706595"/>
              <a:gd name="connsiteX265" fmla="*/ 2847194 w 3300023"/>
              <a:gd name="connsiteY265" fmla="*/ 563227 h 2706595"/>
              <a:gd name="connsiteX266" fmla="*/ 2751525 w 3300023"/>
              <a:gd name="connsiteY266" fmla="*/ 702972 h 2706595"/>
              <a:gd name="connsiteX267" fmla="*/ 2717510 w 3300023"/>
              <a:gd name="connsiteY267" fmla="*/ 756637 h 2706595"/>
              <a:gd name="connsiteX268" fmla="*/ 2701035 w 3300023"/>
              <a:gd name="connsiteY268" fmla="*/ 782673 h 2706595"/>
              <a:gd name="connsiteX269" fmla="*/ 2685620 w 3300023"/>
              <a:gd name="connsiteY269" fmla="*/ 809771 h 2706595"/>
              <a:gd name="connsiteX270" fmla="*/ 2670207 w 3300023"/>
              <a:gd name="connsiteY270" fmla="*/ 836871 h 2706595"/>
              <a:gd name="connsiteX271" fmla="*/ 2654794 w 3300023"/>
              <a:gd name="connsiteY271" fmla="*/ 864500 h 2706595"/>
              <a:gd name="connsiteX272" fmla="*/ 2640444 w 3300023"/>
              <a:gd name="connsiteY272" fmla="*/ 891600 h 2706595"/>
              <a:gd name="connsiteX273" fmla="*/ 2626625 w 3300023"/>
              <a:gd name="connsiteY273" fmla="*/ 920293 h 2706595"/>
              <a:gd name="connsiteX274" fmla="*/ 2620246 w 3300023"/>
              <a:gd name="connsiteY274" fmla="*/ 939422 h 2706595"/>
              <a:gd name="connsiteX275" fmla="*/ 2613870 w 3300023"/>
              <a:gd name="connsiteY275" fmla="*/ 956424 h 2706595"/>
              <a:gd name="connsiteX276" fmla="*/ 2606428 w 3300023"/>
              <a:gd name="connsiteY276" fmla="*/ 971301 h 2706595"/>
              <a:gd name="connsiteX277" fmla="*/ 2598987 w 3300023"/>
              <a:gd name="connsiteY277" fmla="*/ 984054 h 2706595"/>
              <a:gd name="connsiteX278" fmla="*/ 2590483 w 3300023"/>
              <a:gd name="connsiteY278" fmla="*/ 996805 h 2706595"/>
              <a:gd name="connsiteX279" fmla="*/ 2580917 w 3300023"/>
              <a:gd name="connsiteY279" fmla="*/ 1009558 h 2706595"/>
              <a:gd name="connsiteX280" fmla="*/ 2569756 w 3300023"/>
              <a:gd name="connsiteY280" fmla="*/ 1021779 h 2706595"/>
              <a:gd name="connsiteX281" fmla="*/ 2557530 w 3300023"/>
              <a:gd name="connsiteY281" fmla="*/ 1035594 h 2706595"/>
              <a:gd name="connsiteX282" fmla="*/ 2546902 w 3300023"/>
              <a:gd name="connsiteY282" fmla="*/ 1042502 h 2706595"/>
              <a:gd name="connsiteX283" fmla="*/ 2537335 w 3300023"/>
              <a:gd name="connsiteY283" fmla="*/ 1047815 h 2706595"/>
              <a:gd name="connsiteX284" fmla="*/ 2529362 w 3300023"/>
              <a:gd name="connsiteY284" fmla="*/ 1051534 h 2706595"/>
              <a:gd name="connsiteX285" fmla="*/ 2520858 w 3300023"/>
              <a:gd name="connsiteY285" fmla="*/ 1055785 h 2706595"/>
              <a:gd name="connsiteX286" fmla="*/ 2516076 w 3300023"/>
              <a:gd name="connsiteY286" fmla="*/ 1058442 h 2706595"/>
              <a:gd name="connsiteX287" fmla="*/ 2511824 w 3300023"/>
              <a:gd name="connsiteY287" fmla="*/ 1062693 h 2706595"/>
              <a:gd name="connsiteX288" fmla="*/ 2507572 w 3300023"/>
              <a:gd name="connsiteY288" fmla="*/ 1066412 h 2706595"/>
              <a:gd name="connsiteX289" fmla="*/ 2503850 w 3300023"/>
              <a:gd name="connsiteY289" fmla="*/ 1070663 h 2706595"/>
              <a:gd name="connsiteX290" fmla="*/ 2495879 w 3300023"/>
              <a:gd name="connsiteY290" fmla="*/ 1080227 h 2706595"/>
              <a:gd name="connsiteX291" fmla="*/ 2488970 w 3300023"/>
              <a:gd name="connsiteY291" fmla="*/ 1090853 h 2706595"/>
              <a:gd name="connsiteX292" fmla="*/ 2474619 w 3300023"/>
              <a:gd name="connsiteY292" fmla="*/ 1113171 h 2706595"/>
              <a:gd name="connsiteX293" fmla="*/ 2467710 w 3300023"/>
              <a:gd name="connsiteY293" fmla="*/ 1124861 h 2706595"/>
              <a:gd name="connsiteX294" fmla="*/ 2460269 w 3300023"/>
              <a:gd name="connsiteY294" fmla="*/ 1136018 h 2706595"/>
              <a:gd name="connsiteX295" fmla="*/ 2451765 w 3300023"/>
              <a:gd name="connsiteY295" fmla="*/ 1156741 h 2706595"/>
              <a:gd name="connsiteX296" fmla="*/ 2443261 w 3300023"/>
              <a:gd name="connsiteY296" fmla="*/ 1175339 h 2706595"/>
              <a:gd name="connsiteX297" fmla="*/ 2435288 w 3300023"/>
              <a:gd name="connsiteY297" fmla="*/ 1193404 h 2706595"/>
              <a:gd name="connsiteX298" fmla="*/ 2426254 w 3300023"/>
              <a:gd name="connsiteY298" fmla="*/ 1209875 h 2706595"/>
              <a:gd name="connsiteX299" fmla="*/ 2416685 w 3300023"/>
              <a:gd name="connsiteY299" fmla="*/ 1224753 h 2706595"/>
              <a:gd name="connsiteX300" fmla="*/ 2411903 w 3300023"/>
              <a:gd name="connsiteY300" fmla="*/ 1232723 h 2706595"/>
              <a:gd name="connsiteX301" fmla="*/ 2406056 w 3300023"/>
              <a:gd name="connsiteY301" fmla="*/ 1240163 h 2706595"/>
              <a:gd name="connsiteX302" fmla="*/ 2400210 w 3300023"/>
              <a:gd name="connsiteY302" fmla="*/ 1247602 h 2706595"/>
              <a:gd name="connsiteX303" fmla="*/ 2393833 w 3300023"/>
              <a:gd name="connsiteY303" fmla="*/ 1254510 h 2706595"/>
              <a:gd name="connsiteX304" fmla="*/ 2386924 w 3300023"/>
              <a:gd name="connsiteY304" fmla="*/ 1261416 h 2706595"/>
              <a:gd name="connsiteX305" fmla="*/ 2380013 w 3300023"/>
              <a:gd name="connsiteY305" fmla="*/ 1268855 h 2706595"/>
              <a:gd name="connsiteX306" fmla="*/ 2360348 w 3300023"/>
              <a:gd name="connsiteY306" fmla="*/ 1283733 h 2706595"/>
              <a:gd name="connsiteX307" fmla="*/ 2341746 w 3300023"/>
              <a:gd name="connsiteY307" fmla="*/ 1298080 h 2706595"/>
              <a:gd name="connsiteX308" fmla="*/ 2324738 w 3300023"/>
              <a:gd name="connsiteY308" fmla="*/ 1312958 h 2706595"/>
              <a:gd name="connsiteX309" fmla="*/ 2308795 w 3300023"/>
              <a:gd name="connsiteY309" fmla="*/ 1328365 h 2706595"/>
              <a:gd name="connsiteX310" fmla="*/ 2301354 w 3300023"/>
              <a:gd name="connsiteY310" fmla="*/ 1336337 h 2706595"/>
              <a:gd name="connsiteX311" fmla="*/ 2293912 w 3300023"/>
              <a:gd name="connsiteY311" fmla="*/ 1344307 h 2706595"/>
              <a:gd name="connsiteX312" fmla="*/ 2287003 w 3300023"/>
              <a:gd name="connsiteY312" fmla="*/ 1352277 h 2706595"/>
              <a:gd name="connsiteX313" fmla="*/ 2279562 w 3300023"/>
              <a:gd name="connsiteY313" fmla="*/ 1361309 h 2706595"/>
              <a:gd name="connsiteX314" fmla="*/ 2273185 w 3300023"/>
              <a:gd name="connsiteY314" fmla="*/ 1370343 h 2706595"/>
              <a:gd name="connsiteX315" fmla="*/ 2266806 w 3300023"/>
              <a:gd name="connsiteY315" fmla="*/ 1379908 h 2706595"/>
              <a:gd name="connsiteX316" fmla="*/ 2260427 w 3300023"/>
              <a:gd name="connsiteY316" fmla="*/ 1389472 h 2706595"/>
              <a:gd name="connsiteX317" fmla="*/ 2254583 w 3300023"/>
              <a:gd name="connsiteY317" fmla="*/ 1400098 h 2706595"/>
              <a:gd name="connsiteX318" fmla="*/ 2199838 w 3300023"/>
              <a:gd name="connsiteY318" fmla="*/ 1456952 h 2706595"/>
              <a:gd name="connsiteX319" fmla="*/ 2196649 w 3300023"/>
              <a:gd name="connsiteY319" fmla="*/ 1461735 h 2706595"/>
              <a:gd name="connsiteX320" fmla="*/ 2194524 w 3300023"/>
              <a:gd name="connsiteY320" fmla="*/ 1466516 h 2706595"/>
              <a:gd name="connsiteX321" fmla="*/ 2192929 w 3300023"/>
              <a:gd name="connsiteY321" fmla="*/ 1470767 h 2706595"/>
              <a:gd name="connsiteX322" fmla="*/ 2191866 w 3300023"/>
              <a:gd name="connsiteY322" fmla="*/ 1474486 h 2706595"/>
              <a:gd name="connsiteX323" fmla="*/ 2190802 w 3300023"/>
              <a:gd name="connsiteY323" fmla="*/ 1478207 h 2706595"/>
              <a:gd name="connsiteX324" fmla="*/ 2190802 w 3300023"/>
              <a:gd name="connsiteY324" fmla="*/ 1482988 h 2706595"/>
              <a:gd name="connsiteX325" fmla="*/ 2190272 w 3300023"/>
              <a:gd name="connsiteY325" fmla="*/ 1494146 h 2706595"/>
              <a:gd name="connsiteX326" fmla="*/ 2196118 w 3300023"/>
              <a:gd name="connsiteY326" fmla="*/ 1540905 h 2706595"/>
              <a:gd name="connsiteX327" fmla="*/ 2202495 w 3300023"/>
              <a:gd name="connsiteY327" fmla="*/ 1587132 h 2706595"/>
              <a:gd name="connsiteX328" fmla="*/ 2209404 w 3300023"/>
              <a:gd name="connsiteY328" fmla="*/ 1633889 h 2706595"/>
              <a:gd name="connsiteX329" fmla="*/ 2216313 w 3300023"/>
              <a:gd name="connsiteY329" fmla="*/ 1680116 h 2706595"/>
              <a:gd name="connsiteX330" fmla="*/ 2223755 w 3300023"/>
              <a:gd name="connsiteY330" fmla="*/ 1726345 h 2706595"/>
              <a:gd name="connsiteX331" fmla="*/ 2232259 w 3300023"/>
              <a:gd name="connsiteY331" fmla="*/ 1772040 h 2706595"/>
              <a:gd name="connsiteX332" fmla="*/ 2240232 w 3300023"/>
              <a:gd name="connsiteY332" fmla="*/ 1818267 h 2706595"/>
              <a:gd name="connsiteX333" fmla="*/ 2249266 w 3300023"/>
              <a:gd name="connsiteY333" fmla="*/ 1863432 h 2706595"/>
              <a:gd name="connsiteX334" fmla="*/ 2258302 w 3300023"/>
              <a:gd name="connsiteY334" fmla="*/ 1909658 h 2706595"/>
              <a:gd name="connsiteX335" fmla="*/ 2268401 w 3300023"/>
              <a:gd name="connsiteY335" fmla="*/ 1954823 h 2706595"/>
              <a:gd name="connsiteX336" fmla="*/ 2278499 w 3300023"/>
              <a:gd name="connsiteY336" fmla="*/ 2000520 h 2706595"/>
              <a:gd name="connsiteX337" fmla="*/ 2289128 w 3300023"/>
              <a:gd name="connsiteY337" fmla="*/ 2045682 h 2706595"/>
              <a:gd name="connsiteX338" fmla="*/ 2300821 w 3300023"/>
              <a:gd name="connsiteY338" fmla="*/ 2091379 h 2706595"/>
              <a:gd name="connsiteX339" fmla="*/ 2311982 w 3300023"/>
              <a:gd name="connsiteY339" fmla="*/ 2136012 h 2706595"/>
              <a:gd name="connsiteX340" fmla="*/ 2324738 w 3300023"/>
              <a:gd name="connsiteY340" fmla="*/ 2181708 h 2706595"/>
              <a:gd name="connsiteX341" fmla="*/ 2337494 w 3300023"/>
              <a:gd name="connsiteY341" fmla="*/ 2226873 h 2706595"/>
              <a:gd name="connsiteX342" fmla="*/ 2407119 w 3300023"/>
              <a:gd name="connsiteY342" fmla="*/ 2491484 h 2706595"/>
              <a:gd name="connsiteX343" fmla="*/ 2415623 w 3300023"/>
              <a:gd name="connsiteY343" fmla="*/ 2526552 h 2706595"/>
              <a:gd name="connsiteX344" fmla="*/ 2423064 w 3300023"/>
              <a:gd name="connsiteY344" fmla="*/ 2555775 h 2706595"/>
              <a:gd name="connsiteX345" fmla="*/ 2429973 w 3300023"/>
              <a:gd name="connsiteY345" fmla="*/ 2581281 h 2706595"/>
              <a:gd name="connsiteX346" fmla="*/ 2432100 w 3300023"/>
              <a:gd name="connsiteY346" fmla="*/ 2591907 h 2706595"/>
              <a:gd name="connsiteX347" fmla="*/ 2433695 w 3300023"/>
              <a:gd name="connsiteY347" fmla="*/ 2602004 h 2706595"/>
              <a:gd name="connsiteX348" fmla="*/ 2434757 w 3300023"/>
              <a:gd name="connsiteY348" fmla="*/ 2610504 h 2706595"/>
              <a:gd name="connsiteX349" fmla="*/ 2435288 w 3300023"/>
              <a:gd name="connsiteY349" fmla="*/ 2619006 h 2706595"/>
              <a:gd name="connsiteX350" fmla="*/ 2435288 w 3300023"/>
              <a:gd name="connsiteY350" fmla="*/ 2626445 h 2706595"/>
              <a:gd name="connsiteX351" fmla="*/ 2433695 w 3300023"/>
              <a:gd name="connsiteY351" fmla="*/ 2632821 h 2706595"/>
              <a:gd name="connsiteX352" fmla="*/ 2432100 w 3300023"/>
              <a:gd name="connsiteY352" fmla="*/ 2639728 h 2706595"/>
              <a:gd name="connsiteX353" fmla="*/ 2428911 w 3300023"/>
              <a:gd name="connsiteY353" fmla="*/ 2645042 h 2706595"/>
              <a:gd name="connsiteX354" fmla="*/ 2424659 w 3300023"/>
              <a:gd name="connsiteY354" fmla="*/ 2650355 h 2706595"/>
              <a:gd name="connsiteX355" fmla="*/ 2419344 w 3300023"/>
              <a:gd name="connsiteY355" fmla="*/ 2655668 h 2706595"/>
              <a:gd name="connsiteX356" fmla="*/ 2417217 w 3300023"/>
              <a:gd name="connsiteY356" fmla="*/ 2657263 h 2706595"/>
              <a:gd name="connsiteX357" fmla="*/ 2414560 w 3300023"/>
              <a:gd name="connsiteY357" fmla="*/ 2658325 h 2706595"/>
              <a:gd name="connsiteX358" fmla="*/ 2408181 w 3300023"/>
              <a:gd name="connsiteY358" fmla="*/ 2660981 h 2706595"/>
              <a:gd name="connsiteX359" fmla="*/ 2397020 w 3300023"/>
              <a:gd name="connsiteY359" fmla="*/ 2667359 h 2706595"/>
              <a:gd name="connsiteX360" fmla="*/ 2383202 w 3300023"/>
              <a:gd name="connsiteY360" fmla="*/ 2674267 h 2706595"/>
              <a:gd name="connsiteX361" fmla="*/ 2366195 w 3300023"/>
              <a:gd name="connsiteY361" fmla="*/ 2681174 h 2706595"/>
              <a:gd name="connsiteX362" fmla="*/ 2345998 w 3300023"/>
              <a:gd name="connsiteY362" fmla="*/ 2688080 h 2706595"/>
              <a:gd name="connsiteX363" fmla="*/ 2304888 w 3300023"/>
              <a:gd name="connsiteY363" fmla="*/ 2706595 h 2706595"/>
              <a:gd name="connsiteX364" fmla="*/ 2114437 w 3300023"/>
              <a:gd name="connsiteY364" fmla="*/ 2706595 h 2706595"/>
              <a:gd name="connsiteX365" fmla="*/ 2104701 w 3300023"/>
              <a:gd name="connsiteY365" fmla="*/ 2695520 h 2706595"/>
              <a:gd name="connsiteX366" fmla="*/ 2074406 w 3300023"/>
              <a:gd name="connsiteY366" fmla="*/ 2649293 h 2706595"/>
              <a:gd name="connsiteX367" fmla="*/ 2054211 w 3300023"/>
              <a:gd name="connsiteY367" fmla="*/ 2615287 h 2706595"/>
              <a:gd name="connsiteX368" fmla="*/ 2056868 w 3300023"/>
              <a:gd name="connsiteY368" fmla="*/ 2622194 h 2706595"/>
              <a:gd name="connsiteX369" fmla="*/ 2058993 w 3300023"/>
              <a:gd name="connsiteY369" fmla="*/ 2629102 h 2706595"/>
              <a:gd name="connsiteX370" fmla="*/ 2063245 w 3300023"/>
              <a:gd name="connsiteY370" fmla="*/ 2645042 h 2706595"/>
              <a:gd name="connsiteX371" fmla="*/ 2066967 w 3300023"/>
              <a:gd name="connsiteY371" fmla="*/ 2660981 h 2706595"/>
              <a:gd name="connsiteX372" fmla="*/ 2069624 w 3300023"/>
              <a:gd name="connsiteY372" fmla="*/ 2677453 h 2706595"/>
              <a:gd name="connsiteX373" fmla="*/ 2073343 w 3300023"/>
              <a:gd name="connsiteY373" fmla="*/ 2693925 h 2706595"/>
              <a:gd name="connsiteX374" fmla="*/ 2076402 w 3300023"/>
              <a:gd name="connsiteY374" fmla="*/ 2706595 h 2706595"/>
              <a:gd name="connsiteX375" fmla="*/ 1179781 w 3300023"/>
              <a:gd name="connsiteY375" fmla="*/ 2706595 h 2706595"/>
              <a:gd name="connsiteX376" fmla="*/ 1178314 w 3300023"/>
              <a:gd name="connsiteY376" fmla="*/ 2693395 h 2706595"/>
              <a:gd name="connsiteX377" fmla="*/ 1177782 w 3300023"/>
              <a:gd name="connsiteY377" fmla="*/ 2685423 h 2706595"/>
              <a:gd name="connsiteX378" fmla="*/ 1177782 w 3300023"/>
              <a:gd name="connsiteY378" fmla="*/ 2678516 h 2706595"/>
              <a:gd name="connsiteX379" fmla="*/ 1178845 w 3300023"/>
              <a:gd name="connsiteY379" fmla="*/ 2672140 h 2706595"/>
              <a:gd name="connsiteX380" fmla="*/ 1180971 w 3300023"/>
              <a:gd name="connsiteY380" fmla="*/ 2664702 h 2706595"/>
              <a:gd name="connsiteX381" fmla="*/ 1183629 w 3300023"/>
              <a:gd name="connsiteY381" fmla="*/ 2656730 h 2706595"/>
              <a:gd name="connsiteX382" fmla="*/ 1187350 w 3300023"/>
              <a:gd name="connsiteY382" fmla="*/ 2646636 h 2706595"/>
              <a:gd name="connsiteX383" fmla="*/ 1133138 w 3300023"/>
              <a:gd name="connsiteY383" fmla="*/ 2628040 h 2706595"/>
              <a:gd name="connsiteX384" fmla="*/ 1121445 w 3300023"/>
              <a:gd name="connsiteY384" fmla="*/ 2646104 h 2706595"/>
              <a:gd name="connsiteX385" fmla="*/ 1110814 w 3300023"/>
              <a:gd name="connsiteY385" fmla="*/ 2663638 h 2706595"/>
              <a:gd name="connsiteX386" fmla="*/ 1092212 w 3300023"/>
              <a:gd name="connsiteY386" fmla="*/ 2694457 h 2706595"/>
              <a:gd name="connsiteX387" fmla="*/ 1083239 w 3300023"/>
              <a:gd name="connsiteY387" fmla="*/ 2706595 h 2706595"/>
              <a:gd name="connsiteX388" fmla="*/ 984048 w 3300023"/>
              <a:gd name="connsiteY388" fmla="*/ 2706595 h 2706595"/>
              <a:gd name="connsiteX389" fmla="*/ 971564 w 3300023"/>
              <a:gd name="connsiteY389" fmla="*/ 2692331 h 2706595"/>
              <a:gd name="connsiteX390" fmla="*/ 914694 w 3300023"/>
              <a:gd name="connsiteY390" fmla="*/ 2625381 h 2706595"/>
              <a:gd name="connsiteX391" fmla="*/ 909912 w 3300023"/>
              <a:gd name="connsiteY391" fmla="*/ 2623257 h 2706595"/>
              <a:gd name="connsiteX392" fmla="*/ 905660 w 3300023"/>
              <a:gd name="connsiteY392" fmla="*/ 2620600 h 2706595"/>
              <a:gd name="connsiteX393" fmla="*/ 900876 w 3300023"/>
              <a:gd name="connsiteY393" fmla="*/ 2617943 h 2706595"/>
              <a:gd name="connsiteX394" fmla="*/ 897687 w 3300023"/>
              <a:gd name="connsiteY394" fmla="*/ 2614755 h 2706595"/>
              <a:gd name="connsiteX395" fmla="*/ 895029 w 3300023"/>
              <a:gd name="connsiteY395" fmla="*/ 2612098 h 2706595"/>
              <a:gd name="connsiteX396" fmla="*/ 892372 w 3300023"/>
              <a:gd name="connsiteY396" fmla="*/ 2608911 h 2706595"/>
              <a:gd name="connsiteX397" fmla="*/ 890247 w 3300023"/>
              <a:gd name="connsiteY397" fmla="*/ 2605722 h 2706595"/>
              <a:gd name="connsiteX398" fmla="*/ 888652 w 3300023"/>
              <a:gd name="connsiteY398" fmla="*/ 2602004 h 2706595"/>
              <a:gd name="connsiteX399" fmla="*/ 887058 w 3300023"/>
              <a:gd name="connsiteY399" fmla="*/ 2598815 h 2706595"/>
              <a:gd name="connsiteX400" fmla="*/ 885995 w 3300023"/>
              <a:gd name="connsiteY400" fmla="*/ 2594564 h 2706595"/>
              <a:gd name="connsiteX401" fmla="*/ 884931 w 3300023"/>
              <a:gd name="connsiteY401" fmla="*/ 2590313 h 2706595"/>
              <a:gd name="connsiteX402" fmla="*/ 884401 w 3300023"/>
              <a:gd name="connsiteY402" fmla="*/ 2586594 h 2706595"/>
              <a:gd name="connsiteX403" fmla="*/ 884401 w 3300023"/>
              <a:gd name="connsiteY403" fmla="*/ 2577562 h 2706595"/>
              <a:gd name="connsiteX404" fmla="*/ 885995 w 3300023"/>
              <a:gd name="connsiteY404" fmla="*/ 2567998 h 2706595"/>
              <a:gd name="connsiteX405" fmla="*/ 888120 w 3300023"/>
              <a:gd name="connsiteY405" fmla="*/ 2557901 h 2706595"/>
              <a:gd name="connsiteX406" fmla="*/ 890247 w 3300023"/>
              <a:gd name="connsiteY406" fmla="*/ 2547275 h 2706595"/>
              <a:gd name="connsiteX407" fmla="*/ 896624 w 3300023"/>
              <a:gd name="connsiteY407" fmla="*/ 2523895 h 2706595"/>
              <a:gd name="connsiteX408" fmla="*/ 903533 w 3300023"/>
              <a:gd name="connsiteY408" fmla="*/ 2498391 h 2706595"/>
              <a:gd name="connsiteX409" fmla="*/ 907785 w 3300023"/>
              <a:gd name="connsiteY409" fmla="*/ 2485106 h 2706595"/>
              <a:gd name="connsiteX410" fmla="*/ 910442 w 3300023"/>
              <a:gd name="connsiteY410" fmla="*/ 2471291 h 2706595"/>
              <a:gd name="connsiteX411" fmla="*/ 968906 w 3300023"/>
              <a:gd name="connsiteY411" fmla="*/ 2210931 h 2706595"/>
              <a:gd name="connsiteX412" fmla="*/ 983257 w 3300023"/>
              <a:gd name="connsiteY412" fmla="*/ 2165237 h 2706595"/>
              <a:gd name="connsiteX413" fmla="*/ 984319 w 3300023"/>
              <a:gd name="connsiteY413" fmla="*/ 2153016 h 2706595"/>
              <a:gd name="connsiteX414" fmla="*/ 985384 w 3300023"/>
              <a:gd name="connsiteY414" fmla="*/ 2140795 h 2706595"/>
              <a:gd name="connsiteX415" fmla="*/ 986979 w 3300023"/>
              <a:gd name="connsiteY415" fmla="*/ 2128574 h 2706595"/>
              <a:gd name="connsiteX416" fmla="*/ 989636 w 3300023"/>
              <a:gd name="connsiteY416" fmla="*/ 2115821 h 2706595"/>
              <a:gd name="connsiteX417" fmla="*/ 991761 w 3300023"/>
              <a:gd name="connsiteY417" fmla="*/ 2104132 h 2706595"/>
              <a:gd name="connsiteX418" fmla="*/ 994950 w 3300023"/>
              <a:gd name="connsiteY418" fmla="*/ 2091911 h 2706595"/>
              <a:gd name="connsiteX419" fmla="*/ 1001859 w 3300023"/>
              <a:gd name="connsiteY419" fmla="*/ 2067470 h 2706595"/>
              <a:gd name="connsiteX420" fmla="*/ 1009301 w 3300023"/>
              <a:gd name="connsiteY420" fmla="*/ 2043026 h 2706595"/>
              <a:gd name="connsiteX421" fmla="*/ 1017804 w 3300023"/>
              <a:gd name="connsiteY421" fmla="*/ 2019648 h 2706595"/>
              <a:gd name="connsiteX422" fmla="*/ 1034812 w 3300023"/>
              <a:gd name="connsiteY422" fmla="*/ 1972357 h 2706595"/>
              <a:gd name="connsiteX423" fmla="*/ 1046505 w 3300023"/>
              <a:gd name="connsiteY423" fmla="*/ 1912315 h 2706595"/>
              <a:gd name="connsiteX424" fmla="*/ 1059791 w 3300023"/>
              <a:gd name="connsiteY424" fmla="*/ 1839522 h 2706595"/>
              <a:gd name="connsiteX425" fmla="*/ 1066170 w 3300023"/>
              <a:gd name="connsiteY425" fmla="*/ 1800201 h 2706595"/>
              <a:gd name="connsiteX426" fmla="*/ 1073079 w 3300023"/>
              <a:gd name="connsiteY426" fmla="*/ 1759819 h 2706595"/>
              <a:gd name="connsiteX427" fmla="*/ 1078926 w 3300023"/>
              <a:gd name="connsiteY427" fmla="*/ 1718905 h 2706595"/>
              <a:gd name="connsiteX428" fmla="*/ 1084240 w 3300023"/>
              <a:gd name="connsiteY428" fmla="*/ 1679054 h 2706595"/>
              <a:gd name="connsiteX429" fmla="*/ 1100185 w 3300023"/>
              <a:gd name="connsiteY429" fmla="*/ 1563221 h 2706595"/>
              <a:gd name="connsiteX430" fmla="*/ 1102310 w 3300023"/>
              <a:gd name="connsiteY430" fmla="*/ 1544624 h 2706595"/>
              <a:gd name="connsiteX431" fmla="*/ 1103905 w 3300023"/>
              <a:gd name="connsiteY431" fmla="*/ 1529215 h 2706595"/>
              <a:gd name="connsiteX432" fmla="*/ 1104437 w 3300023"/>
              <a:gd name="connsiteY432" fmla="*/ 1515932 h 2706595"/>
              <a:gd name="connsiteX433" fmla="*/ 1104437 w 3300023"/>
              <a:gd name="connsiteY433" fmla="*/ 1505835 h 2706595"/>
              <a:gd name="connsiteX434" fmla="*/ 1103905 w 3300023"/>
              <a:gd name="connsiteY434" fmla="*/ 1496803 h 2706595"/>
              <a:gd name="connsiteX435" fmla="*/ 1102842 w 3300023"/>
              <a:gd name="connsiteY435" fmla="*/ 1489363 h 2706595"/>
              <a:gd name="connsiteX436" fmla="*/ 1100716 w 3300023"/>
              <a:gd name="connsiteY436" fmla="*/ 1482988 h 2706595"/>
              <a:gd name="connsiteX437" fmla="*/ 1097528 w 3300023"/>
              <a:gd name="connsiteY437" fmla="*/ 1476612 h 2706595"/>
              <a:gd name="connsiteX438" fmla="*/ 1093806 w 3300023"/>
              <a:gd name="connsiteY438" fmla="*/ 1470767 h 2706595"/>
              <a:gd name="connsiteX439" fmla="*/ 1089554 w 3300023"/>
              <a:gd name="connsiteY439" fmla="*/ 1463859 h 2706595"/>
              <a:gd name="connsiteX440" fmla="*/ 1077331 w 3300023"/>
              <a:gd name="connsiteY440" fmla="*/ 1447387 h 2706595"/>
              <a:gd name="connsiteX441" fmla="*/ 1043848 w 3300023"/>
              <a:gd name="connsiteY441" fmla="*/ 1409663 h 2706595"/>
              <a:gd name="connsiteX442" fmla="*/ 1007174 w 3300023"/>
              <a:gd name="connsiteY442" fmla="*/ 1367687 h 2706595"/>
              <a:gd name="connsiteX443" fmla="*/ 969439 w 3300023"/>
              <a:gd name="connsiteY443" fmla="*/ 1324646 h 2706595"/>
              <a:gd name="connsiteX444" fmla="*/ 931702 w 3300023"/>
              <a:gd name="connsiteY444" fmla="*/ 1283201 h 2706595"/>
              <a:gd name="connsiteX445" fmla="*/ 906723 w 3300023"/>
              <a:gd name="connsiteY445" fmla="*/ 1254510 h 2706595"/>
              <a:gd name="connsiteX446" fmla="*/ 882274 w 3300023"/>
              <a:gd name="connsiteY446" fmla="*/ 1226879 h 2706595"/>
              <a:gd name="connsiteX447" fmla="*/ 871113 w 3300023"/>
              <a:gd name="connsiteY447" fmla="*/ 1213064 h 2706595"/>
              <a:gd name="connsiteX448" fmla="*/ 860484 w 3300023"/>
              <a:gd name="connsiteY448" fmla="*/ 1198717 h 2706595"/>
              <a:gd name="connsiteX449" fmla="*/ 850385 w 3300023"/>
              <a:gd name="connsiteY449" fmla="*/ 1184371 h 2706595"/>
              <a:gd name="connsiteX450" fmla="*/ 840817 w 3300023"/>
              <a:gd name="connsiteY450" fmla="*/ 1170024 h 2706595"/>
              <a:gd name="connsiteX451" fmla="*/ 832313 w 3300023"/>
              <a:gd name="connsiteY451" fmla="*/ 1156211 h 2706595"/>
              <a:gd name="connsiteX452" fmla="*/ 823809 w 3300023"/>
              <a:gd name="connsiteY452" fmla="*/ 1141331 h 2706595"/>
              <a:gd name="connsiteX453" fmla="*/ 816900 w 3300023"/>
              <a:gd name="connsiteY453" fmla="*/ 1126454 h 2706595"/>
              <a:gd name="connsiteX454" fmla="*/ 810523 w 3300023"/>
              <a:gd name="connsiteY454" fmla="*/ 1111576 h 2706595"/>
              <a:gd name="connsiteX455" fmla="*/ 805207 w 3300023"/>
              <a:gd name="connsiteY455" fmla="*/ 1095636 h 2706595"/>
              <a:gd name="connsiteX456" fmla="*/ 801487 w 3300023"/>
              <a:gd name="connsiteY456" fmla="*/ 1080227 h 2706595"/>
              <a:gd name="connsiteX457" fmla="*/ 798298 w 3300023"/>
              <a:gd name="connsiteY457" fmla="*/ 1064287 h 2706595"/>
              <a:gd name="connsiteX458" fmla="*/ 796173 w 3300023"/>
              <a:gd name="connsiteY458" fmla="*/ 1047283 h 2706595"/>
              <a:gd name="connsiteX459" fmla="*/ 765877 w 3300023"/>
              <a:gd name="connsiteY459" fmla="*/ 1041440 h 2706595"/>
              <a:gd name="connsiteX460" fmla="*/ 761093 w 3300023"/>
              <a:gd name="connsiteY460" fmla="*/ 1040377 h 2706595"/>
              <a:gd name="connsiteX461" fmla="*/ 755779 w 3300023"/>
              <a:gd name="connsiteY461" fmla="*/ 1039313 h 2706595"/>
              <a:gd name="connsiteX462" fmla="*/ 750997 w 3300023"/>
              <a:gd name="connsiteY462" fmla="*/ 1037719 h 2706595"/>
              <a:gd name="connsiteX463" fmla="*/ 746745 w 3300023"/>
              <a:gd name="connsiteY463" fmla="*/ 1036126 h 2706595"/>
              <a:gd name="connsiteX464" fmla="*/ 741961 w 3300023"/>
              <a:gd name="connsiteY464" fmla="*/ 1034000 h 2706595"/>
              <a:gd name="connsiteX465" fmla="*/ 737709 w 3300023"/>
              <a:gd name="connsiteY465" fmla="*/ 1031343 h 2706595"/>
              <a:gd name="connsiteX466" fmla="*/ 729737 w 3300023"/>
              <a:gd name="connsiteY466" fmla="*/ 1026030 h 2706595"/>
              <a:gd name="connsiteX467" fmla="*/ 722296 w 3300023"/>
              <a:gd name="connsiteY467" fmla="*/ 1019122 h 2706595"/>
              <a:gd name="connsiteX468" fmla="*/ 714855 w 3300023"/>
              <a:gd name="connsiteY468" fmla="*/ 1011685 h 2706595"/>
              <a:gd name="connsiteX469" fmla="*/ 709008 w 3300023"/>
              <a:gd name="connsiteY469" fmla="*/ 1003183 h 2706595"/>
              <a:gd name="connsiteX470" fmla="*/ 702631 w 3300023"/>
              <a:gd name="connsiteY470" fmla="*/ 994681 h 2706595"/>
              <a:gd name="connsiteX471" fmla="*/ 696785 w 3300023"/>
              <a:gd name="connsiteY471" fmla="*/ 985116 h 2706595"/>
              <a:gd name="connsiteX472" fmla="*/ 690938 w 3300023"/>
              <a:gd name="connsiteY472" fmla="*/ 976084 h 2706595"/>
              <a:gd name="connsiteX473" fmla="*/ 680307 w 3300023"/>
              <a:gd name="connsiteY473" fmla="*/ 956424 h 2706595"/>
              <a:gd name="connsiteX474" fmla="*/ 670209 w 3300023"/>
              <a:gd name="connsiteY474" fmla="*/ 937295 h 2706595"/>
              <a:gd name="connsiteX475" fmla="*/ 664364 w 3300023"/>
              <a:gd name="connsiteY475" fmla="*/ 927731 h 2706595"/>
              <a:gd name="connsiteX476" fmla="*/ 659048 w 3300023"/>
              <a:gd name="connsiteY476" fmla="*/ 918699 h 2706595"/>
              <a:gd name="connsiteX477" fmla="*/ 613339 w 3300023"/>
              <a:gd name="connsiteY477" fmla="*/ 840058 h 2706595"/>
              <a:gd name="connsiteX478" fmla="*/ 567633 w 3300023"/>
              <a:gd name="connsiteY478" fmla="*/ 761420 h 2706595"/>
              <a:gd name="connsiteX479" fmla="*/ 522454 w 3300023"/>
              <a:gd name="connsiteY479" fmla="*/ 682781 h 2706595"/>
              <a:gd name="connsiteX480" fmla="*/ 477278 w 3300023"/>
              <a:gd name="connsiteY480" fmla="*/ 603078 h 2706595"/>
              <a:gd name="connsiteX481" fmla="*/ 469307 w 3300023"/>
              <a:gd name="connsiteY481" fmla="*/ 591920 h 2706595"/>
              <a:gd name="connsiteX482" fmla="*/ 458146 w 3300023"/>
              <a:gd name="connsiteY482" fmla="*/ 578637 h 2706595"/>
              <a:gd name="connsiteX483" fmla="*/ 446983 w 3300023"/>
              <a:gd name="connsiteY483" fmla="*/ 564289 h 2706595"/>
              <a:gd name="connsiteX484" fmla="*/ 435822 w 3300023"/>
              <a:gd name="connsiteY484" fmla="*/ 550476 h 2706595"/>
              <a:gd name="connsiteX485" fmla="*/ 431039 w 3300023"/>
              <a:gd name="connsiteY485" fmla="*/ 543568 h 2706595"/>
              <a:gd name="connsiteX486" fmla="*/ 427318 w 3300023"/>
              <a:gd name="connsiteY486" fmla="*/ 536661 h 2706595"/>
              <a:gd name="connsiteX487" fmla="*/ 423598 w 3300023"/>
              <a:gd name="connsiteY487" fmla="*/ 530283 h 2706595"/>
              <a:gd name="connsiteX488" fmla="*/ 422003 w 3300023"/>
              <a:gd name="connsiteY488" fmla="*/ 524440 h 2706595"/>
              <a:gd name="connsiteX489" fmla="*/ 421471 w 3300023"/>
              <a:gd name="connsiteY489" fmla="*/ 522313 h 2706595"/>
              <a:gd name="connsiteX490" fmla="*/ 420941 w 3300023"/>
              <a:gd name="connsiteY490" fmla="*/ 519657 h 2706595"/>
              <a:gd name="connsiteX491" fmla="*/ 421471 w 3300023"/>
              <a:gd name="connsiteY491" fmla="*/ 517532 h 2706595"/>
              <a:gd name="connsiteX492" fmla="*/ 422003 w 3300023"/>
              <a:gd name="connsiteY492" fmla="*/ 515406 h 2706595"/>
              <a:gd name="connsiteX493" fmla="*/ 423066 w 3300023"/>
              <a:gd name="connsiteY493" fmla="*/ 513281 h 2706595"/>
              <a:gd name="connsiteX494" fmla="*/ 424661 w 3300023"/>
              <a:gd name="connsiteY494" fmla="*/ 511155 h 2706595"/>
              <a:gd name="connsiteX495" fmla="*/ 426788 w 3300023"/>
              <a:gd name="connsiteY495" fmla="*/ 510092 h 2706595"/>
              <a:gd name="connsiteX496" fmla="*/ 429445 w 3300023"/>
              <a:gd name="connsiteY496" fmla="*/ 508498 h 2706595"/>
              <a:gd name="connsiteX497" fmla="*/ 424747 w 3300023"/>
              <a:gd name="connsiteY497" fmla="*/ 502488 h 2706595"/>
              <a:gd name="connsiteX498" fmla="*/ 436555 w 3300023"/>
              <a:gd name="connsiteY498" fmla="*/ 513229 h 2706595"/>
              <a:gd name="connsiteX499" fmla="*/ 448718 w 3300023"/>
              <a:gd name="connsiteY499" fmla="*/ 510566 h 2706595"/>
              <a:gd name="connsiteX500" fmla="*/ 486796 w 3300023"/>
              <a:gd name="connsiteY500" fmla="*/ 488727 h 2706595"/>
              <a:gd name="connsiteX501" fmla="*/ 524344 w 3300023"/>
              <a:gd name="connsiteY501" fmla="*/ 466888 h 2706595"/>
              <a:gd name="connsiteX502" fmla="*/ 561892 w 3300023"/>
              <a:gd name="connsiteY502" fmla="*/ 443450 h 2706595"/>
              <a:gd name="connsiteX503" fmla="*/ 580931 w 3300023"/>
              <a:gd name="connsiteY503" fmla="*/ 431199 h 2706595"/>
              <a:gd name="connsiteX504" fmla="*/ 599441 w 3300023"/>
              <a:gd name="connsiteY504" fmla="*/ 418416 h 2706595"/>
              <a:gd name="connsiteX505" fmla="*/ 601555 w 3300023"/>
              <a:gd name="connsiteY505" fmla="*/ 414687 h 2706595"/>
              <a:gd name="connsiteX506" fmla="*/ 602614 w 3300023"/>
              <a:gd name="connsiteY506" fmla="*/ 410426 h 2706595"/>
              <a:gd name="connsiteX507" fmla="*/ 602614 w 3300023"/>
              <a:gd name="connsiteY507" fmla="*/ 405633 h 2706595"/>
              <a:gd name="connsiteX508" fmla="*/ 601555 w 3300023"/>
              <a:gd name="connsiteY508" fmla="*/ 400837 h 2706595"/>
              <a:gd name="connsiteX509" fmla="*/ 599969 w 3300023"/>
              <a:gd name="connsiteY509" fmla="*/ 396044 h 2706595"/>
              <a:gd name="connsiteX510" fmla="*/ 598189 w 3300023"/>
              <a:gd name="connsiteY510" fmla="*/ 392817 h 2706595"/>
              <a:gd name="connsiteX511" fmla="*/ 600583 w 3300023"/>
              <a:gd name="connsiteY511" fmla="*/ 395853 h 2706595"/>
              <a:gd name="connsiteX512" fmla="*/ 603243 w 3300023"/>
              <a:gd name="connsiteY512" fmla="*/ 395853 h 2706595"/>
              <a:gd name="connsiteX513" fmla="*/ 605368 w 3300023"/>
              <a:gd name="connsiteY513" fmla="*/ 395853 h 2706595"/>
              <a:gd name="connsiteX514" fmla="*/ 608025 w 3300023"/>
              <a:gd name="connsiteY514" fmla="*/ 396386 h 2706595"/>
              <a:gd name="connsiteX515" fmla="*/ 611214 w 3300023"/>
              <a:gd name="connsiteY515" fmla="*/ 396916 h 2706595"/>
              <a:gd name="connsiteX516" fmla="*/ 616529 w 3300023"/>
              <a:gd name="connsiteY516" fmla="*/ 400105 h 2706595"/>
              <a:gd name="connsiteX517" fmla="*/ 621843 w 3300023"/>
              <a:gd name="connsiteY517" fmla="*/ 404886 h 2706595"/>
              <a:gd name="connsiteX518" fmla="*/ 626627 w 3300023"/>
              <a:gd name="connsiteY518" fmla="*/ 409669 h 2706595"/>
              <a:gd name="connsiteX519" fmla="*/ 632474 w 3300023"/>
              <a:gd name="connsiteY519" fmla="*/ 416044 h 2706595"/>
              <a:gd name="connsiteX520" fmla="*/ 637788 w 3300023"/>
              <a:gd name="connsiteY520" fmla="*/ 423484 h 2706595"/>
              <a:gd name="connsiteX521" fmla="*/ 643104 w 3300023"/>
              <a:gd name="connsiteY521" fmla="*/ 430922 h 2706595"/>
              <a:gd name="connsiteX522" fmla="*/ 654265 w 3300023"/>
              <a:gd name="connsiteY522" fmla="*/ 447926 h 2706595"/>
              <a:gd name="connsiteX523" fmla="*/ 664894 w 3300023"/>
              <a:gd name="connsiteY523" fmla="*/ 465460 h 2706595"/>
              <a:gd name="connsiteX524" fmla="*/ 676055 w 3300023"/>
              <a:gd name="connsiteY524" fmla="*/ 482462 h 2706595"/>
              <a:gd name="connsiteX525" fmla="*/ 681902 w 3300023"/>
              <a:gd name="connsiteY525" fmla="*/ 489902 h 2706595"/>
              <a:gd name="connsiteX526" fmla="*/ 687748 w 3300023"/>
              <a:gd name="connsiteY526" fmla="*/ 497872 h 2706595"/>
              <a:gd name="connsiteX527" fmla="*/ 770129 w 3300023"/>
              <a:gd name="connsiteY527" fmla="*/ 603078 h 2706595"/>
              <a:gd name="connsiteX528" fmla="*/ 828061 w 3300023"/>
              <a:gd name="connsiteY528" fmla="*/ 680655 h 2706595"/>
              <a:gd name="connsiteX529" fmla="*/ 857294 w 3300023"/>
              <a:gd name="connsiteY529" fmla="*/ 718380 h 2706595"/>
              <a:gd name="connsiteX530" fmla="*/ 887058 w 3300023"/>
              <a:gd name="connsiteY530" fmla="*/ 756106 h 2706595"/>
              <a:gd name="connsiteX531" fmla="*/ 917353 w 3300023"/>
              <a:gd name="connsiteY531" fmla="*/ 793301 h 2706595"/>
              <a:gd name="connsiteX532" fmla="*/ 948709 w 3300023"/>
              <a:gd name="connsiteY532" fmla="*/ 829964 h 2706595"/>
              <a:gd name="connsiteX533" fmla="*/ 964655 w 3300023"/>
              <a:gd name="connsiteY533" fmla="*/ 848028 h 2706595"/>
              <a:gd name="connsiteX534" fmla="*/ 981132 w 3300023"/>
              <a:gd name="connsiteY534" fmla="*/ 866094 h 2706595"/>
              <a:gd name="connsiteX535" fmla="*/ 997607 w 3300023"/>
              <a:gd name="connsiteY535" fmla="*/ 884161 h 2706595"/>
              <a:gd name="connsiteX536" fmla="*/ 1015147 w 3300023"/>
              <a:gd name="connsiteY536" fmla="*/ 901695 h 2706595"/>
              <a:gd name="connsiteX537" fmla="*/ 1037469 w 3300023"/>
              <a:gd name="connsiteY537" fmla="*/ 918167 h 2706595"/>
              <a:gd name="connsiteX538" fmla="*/ 1058196 w 3300023"/>
              <a:gd name="connsiteY538" fmla="*/ 934106 h 2706595"/>
              <a:gd name="connsiteX539" fmla="*/ 1067232 w 3300023"/>
              <a:gd name="connsiteY539" fmla="*/ 942078 h 2706595"/>
              <a:gd name="connsiteX540" fmla="*/ 1077331 w 3300023"/>
              <a:gd name="connsiteY540" fmla="*/ 950578 h 2706595"/>
              <a:gd name="connsiteX541" fmla="*/ 1085835 w 3300023"/>
              <a:gd name="connsiteY541" fmla="*/ 959612 h 2706595"/>
              <a:gd name="connsiteX542" fmla="*/ 1094871 w 3300023"/>
              <a:gd name="connsiteY542" fmla="*/ 968112 h 2706595"/>
              <a:gd name="connsiteX543" fmla="*/ 1102842 w 3300023"/>
              <a:gd name="connsiteY543" fmla="*/ 977677 h 2706595"/>
              <a:gd name="connsiteX544" fmla="*/ 1111346 w 3300023"/>
              <a:gd name="connsiteY544" fmla="*/ 987241 h 2706595"/>
              <a:gd name="connsiteX545" fmla="*/ 1118788 w 3300023"/>
              <a:gd name="connsiteY545" fmla="*/ 997869 h 2706595"/>
              <a:gd name="connsiteX546" fmla="*/ 1126229 w 3300023"/>
              <a:gd name="connsiteY546" fmla="*/ 1009558 h 2706595"/>
              <a:gd name="connsiteX547" fmla="*/ 1133138 w 3300023"/>
              <a:gd name="connsiteY547" fmla="*/ 1020717 h 2706595"/>
              <a:gd name="connsiteX548" fmla="*/ 1140047 w 3300023"/>
              <a:gd name="connsiteY548" fmla="*/ 1033470 h 2706595"/>
              <a:gd name="connsiteX549" fmla="*/ 1146956 w 3300023"/>
              <a:gd name="connsiteY549" fmla="*/ 1047283 h 2706595"/>
              <a:gd name="connsiteX550" fmla="*/ 1153333 w 3300023"/>
              <a:gd name="connsiteY550" fmla="*/ 1061630 h 2706595"/>
              <a:gd name="connsiteX551" fmla="*/ 1158649 w 3300023"/>
              <a:gd name="connsiteY551" fmla="*/ 1072789 h 2706595"/>
              <a:gd name="connsiteX552" fmla="*/ 1161837 w 3300023"/>
              <a:gd name="connsiteY552" fmla="*/ 1077040 h 2706595"/>
              <a:gd name="connsiteX553" fmla="*/ 1164496 w 3300023"/>
              <a:gd name="connsiteY553" fmla="*/ 1081289 h 2706595"/>
              <a:gd name="connsiteX554" fmla="*/ 1166621 w 3300023"/>
              <a:gd name="connsiteY554" fmla="*/ 1083948 h 2706595"/>
              <a:gd name="connsiteX555" fmla="*/ 1168748 w 3300023"/>
              <a:gd name="connsiteY555" fmla="*/ 1086072 h 2706595"/>
              <a:gd name="connsiteX556" fmla="*/ 1171405 w 3300023"/>
              <a:gd name="connsiteY556" fmla="*/ 1087667 h 2706595"/>
              <a:gd name="connsiteX557" fmla="*/ 1173530 w 3300023"/>
              <a:gd name="connsiteY557" fmla="*/ 1088729 h 2706595"/>
              <a:gd name="connsiteX558" fmla="*/ 1175657 w 3300023"/>
              <a:gd name="connsiteY558" fmla="*/ 1088729 h 2706595"/>
              <a:gd name="connsiteX559" fmla="*/ 1177782 w 3300023"/>
              <a:gd name="connsiteY559" fmla="*/ 1088729 h 2706595"/>
              <a:gd name="connsiteX560" fmla="*/ 1180439 w 3300023"/>
              <a:gd name="connsiteY560" fmla="*/ 1088197 h 2706595"/>
              <a:gd name="connsiteX561" fmla="*/ 1182034 w 3300023"/>
              <a:gd name="connsiteY561" fmla="*/ 1087134 h 2706595"/>
              <a:gd name="connsiteX562" fmla="*/ 1186286 w 3300023"/>
              <a:gd name="connsiteY562" fmla="*/ 1083416 h 2706595"/>
              <a:gd name="connsiteX563" fmla="*/ 1190538 w 3300023"/>
              <a:gd name="connsiteY563" fmla="*/ 1078102 h 2706595"/>
              <a:gd name="connsiteX564" fmla="*/ 1194259 w 3300023"/>
              <a:gd name="connsiteY564" fmla="*/ 1072257 h 2706595"/>
              <a:gd name="connsiteX565" fmla="*/ 1199574 w 3300023"/>
              <a:gd name="connsiteY565" fmla="*/ 1065349 h 2706595"/>
              <a:gd name="connsiteX566" fmla="*/ 1209140 w 3300023"/>
              <a:gd name="connsiteY566" fmla="*/ 1049940 h 2706595"/>
              <a:gd name="connsiteX567" fmla="*/ 1214454 w 3300023"/>
              <a:gd name="connsiteY567" fmla="*/ 1041970 h 2706595"/>
              <a:gd name="connsiteX568" fmla="*/ 1220833 w 3300023"/>
              <a:gd name="connsiteY568" fmla="*/ 1034532 h 2706595"/>
              <a:gd name="connsiteX569" fmla="*/ 1227212 w 3300023"/>
              <a:gd name="connsiteY569" fmla="*/ 1027624 h 2706595"/>
              <a:gd name="connsiteX570" fmla="*/ 1234652 w 3300023"/>
              <a:gd name="connsiteY570" fmla="*/ 1021249 h 2706595"/>
              <a:gd name="connsiteX571" fmla="*/ 1239966 w 3300023"/>
              <a:gd name="connsiteY571" fmla="*/ 1019122 h 2706595"/>
              <a:gd name="connsiteX572" fmla="*/ 1245282 w 3300023"/>
              <a:gd name="connsiteY572" fmla="*/ 1017528 h 2706595"/>
              <a:gd name="connsiteX573" fmla="*/ 1250597 w 3300023"/>
              <a:gd name="connsiteY573" fmla="*/ 1016466 h 2706595"/>
              <a:gd name="connsiteX574" fmla="*/ 1256976 w 3300023"/>
              <a:gd name="connsiteY574" fmla="*/ 1015404 h 2706595"/>
              <a:gd name="connsiteX575" fmla="*/ 1262820 w 3300023"/>
              <a:gd name="connsiteY575" fmla="*/ 1015404 h 2706595"/>
              <a:gd name="connsiteX576" fmla="*/ 1268667 w 3300023"/>
              <a:gd name="connsiteY576" fmla="*/ 1015934 h 2706595"/>
              <a:gd name="connsiteX577" fmla="*/ 1275576 w 3300023"/>
              <a:gd name="connsiteY577" fmla="*/ 1016466 h 2706595"/>
              <a:gd name="connsiteX578" fmla="*/ 1281955 w 3300023"/>
              <a:gd name="connsiteY578" fmla="*/ 1017528 h 2706595"/>
              <a:gd name="connsiteX579" fmla="*/ 1288334 w 3300023"/>
              <a:gd name="connsiteY579" fmla="*/ 1019122 h 2706595"/>
              <a:gd name="connsiteX580" fmla="*/ 1295243 w 3300023"/>
              <a:gd name="connsiteY580" fmla="*/ 1021249 h 2706595"/>
              <a:gd name="connsiteX581" fmla="*/ 1308529 w 3300023"/>
              <a:gd name="connsiteY581" fmla="*/ 1026562 h 2706595"/>
              <a:gd name="connsiteX582" fmla="*/ 1321817 w 3300023"/>
              <a:gd name="connsiteY582" fmla="*/ 1032938 h 2706595"/>
              <a:gd name="connsiteX583" fmla="*/ 1335635 w 3300023"/>
              <a:gd name="connsiteY583" fmla="*/ 1039845 h 2706595"/>
              <a:gd name="connsiteX584" fmla="*/ 1348923 w 3300023"/>
              <a:gd name="connsiteY584" fmla="*/ 1048347 h 2706595"/>
              <a:gd name="connsiteX585" fmla="*/ 1361678 w 3300023"/>
              <a:gd name="connsiteY585" fmla="*/ 1056847 h 2706595"/>
              <a:gd name="connsiteX586" fmla="*/ 1374434 w 3300023"/>
              <a:gd name="connsiteY586" fmla="*/ 1065881 h 2706595"/>
              <a:gd name="connsiteX587" fmla="*/ 1386658 w 3300023"/>
              <a:gd name="connsiteY587" fmla="*/ 1074914 h 2706595"/>
              <a:gd name="connsiteX588" fmla="*/ 1397288 w 3300023"/>
              <a:gd name="connsiteY588" fmla="*/ 1083948 h 2706595"/>
              <a:gd name="connsiteX589" fmla="*/ 1407917 w 3300023"/>
              <a:gd name="connsiteY589" fmla="*/ 1092448 h 2706595"/>
              <a:gd name="connsiteX590" fmla="*/ 1416421 w 3300023"/>
              <a:gd name="connsiteY590" fmla="*/ 1101482 h 2706595"/>
              <a:gd name="connsiteX591" fmla="*/ 1424925 w 3300023"/>
              <a:gd name="connsiteY591" fmla="*/ 1108390 h 2706595"/>
              <a:gd name="connsiteX592" fmla="*/ 1431834 w 3300023"/>
              <a:gd name="connsiteY592" fmla="*/ 1117954 h 2706595"/>
              <a:gd name="connsiteX593" fmla="*/ 1438745 w 3300023"/>
              <a:gd name="connsiteY593" fmla="*/ 1125392 h 2706595"/>
              <a:gd name="connsiteX594" fmla="*/ 1444592 w 3300023"/>
              <a:gd name="connsiteY594" fmla="*/ 1131767 h 2706595"/>
              <a:gd name="connsiteX595" fmla="*/ 1449906 w 3300023"/>
              <a:gd name="connsiteY595" fmla="*/ 1137082 h 2706595"/>
              <a:gd name="connsiteX596" fmla="*/ 1454158 w 3300023"/>
              <a:gd name="connsiteY596" fmla="*/ 1141331 h 2706595"/>
              <a:gd name="connsiteX597" fmla="*/ 1458940 w 3300023"/>
              <a:gd name="connsiteY597" fmla="*/ 1144520 h 2706595"/>
              <a:gd name="connsiteX598" fmla="*/ 1462662 w 3300023"/>
              <a:gd name="connsiteY598" fmla="*/ 1146647 h 2706595"/>
              <a:gd name="connsiteX599" fmla="*/ 1465851 w 3300023"/>
              <a:gd name="connsiteY599" fmla="*/ 1147709 h 2706595"/>
              <a:gd name="connsiteX600" fmla="*/ 1468508 w 3300023"/>
              <a:gd name="connsiteY600" fmla="*/ 1147709 h 2706595"/>
              <a:gd name="connsiteX601" fmla="*/ 1470633 w 3300023"/>
              <a:gd name="connsiteY601" fmla="*/ 1147177 h 2706595"/>
              <a:gd name="connsiteX602" fmla="*/ 1472760 w 3300023"/>
              <a:gd name="connsiteY602" fmla="*/ 1146114 h 2706595"/>
              <a:gd name="connsiteX603" fmla="*/ 1474885 w 3300023"/>
              <a:gd name="connsiteY603" fmla="*/ 1143990 h 2706595"/>
              <a:gd name="connsiteX604" fmla="*/ 1475948 w 3300023"/>
              <a:gd name="connsiteY604" fmla="*/ 1141331 h 2706595"/>
              <a:gd name="connsiteX605" fmla="*/ 1476480 w 3300023"/>
              <a:gd name="connsiteY605" fmla="*/ 1138145 h 2706595"/>
              <a:gd name="connsiteX606" fmla="*/ 1477012 w 3300023"/>
              <a:gd name="connsiteY606" fmla="*/ 1133361 h 2706595"/>
              <a:gd name="connsiteX607" fmla="*/ 1477012 w 3300023"/>
              <a:gd name="connsiteY607" fmla="*/ 1129643 h 2706595"/>
              <a:gd name="connsiteX608" fmla="*/ 1475948 w 3300023"/>
              <a:gd name="connsiteY608" fmla="*/ 1119546 h 2706595"/>
              <a:gd name="connsiteX609" fmla="*/ 1474355 w 3300023"/>
              <a:gd name="connsiteY609" fmla="*/ 1108390 h 2706595"/>
              <a:gd name="connsiteX610" fmla="*/ 1471166 w 3300023"/>
              <a:gd name="connsiteY610" fmla="*/ 1096169 h 2706595"/>
              <a:gd name="connsiteX611" fmla="*/ 1467976 w 3300023"/>
              <a:gd name="connsiteY611" fmla="*/ 1083948 h 2706595"/>
              <a:gd name="connsiteX612" fmla="*/ 1464256 w 3300023"/>
              <a:gd name="connsiteY612" fmla="*/ 1071727 h 2706595"/>
              <a:gd name="connsiteX613" fmla="*/ 1460535 w 3300023"/>
              <a:gd name="connsiteY613" fmla="*/ 1059504 h 2706595"/>
              <a:gd name="connsiteX614" fmla="*/ 1456283 w 3300023"/>
              <a:gd name="connsiteY614" fmla="*/ 1049410 h 2706595"/>
              <a:gd name="connsiteX615" fmla="*/ 1451501 w 3300023"/>
              <a:gd name="connsiteY615" fmla="*/ 1039845 h 2706595"/>
              <a:gd name="connsiteX616" fmla="*/ 1445122 w 3300023"/>
              <a:gd name="connsiteY616" fmla="*/ 1046753 h 2706595"/>
              <a:gd name="connsiteX617" fmla="*/ 1439275 w 3300023"/>
              <a:gd name="connsiteY617" fmla="*/ 1051534 h 2706595"/>
              <a:gd name="connsiteX618" fmla="*/ 1433429 w 3300023"/>
              <a:gd name="connsiteY618" fmla="*/ 1055255 h 2706595"/>
              <a:gd name="connsiteX619" fmla="*/ 1429177 w 3300023"/>
              <a:gd name="connsiteY619" fmla="*/ 1057912 h 2706595"/>
              <a:gd name="connsiteX620" fmla="*/ 1425457 w 3300023"/>
              <a:gd name="connsiteY620" fmla="*/ 1059504 h 2706595"/>
              <a:gd name="connsiteX621" fmla="*/ 1422800 w 3300023"/>
              <a:gd name="connsiteY621" fmla="*/ 1060036 h 2706595"/>
              <a:gd name="connsiteX622" fmla="*/ 1420143 w 3300023"/>
              <a:gd name="connsiteY622" fmla="*/ 1059504 h 2706595"/>
              <a:gd name="connsiteX623" fmla="*/ 1418548 w 3300023"/>
              <a:gd name="connsiteY623" fmla="*/ 1057912 h 2706595"/>
              <a:gd name="connsiteX624" fmla="*/ 1416421 w 3300023"/>
              <a:gd name="connsiteY624" fmla="*/ 1055255 h 2706595"/>
              <a:gd name="connsiteX625" fmla="*/ 1415359 w 3300023"/>
              <a:gd name="connsiteY625" fmla="*/ 1052066 h 2706595"/>
              <a:gd name="connsiteX626" fmla="*/ 1414826 w 3300023"/>
              <a:gd name="connsiteY626" fmla="*/ 1048347 h 2706595"/>
              <a:gd name="connsiteX627" fmla="*/ 1414296 w 3300023"/>
              <a:gd name="connsiteY627" fmla="*/ 1043564 h 2706595"/>
              <a:gd name="connsiteX628" fmla="*/ 1414296 w 3300023"/>
              <a:gd name="connsiteY628" fmla="*/ 1031343 h 2706595"/>
              <a:gd name="connsiteX629" fmla="*/ 1414296 w 3300023"/>
              <a:gd name="connsiteY629" fmla="*/ 1016998 h 2706595"/>
              <a:gd name="connsiteX630" fmla="*/ 1412701 w 3300023"/>
              <a:gd name="connsiteY630" fmla="*/ 1009558 h 2706595"/>
              <a:gd name="connsiteX631" fmla="*/ 1410576 w 3300023"/>
              <a:gd name="connsiteY631" fmla="*/ 999994 h 2706595"/>
              <a:gd name="connsiteX632" fmla="*/ 1408449 w 3300023"/>
              <a:gd name="connsiteY632" fmla="*/ 990962 h 2706595"/>
              <a:gd name="connsiteX633" fmla="*/ 1407387 w 3300023"/>
              <a:gd name="connsiteY633" fmla="*/ 981398 h 2706595"/>
              <a:gd name="connsiteX634" fmla="*/ 1407387 w 3300023"/>
              <a:gd name="connsiteY634" fmla="*/ 977147 h 2706595"/>
              <a:gd name="connsiteX635" fmla="*/ 1407917 w 3300023"/>
              <a:gd name="connsiteY635" fmla="*/ 973428 h 2706595"/>
              <a:gd name="connsiteX636" fmla="*/ 1408982 w 3300023"/>
              <a:gd name="connsiteY636" fmla="*/ 969177 h 2706595"/>
              <a:gd name="connsiteX637" fmla="*/ 1410576 w 3300023"/>
              <a:gd name="connsiteY637" fmla="*/ 965988 h 2706595"/>
              <a:gd name="connsiteX638" fmla="*/ 1413234 w 3300023"/>
              <a:gd name="connsiteY638" fmla="*/ 963863 h 2706595"/>
              <a:gd name="connsiteX639" fmla="*/ 1416421 w 3300023"/>
              <a:gd name="connsiteY639" fmla="*/ 961737 h 2706595"/>
              <a:gd name="connsiteX640" fmla="*/ 1421205 w 3300023"/>
              <a:gd name="connsiteY640" fmla="*/ 960675 h 2706595"/>
              <a:gd name="connsiteX641" fmla="*/ 1425989 w 3300023"/>
              <a:gd name="connsiteY641" fmla="*/ 960143 h 2706595"/>
              <a:gd name="connsiteX642" fmla="*/ 1426520 w 3300023"/>
              <a:gd name="connsiteY642" fmla="*/ 943141 h 2706595"/>
              <a:gd name="connsiteX643" fmla="*/ 1427052 w 3300023"/>
              <a:gd name="connsiteY643" fmla="*/ 925606 h 2706595"/>
              <a:gd name="connsiteX644" fmla="*/ 1427052 w 3300023"/>
              <a:gd name="connsiteY644" fmla="*/ 890006 h 2706595"/>
              <a:gd name="connsiteX645" fmla="*/ 1427052 w 3300023"/>
              <a:gd name="connsiteY645" fmla="*/ 853873 h 2706595"/>
              <a:gd name="connsiteX646" fmla="*/ 1427584 w 3300023"/>
              <a:gd name="connsiteY646" fmla="*/ 836339 h 2706595"/>
              <a:gd name="connsiteX647" fmla="*/ 1428114 w 3300023"/>
              <a:gd name="connsiteY647" fmla="*/ 819335 h 2706595"/>
              <a:gd name="connsiteX648" fmla="*/ 1429709 w 3300023"/>
              <a:gd name="connsiteY648" fmla="*/ 802333 h 2706595"/>
              <a:gd name="connsiteX649" fmla="*/ 1431834 w 3300023"/>
              <a:gd name="connsiteY649" fmla="*/ 785861 h 2706595"/>
              <a:gd name="connsiteX650" fmla="*/ 1434493 w 3300023"/>
              <a:gd name="connsiteY650" fmla="*/ 770452 h 2706595"/>
              <a:gd name="connsiteX651" fmla="*/ 1438745 w 3300023"/>
              <a:gd name="connsiteY651" fmla="*/ 755574 h 2706595"/>
              <a:gd name="connsiteX652" fmla="*/ 1440870 w 3300023"/>
              <a:gd name="connsiteY652" fmla="*/ 748137 h 2706595"/>
              <a:gd name="connsiteX653" fmla="*/ 1443527 w 3300023"/>
              <a:gd name="connsiteY653" fmla="*/ 741229 h 2706595"/>
              <a:gd name="connsiteX654" fmla="*/ 1446184 w 3300023"/>
              <a:gd name="connsiteY654" fmla="*/ 734321 h 2706595"/>
              <a:gd name="connsiteX655" fmla="*/ 1449374 w 3300023"/>
              <a:gd name="connsiteY655" fmla="*/ 727944 h 2706595"/>
              <a:gd name="connsiteX656" fmla="*/ 1453095 w 3300023"/>
              <a:gd name="connsiteY656" fmla="*/ 721568 h 2706595"/>
              <a:gd name="connsiteX657" fmla="*/ 1457347 w 3300023"/>
              <a:gd name="connsiteY657" fmla="*/ 715723 h 2706595"/>
              <a:gd name="connsiteX658" fmla="*/ 1461599 w 3300023"/>
              <a:gd name="connsiteY658" fmla="*/ 709880 h 2706595"/>
              <a:gd name="connsiteX659" fmla="*/ 1465851 w 3300023"/>
              <a:gd name="connsiteY659" fmla="*/ 704566 h 2706595"/>
              <a:gd name="connsiteX660" fmla="*/ 1474885 w 3300023"/>
              <a:gd name="connsiteY660" fmla="*/ 674279 h 2706595"/>
              <a:gd name="connsiteX661" fmla="*/ 1488173 w 3300023"/>
              <a:gd name="connsiteY661" fmla="*/ 658337 h 2706595"/>
              <a:gd name="connsiteX662" fmla="*/ 1496145 w 3300023"/>
              <a:gd name="connsiteY662" fmla="*/ 650367 h 2706595"/>
              <a:gd name="connsiteX663" fmla="*/ 1503586 w 3300023"/>
              <a:gd name="connsiteY663" fmla="*/ 642930 h 2706595"/>
              <a:gd name="connsiteX664" fmla="*/ 1512090 w 3300023"/>
              <a:gd name="connsiteY664" fmla="*/ 634960 h 2706595"/>
              <a:gd name="connsiteX665" fmla="*/ 1520594 w 3300023"/>
              <a:gd name="connsiteY665" fmla="*/ 627520 h 2706595"/>
              <a:gd name="connsiteX666" fmla="*/ 1530160 w 3300023"/>
              <a:gd name="connsiteY666" fmla="*/ 620082 h 2706595"/>
              <a:gd name="connsiteX667" fmla="*/ 1539196 w 3300023"/>
              <a:gd name="connsiteY667" fmla="*/ 613705 h 2706595"/>
              <a:gd name="connsiteX668" fmla="*/ 1549295 w 3300023"/>
              <a:gd name="connsiteY668" fmla="*/ 607329 h 2706595"/>
              <a:gd name="connsiteX669" fmla="*/ 1559393 w 3300023"/>
              <a:gd name="connsiteY669" fmla="*/ 601484 h 2706595"/>
              <a:gd name="connsiteX670" fmla="*/ 1570022 w 3300023"/>
              <a:gd name="connsiteY670" fmla="*/ 596703 h 2706595"/>
              <a:gd name="connsiteX671" fmla="*/ 1580653 w 3300023"/>
              <a:gd name="connsiteY671" fmla="*/ 592452 h 2706595"/>
              <a:gd name="connsiteX672" fmla="*/ 1592346 w 3300023"/>
              <a:gd name="connsiteY672" fmla="*/ 589263 h 2706595"/>
              <a:gd name="connsiteX673" fmla="*/ 1604037 w 3300023"/>
              <a:gd name="connsiteY673" fmla="*/ 586606 h 2706595"/>
              <a:gd name="connsiteX674" fmla="*/ 1616263 w 3300023"/>
              <a:gd name="connsiteY674" fmla="*/ 584482 h 2706595"/>
              <a:gd name="connsiteX675" fmla="*/ 1628486 w 3300023"/>
              <a:gd name="connsiteY675" fmla="*/ 583950 h 2706595"/>
              <a:gd name="connsiteX676" fmla="*/ 1642304 w 3300023"/>
              <a:gd name="connsiteY676" fmla="*/ 583950 h 2706595"/>
              <a:gd name="connsiteX677" fmla="*/ 1654530 w 3300023"/>
              <a:gd name="connsiteY677" fmla="*/ 586074 h 2706595"/>
              <a:gd name="connsiteX678" fmla="*/ 1666753 w 3300023"/>
              <a:gd name="connsiteY678" fmla="*/ 588201 h 2706595"/>
              <a:gd name="connsiteX679" fmla="*/ 1678446 w 3300023"/>
              <a:gd name="connsiteY679" fmla="*/ 591390 h 2706595"/>
              <a:gd name="connsiteX680" fmla="*/ 1689077 w 3300023"/>
              <a:gd name="connsiteY680" fmla="*/ 595108 h 2706595"/>
              <a:gd name="connsiteX681" fmla="*/ 1700238 w 3300023"/>
              <a:gd name="connsiteY681" fmla="*/ 599890 h 2706595"/>
              <a:gd name="connsiteX682" fmla="*/ 1709272 w 3300023"/>
              <a:gd name="connsiteY682" fmla="*/ 605203 h 2706595"/>
              <a:gd name="connsiteX683" fmla="*/ 1718841 w 3300023"/>
              <a:gd name="connsiteY683" fmla="*/ 610518 h 2706595"/>
              <a:gd name="connsiteX684" fmla="*/ 1724685 w 3300023"/>
              <a:gd name="connsiteY684" fmla="*/ 614237 h 2706595"/>
              <a:gd name="connsiteX685" fmla="*/ 1730532 w 3300023"/>
              <a:gd name="connsiteY685" fmla="*/ 618488 h 2706595"/>
              <a:gd name="connsiteX686" fmla="*/ 1735316 w 3300023"/>
              <a:gd name="connsiteY686" fmla="*/ 623269 h 2706595"/>
              <a:gd name="connsiteX687" fmla="*/ 1740100 w 3300023"/>
              <a:gd name="connsiteY687" fmla="*/ 628052 h 2706595"/>
              <a:gd name="connsiteX688" fmla="*/ 1743820 w 3300023"/>
              <a:gd name="connsiteY688" fmla="*/ 633365 h 2706595"/>
              <a:gd name="connsiteX689" fmla="*/ 1744882 w 3300023"/>
              <a:gd name="connsiteY689" fmla="*/ 636552 h 2706595"/>
              <a:gd name="connsiteX690" fmla="*/ 1745945 w 3300023"/>
              <a:gd name="connsiteY690" fmla="*/ 639741 h 2706595"/>
              <a:gd name="connsiteX691" fmla="*/ 1747009 w 3300023"/>
              <a:gd name="connsiteY691" fmla="*/ 643460 h 2706595"/>
              <a:gd name="connsiteX692" fmla="*/ 1747539 w 3300023"/>
              <a:gd name="connsiteY692" fmla="*/ 646649 h 2706595"/>
              <a:gd name="connsiteX693" fmla="*/ 1747539 w 3300023"/>
              <a:gd name="connsiteY693" fmla="*/ 650367 h 2706595"/>
              <a:gd name="connsiteX694" fmla="*/ 1747009 w 3300023"/>
              <a:gd name="connsiteY694" fmla="*/ 654618 h 2706595"/>
              <a:gd name="connsiteX695" fmla="*/ 1767206 w 3300023"/>
              <a:gd name="connsiteY695" fmla="*/ 673217 h 2706595"/>
              <a:gd name="connsiteX696" fmla="*/ 1785807 w 3300023"/>
              <a:gd name="connsiteY696" fmla="*/ 692345 h 2706595"/>
              <a:gd name="connsiteX697" fmla="*/ 1794310 w 3300023"/>
              <a:gd name="connsiteY697" fmla="*/ 702440 h 2706595"/>
              <a:gd name="connsiteX698" fmla="*/ 1802816 w 3300023"/>
              <a:gd name="connsiteY698" fmla="*/ 712004 h 2706595"/>
              <a:gd name="connsiteX699" fmla="*/ 1811320 w 3300023"/>
              <a:gd name="connsiteY699" fmla="*/ 722631 h 2706595"/>
              <a:gd name="connsiteX700" fmla="*/ 1819292 w 3300023"/>
              <a:gd name="connsiteY700" fmla="*/ 733259 h 2706595"/>
              <a:gd name="connsiteX701" fmla="*/ 1826733 w 3300023"/>
              <a:gd name="connsiteY701" fmla="*/ 743886 h 2706595"/>
              <a:gd name="connsiteX702" fmla="*/ 1833642 w 3300023"/>
              <a:gd name="connsiteY702" fmla="*/ 755044 h 2706595"/>
              <a:gd name="connsiteX703" fmla="*/ 1839489 w 3300023"/>
              <a:gd name="connsiteY703" fmla="*/ 766201 h 2706595"/>
              <a:gd name="connsiteX704" fmla="*/ 1845865 w 3300023"/>
              <a:gd name="connsiteY704" fmla="*/ 777892 h 2706595"/>
              <a:gd name="connsiteX705" fmla="*/ 1850650 w 3300023"/>
              <a:gd name="connsiteY705" fmla="*/ 790643 h 2706595"/>
              <a:gd name="connsiteX706" fmla="*/ 1854369 w 3300023"/>
              <a:gd name="connsiteY706" fmla="*/ 802333 h 2706595"/>
              <a:gd name="connsiteX707" fmla="*/ 1857559 w 3300023"/>
              <a:gd name="connsiteY707" fmla="*/ 815616 h 2706595"/>
              <a:gd name="connsiteX708" fmla="*/ 1860748 w 3300023"/>
              <a:gd name="connsiteY708" fmla="*/ 828900 h 2706595"/>
              <a:gd name="connsiteX709" fmla="*/ 1861278 w 3300023"/>
              <a:gd name="connsiteY709" fmla="*/ 849092 h 2706595"/>
              <a:gd name="connsiteX710" fmla="*/ 1861278 w 3300023"/>
              <a:gd name="connsiteY710" fmla="*/ 868751 h 2706595"/>
              <a:gd name="connsiteX711" fmla="*/ 1861278 w 3300023"/>
              <a:gd name="connsiteY711" fmla="*/ 888412 h 2706595"/>
              <a:gd name="connsiteX712" fmla="*/ 1860748 w 3300023"/>
              <a:gd name="connsiteY712" fmla="*/ 908602 h 2706595"/>
              <a:gd name="connsiteX713" fmla="*/ 1863405 w 3300023"/>
              <a:gd name="connsiteY713" fmla="*/ 911259 h 2706595"/>
              <a:gd name="connsiteX714" fmla="*/ 1866595 w 3300023"/>
              <a:gd name="connsiteY714" fmla="*/ 913916 h 2706595"/>
              <a:gd name="connsiteX715" fmla="*/ 1869252 w 3300023"/>
              <a:gd name="connsiteY715" fmla="*/ 917634 h 2706595"/>
              <a:gd name="connsiteX716" fmla="*/ 1871377 w 3300023"/>
              <a:gd name="connsiteY716" fmla="*/ 920823 h 2706595"/>
              <a:gd name="connsiteX717" fmla="*/ 1875099 w 3300023"/>
              <a:gd name="connsiteY717" fmla="*/ 927731 h 2706595"/>
              <a:gd name="connsiteX718" fmla="*/ 1878286 w 3300023"/>
              <a:gd name="connsiteY718" fmla="*/ 935701 h 2706595"/>
              <a:gd name="connsiteX719" fmla="*/ 1880413 w 3300023"/>
              <a:gd name="connsiteY719" fmla="*/ 943141 h 2706595"/>
              <a:gd name="connsiteX720" fmla="*/ 1880945 w 3300023"/>
              <a:gd name="connsiteY720" fmla="*/ 951110 h 2706595"/>
              <a:gd name="connsiteX721" fmla="*/ 1880413 w 3300023"/>
              <a:gd name="connsiteY721" fmla="*/ 959612 h 2706595"/>
              <a:gd name="connsiteX722" fmla="*/ 1879350 w 3300023"/>
              <a:gd name="connsiteY722" fmla="*/ 968112 h 2706595"/>
              <a:gd name="connsiteX723" fmla="*/ 1876161 w 3300023"/>
              <a:gd name="connsiteY723" fmla="*/ 976614 h 2706595"/>
              <a:gd name="connsiteX724" fmla="*/ 1872972 w 3300023"/>
              <a:gd name="connsiteY724" fmla="*/ 984584 h 2706595"/>
              <a:gd name="connsiteX725" fmla="*/ 1868720 w 3300023"/>
              <a:gd name="connsiteY725" fmla="*/ 992556 h 2706595"/>
              <a:gd name="connsiteX726" fmla="*/ 1863938 w 3300023"/>
              <a:gd name="connsiteY726" fmla="*/ 999994 h 2706595"/>
              <a:gd name="connsiteX727" fmla="*/ 1857559 w 3300023"/>
              <a:gd name="connsiteY727" fmla="*/ 1007434 h 2706595"/>
              <a:gd name="connsiteX728" fmla="*/ 1850650 w 3300023"/>
              <a:gd name="connsiteY728" fmla="*/ 1013277 h 2706595"/>
              <a:gd name="connsiteX729" fmla="*/ 1842676 w 3300023"/>
              <a:gd name="connsiteY729" fmla="*/ 1018590 h 2706595"/>
              <a:gd name="connsiteX730" fmla="*/ 1833642 w 3300023"/>
              <a:gd name="connsiteY730" fmla="*/ 1023373 h 2706595"/>
              <a:gd name="connsiteX731" fmla="*/ 1829920 w 3300023"/>
              <a:gd name="connsiteY731" fmla="*/ 1037189 h 2706595"/>
              <a:gd name="connsiteX732" fmla="*/ 1826733 w 3300023"/>
              <a:gd name="connsiteY732" fmla="*/ 1048877 h 2706595"/>
              <a:gd name="connsiteX733" fmla="*/ 1823543 w 3300023"/>
              <a:gd name="connsiteY733" fmla="*/ 1058442 h 2706595"/>
              <a:gd name="connsiteX734" fmla="*/ 1820886 w 3300023"/>
              <a:gd name="connsiteY734" fmla="*/ 1063755 h 2706595"/>
              <a:gd name="connsiteX735" fmla="*/ 1818759 w 3300023"/>
              <a:gd name="connsiteY735" fmla="*/ 1067476 h 2706595"/>
              <a:gd name="connsiteX736" fmla="*/ 1816102 w 3300023"/>
              <a:gd name="connsiteY736" fmla="*/ 1071195 h 2706595"/>
              <a:gd name="connsiteX737" fmla="*/ 1813445 w 3300023"/>
              <a:gd name="connsiteY737" fmla="*/ 1075446 h 2706595"/>
              <a:gd name="connsiteX738" fmla="*/ 1809725 w 3300023"/>
              <a:gd name="connsiteY738" fmla="*/ 1078632 h 2706595"/>
              <a:gd name="connsiteX739" fmla="*/ 1806004 w 3300023"/>
              <a:gd name="connsiteY739" fmla="*/ 1082883 h 2706595"/>
              <a:gd name="connsiteX740" fmla="*/ 1801221 w 3300023"/>
              <a:gd name="connsiteY740" fmla="*/ 1086604 h 2706595"/>
              <a:gd name="connsiteX741" fmla="*/ 1795905 w 3300023"/>
              <a:gd name="connsiteY741" fmla="*/ 1090323 h 2706595"/>
              <a:gd name="connsiteX742" fmla="*/ 1782619 w 3300023"/>
              <a:gd name="connsiteY742" fmla="*/ 1098825 h 2706595"/>
              <a:gd name="connsiteX743" fmla="*/ 1774646 w 3300023"/>
              <a:gd name="connsiteY743" fmla="*/ 1144520 h 2706595"/>
              <a:gd name="connsiteX744" fmla="*/ 1777303 w 3300023"/>
              <a:gd name="connsiteY744" fmla="*/ 1140269 h 2706595"/>
              <a:gd name="connsiteX745" fmla="*/ 1779962 w 3300023"/>
              <a:gd name="connsiteY745" fmla="*/ 1137082 h 2706595"/>
              <a:gd name="connsiteX746" fmla="*/ 1782087 w 3300023"/>
              <a:gd name="connsiteY746" fmla="*/ 1134956 h 2706595"/>
              <a:gd name="connsiteX747" fmla="*/ 1784214 w 3300023"/>
              <a:gd name="connsiteY747" fmla="*/ 1132831 h 2706595"/>
              <a:gd name="connsiteX748" fmla="*/ 1786871 w 3300023"/>
              <a:gd name="connsiteY748" fmla="*/ 1132299 h 2706595"/>
              <a:gd name="connsiteX749" fmla="*/ 1788996 w 3300023"/>
              <a:gd name="connsiteY749" fmla="*/ 1132831 h 2706595"/>
              <a:gd name="connsiteX750" fmla="*/ 1790591 w 3300023"/>
              <a:gd name="connsiteY750" fmla="*/ 1133361 h 2706595"/>
              <a:gd name="connsiteX751" fmla="*/ 1792718 w 3300023"/>
              <a:gd name="connsiteY751" fmla="*/ 1135488 h 2706595"/>
              <a:gd name="connsiteX752" fmla="*/ 1796437 w 3300023"/>
              <a:gd name="connsiteY752" fmla="*/ 1140269 h 2706595"/>
              <a:gd name="connsiteX753" fmla="*/ 1801221 w 3300023"/>
              <a:gd name="connsiteY753" fmla="*/ 1146114 h 2706595"/>
              <a:gd name="connsiteX754" fmla="*/ 1808131 w 3300023"/>
              <a:gd name="connsiteY754" fmla="*/ 1153554 h 2706595"/>
              <a:gd name="connsiteX755" fmla="*/ 1811850 w 3300023"/>
              <a:gd name="connsiteY755" fmla="*/ 1156741 h 2706595"/>
              <a:gd name="connsiteX756" fmla="*/ 1815570 w 3300023"/>
              <a:gd name="connsiteY756" fmla="*/ 1159930 h 2706595"/>
              <a:gd name="connsiteX757" fmla="*/ 1834172 w 3300023"/>
              <a:gd name="connsiteY757" fmla="*/ 1136018 h 2706595"/>
              <a:gd name="connsiteX758" fmla="*/ 1844271 w 3300023"/>
              <a:gd name="connsiteY758" fmla="*/ 1123797 h 2706595"/>
              <a:gd name="connsiteX759" fmla="*/ 1854369 w 3300023"/>
              <a:gd name="connsiteY759" fmla="*/ 1111576 h 2706595"/>
              <a:gd name="connsiteX760" fmla="*/ 1865000 w 3300023"/>
              <a:gd name="connsiteY760" fmla="*/ 1100418 h 2706595"/>
              <a:gd name="connsiteX761" fmla="*/ 1875099 w 3300023"/>
              <a:gd name="connsiteY761" fmla="*/ 1088729 h 2706595"/>
              <a:gd name="connsiteX762" fmla="*/ 1886260 w 3300023"/>
              <a:gd name="connsiteY762" fmla="*/ 1077570 h 2706595"/>
              <a:gd name="connsiteX763" fmla="*/ 1897421 w 3300023"/>
              <a:gd name="connsiteY763" fmla="*/ 1067476 h 2706595"/>
              <a:gd name="connsiteX764" fmla="*/ 1908582 w 3300023"/>
              <a:gd name="connsiteY764" fmla="*/ 1057379 h 2706595"/>
              <a:gd name="connsiteX765" fmla="*/ 1919743 w 3300023"/>
              <a:gd name="connsiteY765" fmla="*/ 1048347 h 2706595"/>
              <a:gd name="connsiteX766" fmla="*/ 1931436 w 3300023"/>
              <a:gd name="connsiteY766" fmla="*/ 1039313 h 2706595"/>
              <a:gd name="connsiteX767" fmla="*/ 1943129 w 3300023"/>
              <a:gd name="connsiteY767" fmla="*/ 1031875 h 2706595"/>
              <a:gd name="connsiteX768" fmla="*/ 1955353 w 3300023"/>
              <a:gd name="connsiteY768" fmla="*/ 1024968 h 2706595"/>
              <a:gd name="connsiteX769" fmla="*/ 1967046 w 3300023"/>
              <a:gd name="connsiteY769" fmla="*/ 1018590 h 2706595"/>
              <a:gd name="connsiteX770" fmla="*/ 1979269 w 3300023"/>
              <a:gd name="connsiteY770" fmla="*/ 1013809 h 2706595"/>
              <a:gd name="connsiteX771" fmla="*/ 1991495 w 3300023"/>
              <a:gd name="connsiteY771" fmla="*/ 1010090 h 2706595"/>
              <a:gd name="connsiteX772" fmla="*/ 1994152 w 3300023"/>
              <a:gd name="connsiteY772" fmla="*/ 1009558 h 2706595"/>
              <a:gd name="connsiteX773" fmla="*/ 1996277 w 3300023"/>
              <a:gd name="connsiteY773" fmla="*/ 1009558 h 2706595"/>
              <a:gd name="connsiteX774" fmla="*/ 2001593 w 3300023"/>
              <a:gd name="connsiteY774" fmla="*/ 1010090 h 2706595"/>
              <a:gd name="connsiteX775" fmla="*/ 2006908 w 3300023"/>
              <a:gd name="connsiteY775" fmla="*/ 1011685 h 2706595"/>
              <a:gd name="connsiteX776" fmla="*/ 2011692 w 3300023"/>
              <a:gd name="connsiteY776" fmla="*/ 1014871 h 2706595"/>
              <a:gd name="connsiteX777" fmla="*/ 2016474 w 3300023"/>
              <a:gd name="connsiteY777" fmla="*/ 1018590 h 2706595"/>
              <a:gd name="connsiteX778" fmla="*/ 2021258 w 3300023"/>
              <a:gd name="connsiteY778" fmla="*/ 1022841 h 2706595"/>
              <a:gd name="connsiteX779" fmla="*/ 2026572 w 3300023"/>
              <a:gd name="connsiteY779" fmla="*/ 1028687 h 2706595"/>
              <a:gd name="connsiteX780" fmla="*/ 2031357 w 3300023"/>
              <a:gd name="connsiteY780" fmla="*/ 1034532 h 2706595"/>
              <a:gd name="connsiteX781" fmla="*/ 2039328 w 3300023"/>
              <a:gd name="connsiteY781" fmla="*/ 1046753 h 2706595"/>
              <a:gd name="connsiteX782" fmla="*/ 2047300 w 3300023"/>
              <a:gd name="connsiteY782" fmla="*/ 1058974 h 2706595"/>
              <a:gd name="connsiteX783" fmla="*/ 2053679 w 3300023"/>
              <a:gd name="connsiteY783" fmla="*/ 1070663 h 2706595"/>
              <a:gd name="connsiteX784" fmla="*/ 2058463 w 3300023"/>
              <a:gd name="connsiteY784" fmla="*/ 1080227 h 2706595"/>
              <a:gd name="connsiteX785" fmla="*/ 2066434 w 3300023"/>
              <a:gd name="connsiteY785" fmla="*/ 1094042 h 2706595"/>
              <a:gd name="connsiteX786" fmla="*/ 2072281 w 3300023"/>
              <a:gd name="connsiteY786" fmla="*/ 1104139 h 2706595"/>
              <a:gd name="connsiteX787" fmla="*/ 2075470 w 3300023"/>
              <a:gd name="connsiteY787" fmla="*/ 1107857 h 2706595"/>
              <a:gd name="connsiteX788" fmla="*/ 2078128 w 3300023"/>
              <a:gd name="connsiteY788" fmla="*/ 1111046 h 2706595"/>
              <a:gd name="connsiteX789" fmla="*/ 2080785 w 3300023"/>
              <a:gd name="connsiteY789" fmla="*/ 1113171 h 2706595"/>
              <a:gd name="connsiteX790" fmla="*/ 2083442 w 3300023"/>
              <a:gd name="connsiteY790" fmla="*/ 1115297 h 2706595"/>
              <a:gd name="connsiteX791" fmla="*/ 2085567 w 3300023"/>
              <a:gd name="connsiteY791" fmla="*/ 1116890 h 2706595"/>
              <a:gd name="connsiteX792" fmla="*/ 2087694 w 3300023"/>
              <a:gd name="connsiteY792" fmla="*/ 1117422 h 2706595"/>
              <a:gd name="connsiteX793" fmla="*/ 2089821 w 3300023"/>
              <a:gd name="connsiteY793" fmla="*/ 1117422 h 2706595"/>
              <a:gd name="connsiteX794" fmla="*/ 2091946 w 3300023"/>
              <a:gd name="connsiteY794" fmla="*/ 1116890 h 2706595"/>
              <a:gd name="connsiteX795" fmla="*/ 2094073 w 3300023"/>
              <a:gd name="connsiteY795" fmla="*/ 1115297 h 2706595"/>
              <a:gd name="connsiteX796" fmla="*/ 2096198 w 3300023"/>
              <a:gd name="connsiteY796" fmla="*/ 1114233 h 2706595"/>
              <a:gd name="connsiteX797" fmla="*/ 2100982 w 3300023"/>
              <a:gd name="connsiteY797" fmla="*/ 1111046 h 2706595"/>
              <a:gd name="connsiteX798" fmla="*/ 2110548 w 3300023"/>
              <a:gd name="connsiteY798" fmla="*/ 1102012 h 2706595"/>
              <a:gd name="connsiteX799" fmla="*/ 2116395 w 3300023"/>
              <a:gd name="connsiteY799" fmla="*/ 1096699 h 2706595"/>
              <a:gd name="connsiteX800" fmla="*/ 2122772 w 3300023"/>
              <a:gd name="connsiteY800" fmla="*/ 1091918 h 2706595"/>
              <a:gd name="connsiteX801" fmla="*/ 2130213 w 3300023"/>
              <a:gd name="connsiteY801" fmla="*/ 1088197 h 2706595"/>
              <a:gd name="connsiteX802" fmla="*/ 2134465 w 3300023"/>
              <a:gd name="connsiteY802" fmla="*/ 1086072 h 2706595"/>
              <a:gd name="connsiteX803" fmla="*/ 2138717 w 3300023"/>
              <a:gd name="connsiteY803" fmla="*/ 1085010 h 2706595"/>
              <a:gd name="connsiteX804" fmla="*/ 2143501 w 3300023"/>
              <a:gd name="connsiteY804" fmla="*/ 1083948 h 2706595"/>
              <a:gd name="connsiteX805" fmla="*/ 2148815 w 3300023"/>
              <a:gd name="connsiteY805" fmla="*/ 1083416 h 2706595"/>
              <a:gd name="connsiteX806" fmla="*/ 2154662 w 3300023"/>
              <a:gd name="connsiteY806" fmla="*/ 1082883 h 2706595"/>
              <a:gd name="connsiteX807" fmla="*/ 2159976 w 3300023"/>
              <a:gd name="connsiteY807" fmla="*/ 1082883 h 2706595"/>
              <a:gd name="connsiteX808" fmla="*/ 2160508 w 3300023"/>
              <a:gd name="connsiteY808" fmla="*/ 1075446 h 2706595"/>
              <a:gd name="connsiteX809" fmla="*/ 2161039 w 3300023"/>
              <a:gd name="connsiteY809" fmla="*/ 1066944 h 2706595"/>
              <a:gd name="connsiteX810" fmla="*/ 2162103 w 3300023"/>
              <a:gd name="connsiteY810" fmla="*/ 1056847 h 2706595"/>
              <a:gd name="connsiteX811" fmla="*/ 2164228 w 3300023"/>
              <a:gd name="connsiteY811" fmla="*/ 1046753 h 2706595"/>
              <a:gd name="connsiteX812" fmla="*/ 2166355 w 3300023"/>
              <a:gd name="connsiteY812" fmla="*/ 1036126 h 2706595"/>
              <a:gd name="connsiteX813" fmla="*/ 2169544 w 3300023"/>
              <a:gd name="connsiteY813" fmla="*/ 1025498 h 2706595"/>
              <a:gd name="connsiteX814" fmla="*/ 2173794 w 3300023"/>
              <a:gd name="connsiteY814" fmla="*/ 1014341 h 2706595"/>
              <a:gd name="connsiteX815" fmla="*/ 2178579 w 3300023"/>
              <a:gd name="connsiteY815" fmla="*/ 1003183 h 2706595"/>
              <a:gd name="connsiteX816" fmla="*/ 2183363 w 3300023"/>
              <a:gd name="connsiteY816" fmla="*/ 993618 h 2706595"/>
              <a:gd name="connsiteX817" fmla="*/ 2189740 w 3300023"/>
              <a:gd name="connsiteY817" fmla="*/ 984584 h 2706595"/>
              <a:gd name="connsiteX818" fmla="*/ 2192929 w 3300023"/>
              <a:gd name="connsiteY818" fmla="*/ 980335 h 2706595"/>
              <a:gd name="connsiteX819" fmla="*/ 2196649 w 3300023"/>
              <a:gd name="connsiteY819" fmla="*/ 976614 h 2706595"/>
              <a:gd name="connsiteX820" fmla="*/ 2200370 w 3300023"/>
              <a:gd name="connsiteY820" fmla="*/ 973428 h 2706595"/>
              <a:gd name="connsiteX821" fmla="*/ 2204090 w 3300023"/>
              <a:gd name="connsiteY821" fmla="*/ 970239 h 2706595"/>
              <a:gd name="connsiteX822" fmla="*/ 2208874 w 3300023"/>
              <a:gd name="connsiteY822" fmla="*/ 967050 h 2706595"/>
              <a:gd name="connsiteX823" fmla="*/ 2213126 w 3300023"/>
              <a:gd name="connsiteY823" fmla="*/ 964926 h 2706595"/>
              <a:gd name="connsiteX824" fmla="*/ 2217378 w 3300023"/>
              <a:gd name="connsiteY824" fmla="*/ 963331 h 2706595"/>
              <a:gd name="connsiteX825" fmla="*/ 2222160 w 3300023"/>
              <a:gd name="connsiteY825" fmla="*/ 962269 h 2706595"/>
              <a:gd name="connsiteX826" fmla="*/ 2228007 w 3300023"/>
              <a:gd name="connsiteY826" fmla="*/ 961737 h 2706595"/>
              <a:gd name="connsiteX827" fmla="*/ 2233323 w 3300023"/>
              <a:gd name="connsiteY827" fmla="*/ 961207 h 2706595"/>
              <a:gd name="connsiteX828" fmla="*/ 2238637 w 3300023"/>
              <a:gd name="connsiteY828" fmla="*/ 961737 h 2706595"/>
              <a:gd name="connsiteX829" fmla="*/ 2245014 w 3300023"/>
              <a:gd name="connsiteY829" fmla="*/ 962799 h 2706595"/>
              <a:gd name="connsiteX830" fmla="*/ 2249266 w 3300023"/>
              <a:gd name="connsiteY830" fmla="*/ 946859 h 2706595"/>
              <a:gd name="connsiteX831" fmla="*/ 2254050 w 3300023"/>
              <a:gd name="connsiteY831" fmla="*/ 931982 h 2706595"/>
              <a:gd name="connsiteX832" fmla="*/ 2259365 w 3300023"/>
              <a:gd name="connsiteY832" fmla="*/ 918699 h 2706595"/>
              <a:gd name="connsiteX833" fmla="*/ 2265744 w 3300023"/>
              <a:gd name="connsiteY833" fmla="*/ 905946 h 2706595"/>
              <a:gd name="connsiteX834" fmla="*/ 2272120 w 3300023"/>
              <a:gd name="connsiteY834" fmla="*/ 893725 h 2706595"/>
              <a:gd name="connsiteX835" fmla="*/ 2279030 w 3300023"/>
              <a:gd name="connsiteY835" fmla="*/ 883098 h 2706595"/>
              <a:gd name="connsiteX836" fmla="*/ 2287003 w 3300023"/>
              <a:gd name="connsiteY836" fmla="*/ 872472 h 2706595"/>
              <a:gd name="connsiteX837" fmla="*/ 2294975 w 3300023"/>
              <a:gd name="connsiteY837" fmla="*/ 862908 h 2706595"/>
              <a:gd name="connsiteX838" fmla="*/ 2304011 w 3300023"/>
              <a:gd name="connsiteY838" fmla="*/ 852811 h 2706595"/>
              <a:gd name="connsiteX839" fmla="*/ 2313045 w 3300023"/>
              <a:gd name="connsiteY839" fmla="*/ 844309 h 2706595"/>
              <a:gd name="connsiteX840" fmla="*/ 2323143 w 3300023"/>
              <a:gd name="connsiteY840" fmla="*/ 834745 h 2706595"/>
              <a:gd name="connsiteX841" fmla="*/ 2333242 w 3300023"/>
              <a:gd name="connsiteY841" fmla="*/ 826243 h 2706595"/>
              <a:gd name="connsiteX842" fmla="*/ 2344403 w 3300023"/>
              <a:gd name="connsiteY842" fmla="*/ 817211 h 2706595"/>
              <a:gd name="connsiteX843" fmla="*/ 2356628 w 3300023"/>
              <a:gd name="connsiteY843" fmla="*/ 808709 h 2706595"/>
              <a:gd name="connsiteX844" fmla="*/ 2381608 w 3300023"/>
              <a:gd name="connsiteY844" fmla="*/ 790112 h 2706595"/>
              <a:gd name="connsiteX845" fmla="*/ 2412966 w 3300023"/>
              <a:gd name="connsiteY845" fmla="*/ 747072 h 2706595"/>
              <a:gd name="connsiteX846" fmla="*/ 2443791 w 3300023"/>
              <a:gd name="connsiteY846" fmla="*/ 704034 h 2706595"/>
              <a:gd name="connsiteX847" fmla="*/ 2506507 w 3300023"/>
              <a:gd name="connsiteY847" fmla="*/ 618488 h 2706595"/>
              <a:gd name="connsiteX848" fmla="*/ 2537335 w 3300023"/>
              <a:gd name="connsiteY848" fmla="*/ 575980 h 2706595"/>
              <a:gd name="connsiteX849" fmla="*/ 2569224 w 3300023"/>
              <a:gd name="connsiteY849" fmla="*/ 534004 h 2706595"/>
              <a:gd name="connsiteX850" fmla="*/ 2602176 w 3300023"/>
              <a:gd name="connsiteY850" fmla="*/ 491496 h 2706595"/>
              <a:gd name="connsiteX851" fmla="*/ 2635659 w 3300023"/>
              <a:gd name="connsiteY851" fmla="*/ 450050 h 2706595"/>
              <a:gd name="connsiteX852" fmla="*/ 2644163 w 3300023"/>
              <a:gd name="connsiteY852" fmla="*/ 438892 h 2706595"/>
              <a:gd name="connsiteX853" fmla="*/ 2654794 w 3300023"/>
              <a:gd name="connsiteY853" fmla="*/ 425609 h 2706595"/>
              <a:gd name="connsiteX854" fmla="*/ 2665425 w 3300023"/>
              <a:gd name="connsiteY854" fmla="*/ 410199 h 2706595"/>
              <a:gd name="connsiteX855" fmla="*/ 2677116 w 3300023"/>
              <a:gd name="connsiteY855" fmla="*/ 394791 h 2706595"/>
              <a:gd name="connsiteX856" fmla="*/ 2688277 w 3300023"/>
              <a:gd name="connsiteY856" fmla="*/ 381506 h 2706595"/>
              <a:gd name="connsiteX857" fmla="*/ 2693061 w 3300023"/>
              <a:gd name="connsiteY857" fmla="*/ 376193 h 2706595"/>
              <a:gd name="connsiteX858" fmla="*/ 2697313 w 3300023"/>
              <a:gd name="connsiteY858" fmla="*/ 371942 h 2706595"/>
              <a:gd name="connsiteX859" fmla="*/ 2701035 w 3300023"/>
              <a:gd name="connsiteY859" fmla="*/ 369285 h 2706595"/>
              <a:gd name="connsiteX860" fmla="*/ 561358 w 3300023"/>
              <a:gd name="connsiteY860" fmla="*/ 346349 h 2706595"/>
              <a:gd name="connsiteX861" fmla="*/ 564973 w 3300023"/>
              <a:gd name="connsiteY861" fmla="*/ 350689 h 2706595"/>
              <a:gd name="connsiteX862" fmla="*/ 565295 w 3300023"/>
              <a:gd name="connsiteY862" fmla="*/ 351096 h 2706595"/>
              <a:gd name="connsiteX863" fmla="*/ 562951 w 3300023"/>
              <a:gd name="connsiteY863" fmla="*/ 348637 h 2706595"/>
              <a:gd name="connsiteX864" fmla="*/ 538464 w 3300023"/>
              <a:gd name="connsiteY864" fmla="*/ 312404 h 2706595"/>
              <a:gd name="connsiteX865" fmla="*/ 538932 w 3300023"/>
              <a:gd name="connsiteY865" fmla="*/ 312964 h 2706595"/>
              <a:gd name="connsiteX866" fmla="*/ 543184 w 3300023"/>
              <a:gd name="connsiteY866" fmla="*/ 319339 h 2706595"/>
              <a:gd name="connsiteX867" fmla="*/ 548498 w 3300023"/>
              <a:gd name="connsiteY867" fmla="*/ 327841 h 2706595"/>
              <a:gd name="connsiteX868" fmla="*/ 555939 w 3300023"/>
              <a:gd name="connsiteY868" fmla="*/ 338468 h 2706595"/>
              <a:gd name="connsiteX869" fmla="*/ 556723 w 3300023"/>
              <a:gd name="connsiteY869" fmla="*/ 339699 h 2706595"/>
              <a:gd name="connsiteX870" fmla="*/ 541796 w 3300023"/>
              <a:gd name="connsiteY870" fmla="*/ 318275 h 2706595"/>
              <a:gd name="connsiteX871" fmla="*/ 539681 w 3300023"/>
              <a:gd name="connsiteY871" fmla="*/ 314546 h 2706595"/>
              <a:gd name="connsiteX872" fmla="*/ 536224 w 3300023"/>
              <a:gd name="connsiteY872" fmla="*/ 309737 h 2706595"/>
              <a:gd name="connsiteX873" fmla="*/ 536275 w 3300023"/>
              <a:gd name="connsiteY873" fmla="*/ 309775 h 2706595"/>
              <a:gd name="connsiteX874" fmla="*/ 536283 w 3300023"/>
              <a:gd name="connsiteY874" fmla="*/ 309783 h 2706595"/>
              <a:gd name="connsiteX875" fmla="*/ 528699 w 3300023"/>
              <a:gd name="connsiteY875" fmla="*/ 306056 h 2706595"/>
              <a:gd name="connsiteX876" fmla="*/ 529896 w 3300023"/>
              <a:gd name="connsiteY876" fmla="*/ 306056 h 2706595"/>
              <a:gd name="connsiteX877" fmla="*/ 532023 w 3300023"/>
              <a:gd name="connsiteY877" fmla="*/ 306586 h 2706595"/>
              <a:gd name="connsiteX878" fmla="*/ 534148 w 3300023"/>
              <a:gd name="connsiteY878" fmla="*/ 308181 h 2706595"/>
              <a:gd name="connsiteX879" fmla="*/ 534624 w 3300023"/>
              <a:gd name="connsiteY879" fmla="*/ 308538 h 2706595"/>
              <a:gd name="connsiteX880" fmla="*/ 532806 w 3300023"/>
              <a:gd name="connsiteY880" fmla="*/ 307623 h 2706595"/>
              <a:gd name="connsiteX881" fmla="*/ 530691 w 3300023"/>
              <a:gd name="connsiteY881" fmla="*/ 306556 h 2706595"/>
              <a:gd name="connsiteX882" fmla="*/ 3147485 w 3300023"/>
              <a:gd name="connsiteY882" fmla="*/ 68544 h 2706595"/>
              <a:gd name="connsiteX883" fmla="*/ 3151737 w 3300023"/>
              <a:gd name="connsiteY883" fmla="*/ 69074 h 2706595"/>
              <a:gd name="connsiteX884" fmla="*/ 3154926 w 3300023"/>
              <a:gd name="connsiteY884" fmla="*/ 70669 h 2706595"/>
              <a:gd name="connsiteX885" fmla="*/ 3156521 w 3300023"/>
              <a:gd name="connsiteY885" fmla="*/ 71733 h 2706595"/>
              <a:gd name="connsiteX886" fmla="*/ 3157583 w 3300023"/>
              <a:gd name="connsiteY886" fmla="*/ 73858 h 2706595"/>
              <a:gd name="connsiteX887" fmla="*/ 3158646 w 3300023"/>
              <a:gd name="connsiteY887" fmla="*/ 75452 h 2706595"/>
              <a:gd name="connsiteX888" fmla="*/ 3159178 w 3300023"/>
              <a:gd name="connsiteY888" fmla="*/ 77576 h 2706595"/>
              <a:gd name="connsiteX889" fmla="*/ 3159710 w 3300023"/>
              <a:gd name="connsiteY889" fmla="*/ 79703 h 2706595"/>
              <a:gd name="connsiteX890" fmla="*/ 3159710 w 3300023"/>
              <a:gd name="connsiteY890" fmla="*/ 82360 h 2706595"/>
              <a:gd name="connsiteX891" fmla="*/ 3159178 w 3300023"/>
              <a:gd name="connsiteY891" fmla="*/ 85016 h 2706595"/>
              <a:gd name="connsiteX892" fmla="*/ 3158646 w 3300023"/>
              <a:gd name="connsiteY892" fmla="*/ 87673 h 2706595"/>
              <a:gd name="connsiteX893" fmla="*/ 3157583 w 3300023"/>
              <a:gd name="connsiteY893" fmla="*/ 90862 h 2706595"/>
              <a:gd name="connsiteX894" fmla="*/ 3155458 w 3300023"/>
              <a:gd name="connsiteY894" fmla="*/ 95110 h 2706595"/>
              <a:gd name="connsiteX895" fmla="*/ 3128882 w 3300023"/>
              <a:gd name="connsiteY895" fmla="*/ 119022 h 2706595"/>
              <a:gd name="connsiteX896" fmla="*/ 3116659 w 3300023"/>
              <a:gd name="connsiteY896" fmla="*/ 131243 h 2706595"/>
              <a:gd name="connsiteX897" fmla="*/ 3114002 w 3300023"/>
              <a:gd name="connsiteY897" fmla="*/ 134432 h 2706595"/>
              <a:gd name="connsiteX898" fmla="*/ 3113469 w 3300023"/>
              <a:gd name="connsiteY898" fmla="*/ 135494 h 2706595"/>
              <a:gd name="connsiteX899" fmla="*/ 3113469 w 3300023"/>
              <a:gd name="connsiteY899" fmla="*/ 136024 h 2706595"/>
              <a:gd name="connsiteX900" fmla="*/ 3114002 w 3300023"/>
              <a:gd name="connsiteY900" fmla="*/ 136024 h 2706595"/>
              <a:gd name="connsiteX901" fmla="*/ 3115064 w 3300023"/>
              <a:gd name="connsiteY901" fmla="*/ 136556 h 2706595"/>
              <a:gd name="connsiteX902" fmla="*/ 3119316 w 3300023"/>
              <a:gd name="connsiteY902" fmla="*/ 135494 h 2706595"/>
              <a:gd name="connsiteX903" fmla="*/ 3135793 w 3300023"/>
              <a:gd name="connsiteY903" fmla="*/ 132305 h 2706595"/>
              <a:gd name="connsiteX904" fmla="*/ 3157583 w 3300023"/>
              <a:gd name="connsiteY904" fmla="*/ 117960 h 2706595"/>
              <a:gd name="connsiteX905" fmla="*/ 3168214 w 3300023"/>
              <a:gd name="connsiteY905" fmla="*/ 111582 h 2706595"/>
              <a:gd name="connsiteX906" fmla="*/ 3179907 w 3300023"/>
              <a:gd name="connsiteY906" fmla="*/ 105207 h 2706595"/>
              <a:gd name="connsiteX907" fmla="*/ 3191068 w 3300023"/>
              <a:gd name="connsiteY907" fmla="*/ 99361 h 2706595"/>
              <a:gd name="connsiteX908" fmla="*/ 3202229 w 3300023"/>
              <a:gd name="connsiteY908" fmla="*/ 93518 h 2706595"/>
              <a:gd name="connsiteX909" fmla="*/ 3208076 w 3300023"/>
              <a:gd name="connsiteY909" fmla="*/ 90329 h 2706595"/>
              <a:gd name="connsiteX910" fmla="*/ 3213390 w 3300023"/>
              <a:gd name="connsiteY910" fmla="*/ 88203 h 2706595"/>
              <a:gd name="connsiteX911" fmla="*/ 3219237 w 3300023"/>
              <a:gd name="connsiteY911" fmla="*/ 87673 h 2706595"/>
              <a:gd name="connsiteX912" fmla="*/ 3221362 w 3300023"/>
              <a:gd name="connsiteY912" fmla="*/ 87673 h 2706595"/>
              <a:gd name="connsiteX913" fmla="*/ 3224021 w 3300023"/>
              <a:gd name="connsiteY913" fmla="*/ 88203 h 2706595"/>
              <a:gd name="connsiteX914" fmla="*/ 3226678 w 3300023"/>
              <a:gd name="connsiteY914" fmla="*/ 89267 h 2706595"/>
              <a:gd name="connsiteX915" fmla="*/ 3229865 w 3300023"/>
              <a:gd name="connsiteY915" fmla="*/ 92454 h 2706595"/>
              <a:gd name="connsiteX916" fmla="*/ 3231460 w 3300023"/>
              <a:gd name="connsiteY916" fmla="*/ 94048 h 2706595"/>
              <a:gd name="connsiteX917" fmla="*/ 3232525 w 3300023"/>
              <a:gd name="connsiteY917" fmla="*/ 96175 h 2706595"/>
              <a:gd name="connsiteX918" fmla="*/ 3233055 w 3300023"/>
              <a:gd name="connsiteY918" fmla="*/ 98299 h 2706595"/>
              <a:gd name="connsiteX919" fmla="*/ 3233587 w 3300023"/>
              <a:gd name="connsiteY919" fmla="*/ 100426 h 2706595"/>
              <a:gd name="connsiteX920" fmla="*/ 3233587 w 3300023"/>
              <a:gd name="connsiteY920" fmla="*/ 103082 h 2706595"/>
              <a:gd name="connsiteX921" fmla="*/ 3233055 w 3300023"/>
              <a:gd name="connsiteY921" fmla="*/ 105739 h 2706595"/>
              <a:gd name="connsiteX922" fmla="*/ 3231460 w 3300023"/>
              <a:gd name="connsiteY922" fmla="*/ 108926 h 2706595"/>
              <a:gd name="connsiteX923" fmla="*/ 3229865 w 3300023"/>
              <a:gd name="connsiteY923" fmla="*/ 113177 h 2706595"/>
              <a:gd name="connsiteX924" fmla="*/ 3227208 w 3300023"/>
              <a:gd name="connsiteY924" fmla="*/ 116366 h 2706595"/>
              <a:gd name="connsiteX925" fmla="*/ 3223489 w 3300023"/>
              <a:gd name="connsiteY925" fmla="*/ 120617 h 2706595"/>
              <a:gd name="connsiteX926" fmla="*/ 3218705 w 3300023"/>
              <a:gd name="connsiteY926" fmla="*/ 124335 h 2706595"/>
              <a:gd name="connsiteX927" fmla="*/ 3212858 w 3300023"/>
              <a:gd name="connsiteY927" fmla="*/ 129117 h 2706595"/>
              <a:gd name="connsiteX928" fmla="*/ 3193193 w 3300023"/>
              <a:gd name="connsiteY928" fmla="*/ 140275 h 2706595"/>
              <a:gd name="connsiteX929" fmla="*/ 3191599 w 3300023"/>
              <a:gd name="connsiteY929" fmla="*/ 141340 h 2706595"/>
              <a:gd name="connsiteX930" fmla="*/ 3193193 w 3300023"/>
              <a:gd name="connsiteY930" fmla="*/ 141340 h 2706595"/>
              <a:gd name="connsiteX931" fmla="*/ 3206481 w 3300023"/>
              <a:gd name="connsiteY931" fmla="*/ 137089 h 2706595"/>
              <a:gd name="connsiteX932" fmla="*/ 3216047 w 3300023"/>
              <a:gd name="connsiteY932" fmla="*/ 134432 h 2706595"/>
              <a:gd name="connsiteX933" fmla="*/ 3227208 w 3300023"/>
              <a:gd name="connsiteY933" fmla="*/ 132305 h 2706595"/>
              <a:gd name="connsiteX934" fmla="*/ 3245811 w 3300023"/>
              <a:gd name="connsiteY934" fmla="*/ 125930 h 2706595"/>
              <a:gd name="connsiteX935" fmla="*/ 3264413 w 3300023"/>
              <a:gd name="connsiteY935" fmla="*/ 121679 h 2706595"/>
              <a:gd name="connsiteX936" fmla="*/ 3270260 w 3300023"/>
              <a:gd name="connsiteY936" fmla="*/ 121147 h 2706595"/>
              <a:gd name="connsiteX937" fmla="*/ 3276106 w 3300023"/>
              <a:gd name="connsiteY937" fmla="*/ 120617 h 2706595"/>
              <a:gd name="connsiteX938" fmla="*/ 3280889 w 3300023"/>
              <a:gd name="connsiteY938" fmla="*/ 120617 h 2706595"/>
              <a:gd name="connsiteX939" fmla="*/ 3285142 w 3300023"/>
              <a:gd name="connsiteY939" fmla="*/ 121679 h 2706595"/>
              <a:gd name="connsiteX940" fmla="*/ 3288330 w 3300023"/>
              <a:gd name="connsiteY940" fmla="*/ 122211 h 2706595"/>
              <a:gd name="connsiteX941" fmla="*/ 3292051 w 3300023"/>
              <a:gd name="connsiteY941" fmla="*/ 123803 h 2706595"/>
              <a:gd name="connsiteX942" fmla="*/ 3294709 w 3300023"/>
              <a:gd name="connsiteY942" fmla="*/ 124868 h 2706595"/>
              <a:gd name="connsiteX943" fmla="*/ 3296303 w 3300023"/>
              <a:gd name="connsiteY943" fmla="*/ 126992 h 2706595"/>
              <a:gd name="connsiteX944" fmla="*/ 3297896 w 3300023"/>
              <a:gd name="connsiteY944" fmla="*/ 129117 h 2706595"/>
              <a:gd name="connsiteX945" fmla="*/ 3298961 w 3300023"/>
              <a:gd name="connsiteY945" fmla="*/ 131243 h 2706595"/>
              <a:gd name="connsiteX946" fmla="*/ 3299491 w 3300023"/>
              <a:gd name="connsiteY946" fmla="*/ 133368 h 2706595"/>
              <a:gd name="connsiteX947" fmla="*/ 3300023 w 3300023"/>
              <a:gd name="connsiteY947" fmla="*/ 135494 h 2706595"/>
              <a:gd name="connsiteX948" fmla="*/ 3299491 w 3300023"/>
              <a:gd name="connsiteY948" fmla="*/ 137619 h 2706595"/>
              <a:gd name="connsiteX949" fmla="*/ 3298961 w 3300023"/>
              <a:gd name="connsiteY949" fmla="*/ 139745 h 2706595"/>
              <a:gd name="connsiteX950" fmla="*/ 3297896 w 3300023"/>
              <a:gd name="connsiteY950" fmla="*/ 141870 h 2706595"/>
              <a:gd name="connsiteX951" fmla="*/ 3296303 w 3300023"/>
              <a:gd name="connsiteY951" fmla="*/ 143996 h 2706595"/>
              <a:gd name="connsiteX952" fmla="*/ 3294177 w 3300023"/>
              <a:gd name="connsiteY952" fmla="*/ 146121 h 2706595"/>
              <a:gd name="connsiteX953" fmla="*/ 3290457 w 3300023"/>
              <a:gd name="connsiteY953" fmla="*/ 148777 h 2706595"/>
              <a:gd name="connsiteX954" fmla="*/ 3286735 w 3300023"/>
              <a:gd name="connsiteY954" fmla="*/ 150372 h 2706595"/>
              <a:gd name="connsiteX955" fmla="*/ 3283015 w 3300023"/>
              <a:gd name="connsiteY955" fmla="*/ 152496 h 2706595"/>
              <a:gd name="connsiteX956" fmla="*/ 3273449 w 3300023"/>
              <a:gd name="connsiteY956" fmla="*/ 155685 h 2706595"/>
              <a:gd name="connsiteX957" fmla="*/ 3262818 w 3300023"/>
              <a:gd name="connsiteY957" fmla="*/ 158874 h 2706595"/>
              <a:gd name="connsiteX958" fmla="*/ 3267603 w 3300023"/>
              <a:gd name="connsiteY958" fmla="*/ 162593 h 2706595"/>
              <a:gd name="connsiteX959" fmla="*/ 3271322 w 3300023"/>
              <a:gd name="connsiteY959" fmla="*/ 166311 h 2706595"/>
              <a:gd name="connsiteX960" fmla="*/ 3274511 w 3300023"/>
              <a:gd name="connsiteY960" fmla="*/ 168968 h 2706595"/>
              <a:gd name="connsiteX961" fmla="*/ 3275574 w 3300023"/>
              <a:gd name="connsiteY961" fmla="*/ 172157 h 2706595"/>
              <a:gd name="connsiteX962" fmla="*/ 3276639 w 3300023"/>
              <a:gd name="connsiteY962" fmla="*/ 174813 h 2706595"/>
              <a:gd name="connsiteX963" fmla="*/ 3276106 w 3300023"/>
              <a:gd name="connsiteY963" fmla="*/ 176938 h 2706595"/>
              <a:gd name="connsiteX964" fmla="*/ 3275044 w 3300023"/>
              <a:gd name="connsiteY964" fmla="*/ 179064 h 2706595"/>
              <a:gd name="connsiteX965" fmla="*/ 3273449 w 3300023"/>
              <a:gd name="connsiteY965" fmla="*/ 181189 h 2706595"/>
              <a:gd name="connsiteX966" fmla="*/ 3270792 w 3300023"/>
              <a:gd name="connsiteY966" fmla="*/ 182783 h 2706595"/>
              <a:gd name="connsiteX967" fmla="*/ 3267603 w 3300023"/>
              <a:gd name="connsiteY967" fmla="*/ 184910 h 2706595"/>
              <a:gd name="connsiteX968" fmla="*/ 3264413 w 3300023"/>
              <a:gd name="connsiteY968" fmla="*/ 186502 h 2706595"/>
              <a:gd name="connsiteX969" fmla="*/ 3260161 w 3300023"/>
              <a:gd name="connsiteY969" fmla="*/ 187566 h 2706595"/>
              <a:gd name="connsiteX970" fmla="*/ 3251125 w 3300023"/>
              <a:gd name="connsiteY970" fmla="*/ 189691 h 2706595"/>
              <a:gd name="connsiteX971" fmla="*/ 3241029 w 3300023"/>
              <a:gd name="connsiteY971" fmla="*/ 191285 h 2706595"/>
              <a:gd name="connsiteX972" fmla="*/ 3235182 w 3300023"/>
              <a:gd name="connsiteY972" fmla="*/ 191817 h 2706595"/>
              <a:gd name="connsiteX973" fmla="*/ 3229335 w 3300023"/>
              <a:gd name="connsiteY973" fmla="*/ 193410 h 2706595"/>
              <a:gd name="connsiteX974" fmla="*/ 3220299 w 3300023"/>
              <a:gd name="connsiteY974" fmla="*/ 196066 h 2706595"/>
              <a:gd name="connsiteX975" fmla="*/ 3212328 w 3300023"/>
              <a:gd name="connsiteY975" fmla="*/ 199255 h 2706595"/>
              <a:gd name="connsiteX976" fmla="*/ 3208606 w 3300023"/>
              <a:gd name="connsiteY976" fmla="*/ 200317 h 2706595"/>
              <a:gd name="connsiteX977" fmla="*/ 3189473 w 3300023"/>
              <a:gd name="connsiteY977" fmla="*/ 208287 h 2706595"/>
              <a:gd name="connsiteX978" fmla="*/ 3181500 w 3300023"/>
              <a:gd name="connsiteY978" fmla="*/ 211476 h 2706595"/>
              <a:gd name="connsiteX979" fmla="*/ 3172996 w 3300023"/>
              <a:gd name="connsiteY979" fmla="*/ 214665 h 2706595"/>
              <a:gd name="connsiteX980" fmla="*/ 3165025 w 3300023"/>
              <a:gd name="connsiteY980" fmla="*/ 216789 h 2706595"/>
              <a:gd name="connsiteX981" fmla="*/ 3156521 w 3300023"/>
              <a:gd name="connsiteY981" fmla="*/ 218384 h 2706595"/>
              <a:gd name="connsiteX982" fmla="*/ 3148017 w 3300023"/>
              <a:gd name="connsiteY982" fmla="*/ 218916 h 2706595"/>
              <a:gd name="connsiteX983" fmla="*/ 3138451 w 3300023"/>
              <a:gd name="connsiteY983" fmla="*/ 218916 h 2706595"/>
              <a:gd name="connsiteX984" fmla="*/ 3128882 w 3300023"/>
              <a:gd name="connsiteY984" fmla="*/ 222103 h 2706595"/>
              <a:gd name="connsiteX985" fmla="*/ 3118786 w 3300023"/>
              <a:gd name="connsiteY985" fmla="*/ 225823 h 2706595"/>
              <a:gd name="connsiteX986" fmla="*/ 3098589 w 3300023"/>
              <a:gd name="connsiteY986" fmla="*/ 233793 h 2706595"/>
              <a:gd name="connsiteX987" fmla="*/ 3078924 w 3300023"/>
              <a:gd name="connsiteY987" fmla="*/ 242293 h 2706595"/>
              <a:gd name="connsiteX988" fmla="*/ 3068825 w 3300023"/>
              <a:gd name="connsiteY988" fmla="*/ 245482 h 2706595"/>
              <a:gd name="connsiteX989" fmla="*/ 3059257 w 3300023"/>
              <a:gd name="connsiteY989" fmla="*/ 248139 h 2706595"/>
              <a:gd name="connsiteX990" fmla="*/ 3052880 w 3300023"/>
              <a:gd name="connsiteY990" fmla="*/ 250265 h 2706595"/>
              <a:gd name="connsiteX991" fmla="*/ 3045971 w 3300023"/>
              <a:gd name="connsiteY991" fmla="*/ 252390 h 2706595"/>
              <a:gd name="connsiteX992" fmla="*/ 3033215 w 3300023"/>
              <a:gd name="connsiteY992" fmla="*/ 257703 h 2706595"/>
              <a:gd name="connsiteX993" fmla="*/ 3020990 w 3300023"/>
              <a:gd name="connsiteY993" fmla="*/ 263548 h 2706595"/>
              <a:gd name="connsiteX994" fmla="*/ 3008767 w 3300023"/>
              <a:gd name="connsiteY994" fmla="*/ 269924 h 2706595"/>
              <a:gd name="connsiteX995" fmla="*/ 2996543 w 3300023"/>
              <a:gd name="connsiteY995" fmla="*/ 276301 h 2706595"/>
              <a:gd name="connsiteX996" fmla="*/ 2984850 w 3300023"/>
              <a:gd name="connsiteY996" fmla="*/ 282145 h 2706595"/>
              <a:gd name="connsiteX997" fmla="*/ 2973157 w 3300023"/>
              <a:gd name="connsiteY997" fmla="*/ 286396 h 2706595"/>
              <a:gd name="connsiteX998" fmla="*/ 2967310 w 3300023"/>
              <a:gd name="connsiteY998" fmla="*/ 288522 h 2706595"/>
              <a:gd name="connsiteX999" fmla="*/ 2961463 w 3300023"/>
              <a:gd name="connsiteY999" fmla="*/ 290115 h 2706595"/>
              <a:gd name="connsiteX1000" fmla="*/ 2955617 w 3300023"/>
              <a:gd name="connsiteY1000" fmla="*/ 295430 h 2706595"/>
              <a:gd name="connsiteX1001" fmla="*/ 2950302 w 3300023"/>
              <a:gd name="connsiteY1001" fmla="*/ 300211 h 2706595"/>
              <a:gd name="connsiteX1002" fmla="*/ 2945520 w 3300023"/>
              <a:gd name="connsiteY1002" fmla="*/ 304994 h 2706595"/>
              <a:gd name="connsiteX1003" fmla="*/ 2940204 w 3300023"/>
              <a:gd name="connsiteY1003" fmla="*/ 309775 h 2706595"/>
              <a:gd name="connsiteX1004" fmla="*/ 2932232 w 3300023"/>
              <a:gd name="connsiteY1004" fmla="*/ 320934 h 2706595"/>
              <a:gd name="connsiteX1005" fmla="*/ 2924791 w 3300023"/>
              <a:gd name="connsiteY1005" fmla="*/ 332092 h 2706595"/>
              <a:gd name="connsiteX1006" fmla="*/ 2917350 w 3300023"/>
              <a:gd name="connsiteY1006" fmla="*/ 343249 h 2706595"/>
              <a:gd name="connsiteX1007" fmla="*/ 2910973 w 3300023"/>
              <a:gd name="connsiteY1007" fmla="*/ 356002 h 2706595"/>
              <a:gd name="connsiteX1008" fmla="*/ 2897153 w 3300023"/>
              <a:gd name="connsiteY1008" fmla="*/ 381506 h 2706595"/>
              <a:gd name="connsiteX1009" fmla="*/ 2873236 w 3300023"/>
              <a:gd name="connsiteY1009" fmla="*/ 418701 h 2706595"/>
              <a:gd name="connsiteX1010" fmla="*/ 2876030 w 3300023"/>
              <a:gd name="connsiteY1010" fmla="*/ 420695 h 2706595"/>
              <a:gd name="connsiteX1011" fmla="*/ 2874817 w 3300023"/>
              <a:gd name="connsiteY1011" fmla="*/ 421510 h 2706595"/>
              <a:gd name="connsiteX1012" fmla="*/ 2872680 w 3300023"/>
              <a:gd name="connsiteY1012" fmla="*/ 422050 h 2706595"/>
              <a:gd name="connsiteX1013" fmla="*/ 2870540 w 3300023"/>
              <a:gd name="connsiteY1013" fmla="*/ 423128 h 2706595"/>
              <a:gd name="connsiteX1014" fmla="*/ 2868403 w 3300023"/>
              <a:gd name="connsiteY1014" fmla="*/ 425285 h 2706595"/>
              <a:gd name="connsiteX1015" fmla="*/ 2865196 w 3300023"/>
              <a:gd name="connsiteY1015" fmla="*/ 427980 h 2706595"/>
              <a:gd name="connsiteX1016" fmla="*/ 2863057 w 3300023"/>
              <a:gd name="connsiteY1016" fmla="*/ 430677 h 2706595"/>
              <a:gd name="connsiteX1017" fmla="*/ 2857178 w 3300023"/>
              <a:gd name="connsiteY1017" fmla="*/ 429598 h 2706595"/>
              <a:gd name="connsiteX1018" fmla="*/ 2851832 w 3300023"/>
              <a:gd name="connsiteY1018" fmla="*/ 428520 h 2706595"/>
              <a:gd name="connsiteX1019" fmla="*/ 2847021 w 3300023"/>
              <a:gd name="connsiteY1019" fmla="*/ 426902 h 2706595"/>
              <a:gd name="connsiteX1020" fmla="*/ 2842745 w 3300023"/>
              <a:gd name="connsiteY1020" fmla="*/ 424745 h 2706595"/>
              <a:gd name="connsiteX1021" fmla="*/ 2839004 w 3300023"/>
              <a:gd name="connsiteY1021" fmla="*/ 422588 h 2706595"/>
              <a:gd name="connsiteX1022" fmla="*/ 2835262 w 3300023"/>
              <a:gd name="connsiteY1022" fmla="*/ 419356 h 2706595"/>
              <a:gd name="connsiteX1023" fmla="*/ 2825639 w 3300023"/>
              <a:gd name="connsiteY1023" fmla="*/ 411807 h 2706595"/>
              <a:gd name="connsiteX1024" fmla="*/ 2792500 w 3300023"/>
              <a:gd name="connsiteY1024" fmla="*/ 384313 h 2706595"/>
              <a:gd name="connsiteX1025" fmla="*/ 2758824 w 3300023"/>
              <a:gd name="connsiteY1025" fmla="*/ 356279 h 2706595"/>
              <a:gd name="connsiteX1026" fmla="*/ 2749736 w 3300023"/>
              <a:gd name="connsiteY1026" fmla="*/ 342801 h 2706595"/>
              <a:gd name="connsiteX1027" fmla="*/ 2744391 w 3300023"/>
              <a:gd name="connsiteY1027" fmla="*/ 339028 h 2706595"/>
              <a:gd name="connsiteX1028" fmla="*/ 2742616 w 3300023"/>
              <a:gd name="connsiteY1028" fmla="*/ 337749 h 2706595"/>
              <a:gd name="connsiteX1029" fmla="*/ 2743554 w 3300023"/>
              <a:gd name="connsiteY1029" fmla="*/ 337936 h 2706595"/>
              <a:gd name="connsiteX1030" fmla="*/ 2746741 w 3300023"/>
              <a:gd name="connsiteY1030" fmla="*/ 339530 h 2706595"/>
              <a:gd name="connsiteX1031" fmla="*/ 2749931 w 3300023"/>
              <a:gd name="connsiteY1031" fmla="*/ 342187 h 2706595"/>
              <a:gd name="connsiteX1032" fmla="*/ 2753652 w 3300023"/>
              <a:gd name="connsiteY1032" fmla="*/ 345376 h 2706595"/>
              <a:gd name="connsiteX1033" fmla="*/ 2796702 w 3300023"/>
              <a:gd name="connsiteY1033" fmla="*/ 271518 h 2706595"/>
              <a:gd name="connsiteX1034" fmla="*/ 2840285 w 3300023"/>
              <a:gd name="connsiteY1034" fmla="*/ 198723 h 2706595"/>
              <a:gd name="connsiteX1035" fmla="*/ 2839221 w 3300023"/>
              <a:gd name="connsiteY1035" fmla="*/ 180659 h 2706595"/>
              <a:gd name="connsiteX1036" fmla="*/ 2838690 w 3300023"/>
              <a:gd name="connsiteY1036" fmla="*/ 166844 h 2706595"/>
              <a:gd name="connsiteX1037" fmla="*/ 2839221 w 3300023"/>
              <a:gd name="connsiteY1037" fmla="*/ 160466 h 2706595"/>
              <a:gd name="connsiteX1038" fmla="*/ 2839753 w 3300023"/>
              <a:gd name="connsiteY1038" fmla="*/ 155685 h 2706595"/>
              <a:gd name="connsiteX1039" fmla="*/ 2840285 w 3300023"/>
              <a:gd name="connsiteY1039" fmla="*/ 150902 h 2706595"/>
              <a:gd name="connsiteX1040" fmla="*/ 2841348 w 3300023"/>
              <a:gd name="connsiteY1040" fmla="*/ 146121 h 2706595"/>
              <a:gd name="connsiteX1041" fmla="*/ 2842942 w 3300023"/>
              <a:gd name="connsiteY1041" fmla="*/ 141870 h 2706595"/>
              <a:gd name="connsiteX1042" fmla="*/ 2845067 w 3300023"/>
              <a:gd name="connsiteY1042" fmla="*/ 138151 h 2706595"/>
              <a:gd name="connsiteX1043" fmla="*/ 2847724 w 3300023"/>
              <a:gd name="connsiteY1043" fmla="*/ 134432 h 2706595"/>
              <a:gd name="connsiteX1044" fmla="*/ 2851446 w 3300023"/>
              <a:gd name="connsiteY1044" fmla="*/ 130711 h 2706595"/>
              <a:gd name="connsiteX1045" fmla="*/ 2859950 w 3300023"/>
              <a:gd name="connsiteY1045" fmla="*/ 122211 h 2706595"/>
              <a:gd name="connsiteX1046" fmla="*/ 2871641 w 3300023"/>
              <a:gd name="connsiteY1046" fmla="*/ 112114 h 2706595"/>
              <a:gd name="connsiteX1047" fmla="*/ 2879082 w 3300023"/>
              <a:gd name="connsiteY1047" fmla="*/ 99894 h 2706595"/>
              <a:gd name="connsiteX1048" fmla="*/ 2882804 w 3300023"/>
              <a:gd name="connsiteY1048" fmla="*/ 94580 h 2706595"/>
              <a:gd name="connsiteX1049" fmla="*/ 2886524 w 3300023"/>
              <a:gd name="connsiteY1049" fmla="*/ 89267 h 2706595"/>
              <a:gd name="connsiteX1050" fmla="*/ 2891308 w 3300023"/>
              <a:gd name="connsiteY1050" fmla="*/ 85546 h 2706595"/>
              <a:gd name="connsiteX1051" fmla="*/ 2893433 w 3300023"/>
              <a:gd name="connsiteY1051" fmla="*/ 83954 h 2706595"/>
              <a:gd name="connsiteX1052" fmla="*/ 2896090 w 3300023"/>
              <a:gd name="connsiteY1052" fmla="*/ 82890 h 2706595"/>
              <a:gd name="connsiteX1053" fmla="*/ 2898747 w 3300023"/>
              <a:gd name="connsiteY1053" fmla="*/ 81827 h 2706595"/>
              <a:gd name="connsiteX1054" fmla="*/ 2901937 w 3300023"/>
              <a:gd name="connsiteY1054" fmla="*/ 81297 h 2706595"/>
              <a:gd name="connsiteX1055" fmla="*/ 2905656 w 3300023"/>
              <a:gd name="connsiteY1055" fmla="*/ 81297 h 2706595"/>
              <a:gd name="connsiteX1056" fmla="*/ 2909378 w 3300023"/>
              <a:gd name="connsiteY1056" fmla="*/ 81297 h 2706595"/>
              <a:gd name="connsiteX1057" fmla="*/ 2913630 w 3300023"/>
              <a:gd name="connsiteY1057" fmla="*/ 81827 h 2706595"/>
              <a:gd name="connsiteX1058" fmla="*/ 2917350 w 3300023"/>
              <a:gd name="connsiteY1058" fmla="*/ 82890 h 2706595"/>
              <a:gd name="connsiteX1059" fmla="*/ 2920539 w 3300023"/>
              <a:gd name="connsiteY1059" fmla="*/ 85016 h 2706595"/>
              <a:gd name="connsiteX1060" fmla="*/ 2922134 w 3300023"/>
              <a:gd name="connsiteY1060" fmla="*/ 86078 h 2706595"/>
              <a:gd name="connsiteX1061" fmla="*/ 2923196 w 3300023"/>
              <a:gd name="connsiteY1061" fmla="*/ 87673 h 2706595"/>
              <a:gd name="connsiteX1062" fmla="*/ 2925323 w 3300023"/>
              <a:gd name="connsiteY1062" fmla="*/ 89797 h 2706595"/>
              <a:gd name="connsiteX1063" fmla="*/ 2925853 w 3300023"/>
              <a:gd name="connsiteY1063" fmla="*/ 92454 h 2706595"/>
              <a:gd name="connsiteX1064" fmla="*/ 2927448 w 3300023"/>
              <a:gd name="connsiteY1064" fmla="*/ 98831 h 2706595"/>
              <a:gd name="connsiteX1065" fmla="*/ 2927980 w 3300023"/>
              <a:gd name="connsiteY1065" fmla="*/ 107331 h 2706595"/>
              <a:gd name="connsiteX1066" fmla="*/ 2927448 w 3300023"/>
              <a:gd name="connsiteY1066" fmla="*/ 119022 h 2706595"/>
              <a:gd name="connsiteX1067" fmla="*/ 2934357 w 3300023"/>
              <a:gd name="connsiteY1067" fmla="*/ 120617 h 2706595"/>
              <a:gd name="connsiteX1068" fmla="*/ 2942331 w 3300023"/>
              <a:gd name="connsiteY1068" fmla="*/ 122211 h 2706595"/>
              <a:gd name="connsiteX1069" fmla="*/ 2960933 w 3300023"/>
              <a:gd name="connsiteY1069" fmla="*/ 124335 h 2706595"/>
              <a:gd name="connsiteX1070" fmla="*/ 2980066 w 3300023"/>
              <a:gd name="connsiteY1070" fmla="*/ 125930 h 2706595"/>
              <a:gd name="connsiteX1071" fmla="*/ 2989632 w 3300023"/>
              <a:gd name="connsiteY1071" fmla="*/ 126460 h 2706595"/>
              <a:gd name="connsiteX1072" fmla="*/ 2999200 w 3300023"/>
              <a:gd name="connsiteY1072" fmla="*/ 126460 h 2706595"/>
              <a:gd name="connsiteX1073" fmla="*/ 3006639 w 3300023"/>
              <a:gd name="connsiteY1073" fmla="*/ 125398 h 2706595"/>
              <a:gd name="connsiteX1074" fmla="*/ 3013551 w 3300023"/>
              <a:gd name="connsiteY1074" fmla="*/ 124868 h 2706595"/>
              <a:gd name="connsiteX1075" fmla="*/ 3026837 w 3300023"/>
              <a:gd name="connsiteY1075" fmla="*/ 122211 h 2706595"/>
              <a:gd name="connsiteX1076" fmla="*/ 3033215 w 3300023"/>
              <a:gd name="connsiteY1076" fmla="*/ 121679 h 2706595"/>
              <a:gd name="connsiteX1077" fmla="*/ 3040125 w 3300023"/>
              <a:gd name="connsiteY1077" fmla="*/ 121147 h 2706595"/>
              <a:gd name="connsiteX1078" fmla="*/ 3047033 w 3300023"/>
              <a:gd name="connsiteY1078" fmla="*/ 121679 h 2706595"/>
              <a:gd name="connsiteX1079" fmla="*/ 3054475 w 3300023"/>
              <a:gd name="connsiteY1079" fmla="*/ 122741 h 2706595"/>
              <a:gd name="connsiteX1080" fmla="*/ 3057132 w 3300023"/>
              <a:gd name="connsiteY1080" fmla="*/ 123273 h 2706595"/>
              <a:gd name="connsiteX1081" fmla="*/ 3059257 w 3300023"/>
              <a:gd name="connsiteY1081" fmla="*/ 123273 h 2706595"/>
              <a:gd name="connsiteX1082" fmla="*/ 3061914 w 3300023"/>
              <a:gd name="connsiteY1082" fmla="*/ 122741 h 2706595"/>
              <a:gd name="connsiteX1083" fmla="*/ 3064041 w 3300023"/>
              <a:gd name="connsiteY1083" fmla="*/ 121679 h 2706595"/>
              <a:gd name="connsiteX1084" fmla="*/ 3068825 w 3300023"/>
              <a:gd name="connsiteY1084" fmla="*/ 119022 h 2706595"/>
              <a:gd name="connsiteX1085" fmla="*/ 3073607 w 3300023"/>
              <a:gd name="connsiteY1085" fmla="*/ 115303 h 2706595"/>
              <a:gd name="connsiteX1086" fmla="*/ 3083176 w 3300023"/>
              <a:gd name="connsiteY1086" fmla="*/ 105739 h 2706595"/>
              <a:gd name="connsiteX1087" fmla="*/ 3088490 w 3300023"/>
              <a:gd name="connsiteY1087" fmla="*/ 100956 h 2706595"/>
              <a:gd name="connsiteX1088" fmla="*/ 3094867 w 3300023"/>
              <a:gd name="connsiteY1088" fmla="*/ 96705 h 2706595"/>
              <a:gd name="connsiteX1089" fmla="*/ 3105498 w 3300023"/>
              <a:gd name="connsiteY1089" fmla="*/ 88735 h 2706595"/>
              <a:gd name="connsiteX1090" fmla="*/ 3117721 w 3300023"/>
              <a:gd name="connsiteY1090" fmla="*/ 81297 h 2706595"/>
              <a:gd name="connsiteX1091" fmla="*/ 3123568 w 3300023"/>
              <a:gd name="connsiteY1091" fmla="*/ 78109 h 2706595"/>
              <a:gd name="connsiteX1092" fmla="*/ 3130477 w 3300023"/>
              <a:gd name="connsiteY1092" fmla="*/ 74390 h 2706595"/>
              <a:gd name="connsiteX1093" fmla="*/ 3136324 w 3300023"/>
              <a:gd name="connsiteY1093" fmla="*/ 71201 h 2706595"/>
              <a:gd name="connsiteX1094" fmla="*/ 3142703 w 3300023"/>
              <a:gd name="connsiteY1094" fmla="*/ 69074 h 2706595"/>
              <a:gd name="connsiteX1095" fmla="*/ 76004 w 3300023"/>
              <a:gd name="connsiteY1095" fmla="*/ 0 h 2706595"/>
              <a:gd name="connsiteX1096" fmla="*/ 79724 w 3300023"/>
              <a:gd name="connsiteY1096" fmla="*/ 1062 h 2706595"/>
              <a:gd name="connsiteX1097" fmla="*/ 82913 w 3300023"/>
              <a:gd name="connsiteY1097" fmla="*/ 1062 h 2706595"/>
              <a:gd name="connsiteX1098" fmla="*/ 90885 w 3300023"/>
              <a:gd name="connsiteY1098" fmla="*/ 3189 h 2706595"/>
              <a:gd name="connsiteX1099" fmla="*/ 100453 w 3300023"/>
              <a:gd name="connsiteY1099" fmla="*/ 6376 h 2706595"/>
              <a:gd name="connsiteX1100" fmla="*/ 113209 w 3300023"/>
              <a:gd name="connsiteY1100" fmla="*/ 18066 h 2706595"/>
              <a:gd name="connsiteX1101" fmla="*/ 127027 w 3300023"/>
              <a:gd name="connsiteY1101" fmla="*/ 29225 h 2706595"/>
              <a:gd name="connsiteX1102" fmla="*/ 140845 w 3300023"/>
              <a:gd name="connsiteY1102" fmla="*/ 39852 h 2706595"/>
              <a:gd name="connsiteX1103" fmla="*/ 155196 w 3300023"/>
              <a:gd name="connsiteY1103" fmla="*/ 49416 h 2706595"/>
              <a:gd name="connsiteX1104" fmla="*/ 170078 w 3300023"/>
              <a:gd name="connsiteY1104" fmla="*/ 58980 h 2706595"/>
              <a:gd name="connsiteX1105" fmla="*/ 184959 w 3300023"/>
              <a:gd name="connsiteY1105" fmla="*/ 67482 h 2706595"/>
              <a:gd name="connsiteX1106" fmla="*/ 200904 w 3300023"/>
              <a:gd name="connsiteY1106" fmla="*/ 76514 h 2706595"/>
              <a:gd name="connsiteX1107" fmla="*/ 217380 w 3300023"/>
              <a:gd name="connsiteY1107" fmla="*/ 84484 h 2706595"/>
              <a:gd name="connsiteX1108" fmla="*/ 231200 w 3300023"/>
              <a:gd name="connsiteY1108" fmla="*/ 86078 h 2706595"/>
              <a:gd name="connsiteX1109" fmla="*/ 238109 w 3300023"/>
              <a:gd name="connsiteY1109" fmla="*/ 87141 h 2706595"/>
              <a:gd name="connsiteX1110" fmla="*/ 245548 w 3300023"/>
              <a:gd name="connsiteY1110" fmla="*/ 88735 h 2706595"/>
              <a:gd name="connsiteX1111" fmla="*/ 252990 w 3300023"/>
              <a:gd name="connsiteY1111" fmla="*/ 90862 h 2706595"/>
              <a:gd name="connsiteX1112" fmla="*/ 260431 w 3300023"/>
              <a:gd name="connsiteY1112" fmla="*/ 94048 h 2706595"/>
              <a:gd name="connsiteX1113" fmla="*/ 268935 w 3300023"/>
              <a:gd name="connsiteY1113" fmla="*/ 97237 h 2706595"/>
              <a:gd name="connsiteX1114" fmla="*/ 277439 w 3300023"/>
              <a:gd name="connsiteY1114" fmla="*/ 102018 h 2706595"/>
              <a:gd name="connsiteX1115" fmla="*/ 287537 w 3300023"/>
              <a:gd name="connsiteY1115" fmla="*/ 103612 h 2706595"/>
              <a:gd name="connsiteX1116" fmla="*/ 299228 w 3300023"/>
              <a:gd name="connsiteY1116" fmla="*/ 106269 h 2706595"/>
              <a:gd name="connsiteX1117" fmla="*/ 310922 w 3300023"/>
              <a:gd name="connsiteY1117" fmla="*/ 108396 h 2706595"/>
              <a:gd name="connsiteX1118" fmla="*/ 322083 w 3300023"/>
              <a:gd name="connsiteY1118" fmla="*/ 109458 h 2706595"/>
              <a:gd name="connsiteX1119" fmla="*/ 326334 w 3300023"/>
              <a:gd name="connsiteY1119" fmla="*/ 109458 h 2706595"/>
              <a:gd name="connsiteX1120" fmla="*/ 330586 w 3300023"/>
              <a:gd name="connsiteY1120" fmla="*/ 109458 h 2706595"/>
              <a:gd name="connsiteX1121" fmla="*/ 334308 w 3300023"/>
              <a:gd name="connsiteY1121" fmla="*/ 108396 h 2706595"/>
              <a:gd name="connsiteX1122" fmla="*/ 336965 w 3300023"/>
              <a:gd name="connsiteY1122" fmla="*/ 106269 h 2706595"/>
              <a:gd name="connsiteX1123" fmla="*/ 338028 w 3300023"/>
              <a:gd name="connsiteY1123" fmla="*/ 105207 h 2706595"/>
              <a:gd name="connsiteX1124" fmla="*/ 338560 w 3300023"/>
              <a:gd name="connsiteY1124" fmla="*/ 104145 h 2706595"/>
              <a:gd name="connsiteX1125" fmla="*/ 339090 w 3300023"/>
              <a:gd name="connsiteY1125" fmla="*/ 102550 h 2706595"/>
              <a:gd name="connsiteX1126" fmla="*/ 339090 w 3300023"/>
              <a:gd name="connsiteY1126" fmla="*/ 100426 h 2706595"/>
              <a:gd name="connsiteX1127" fmla="*/ 338560 w 3300023"/>
              <a:gd name="connsiteY1127" fmla="*/ 96175 h 2706595"/>
              <a:gd name="connsiteX1128" fmla="*/ 336433 w 3300023"/>
              <a:gd name="connsiteY1128" fmla="*/ 90329 h 2706595"/>
              <a:gd name="connsiteX1129" fmla="*/ 331651 w 3300023"/>
              <a:gd name="connsiteY1129" fmla="*/ 85546 h 2706595"/>
              <a:gd name="connsiteX1130" fmla="*/ 327929 w 3300023"/>
              <a:gd name="connsiteY1130" fmla="*/ 81297 h 2706595"/>
              <a:gd name="connsiteX1131" fmla="*/ 324740 w 3300023"/>
              <a:gd name="connsiteY1131" fmla="*/ 77046 h 2706595"/>
              <a:gd name="connsiteX1132" fmla="*/ 322615 w 3300023"/>
              <a:gd name="connsiteY1132" fmla="*/ 72263 h 2706595"/>
              <a:gd name="connsiteX1133" fmla="*/ 321020 w 3300023"/>
              <a:gd name="connsiteY1133" fmla="*/ 68012 h 2706595"/>
              <a:gd name="connsiteX1134" fmla="*/ 319958 w 3300023"/>
              <a:gd name="connsiteY1134" fmla="*/ 64293 h 2706595"/>
              <a:gd name="connsiteX1135" fmla="*/ 319425 w 3300023"/>
              <a:gd name="connsiteY1135" fmla="*/ 60042 h 2706595"/>
              <a:gd name="connsiteX1136" fmla="*/ 319425 w 3300023"/>
              <a:gd name="connsiteY1136" fmla="*/ 56854 h 2706595"/>
              <a:gd name="connsiteX1137" fmla="*/ 319958 w 3300023"/>
              <a:gd name="connsiteY1137" fmla="*/ 52605 h 2706595"/>
              <a:gd name="connsiteX1138" fmla="*/ 321020 w 3300023"/>
              <a:gd name="connsiteY1138" fmla="*/ 49416 h 2706595"/>
              <a:gd name="connsiteX1139" fmla="*/ 322083 w 3300023"/>
              <a:gd name="connsiteY1139" fmla="*/ 46759 h 2706595"/>
              <a:gd name="connsiteX1140" fmla="*/ 324210 w 3300023"/>
              <a:gd name="connsiteY1140" fmla="*/ 44103 h 2706595"/>
              <a:gd name="connsiteX1141" fmla="*/ 326334 w 3300023"/>
              <a:gd name="connsiteY1141" fmla="*/ 41446 h 2706595"/>
              <a:gd name="connsiteX1142" fmla="*/ 328461 w 3300023"/>
              <a:gd name="connsiteY1142" fmla="*/ 39852 h 2706595"/>
              <a:gd name="connsiteX1143" fmla="*/ 331119 w 3300023"/>
              <a:gd name="connsiteY1143" fmla="*/ 37725 h 2706595"/>
              <a:gd name="connsiteX1144" fmla="*/ 334308 w 3300023"/>
              <a:gd name="connsiteY1144" fmla="*/ 36133 h 2706595"/>
              <a:gd name="connsiteX1145" fmla="*/ 338028 w 3300023"/>
              <a:gd name="connsiteY1145" fmla="*/ 35068 h 2706595"/>
              <a:gd name="connsiteX1146" fmla="*/ 341217 w 3300023"/>
              <a:gd name="connsiteY1146" fmla="*/ 34538 h 2706595"/>
              <a:gd name="connsiteX1147" fmla="*/ 344407 w 3300023"/>
              <a:gd name="connsiteY1147" fmla="*/ 34538 h 2706595"/>
              <a:gd name="connsiteX1148" fmla="*/ 348126 w 3300023"/>
              <a:gd name="connsiteY1148" fmla="*/ 34538 h 2706595"/>
              <a:gd name="connsiteX1149" fmla="*/ 351316 w 3300023"/>
              <a:gd name="connsiteY1149" fmla="*/ 35068 h 2706595"/>
              <a:gd name="connsiteX1150" fmla="*/ 355568 w 3300023"/>
              <a:gd name="connsiteY1150" fmla="*/ 37195 h 2706595"/>
              <a:gd name="connsiteX1151" fmla="*/ 358757 w 3300023"/>
              <a:gd name="connsiteY1151" fmla="*/ 38789 h 2706595"/>
              <a:gd name="connsiteX1152" fmla="*/ 361944 w 3300023"/>
              <a:gd name="connsiteY1152" fmla="*/ 40914 h 2706595"/>
              <a:gd name="connsiteX1153" fmla="*/ 365134 w 3300023"/>
              <a:gd name="connsiteY1153" fmla="*/ 43570 h 2706595"/>
              <a:gd name="connsiteX1154" fmla="*/ 368323 w 3300023"/>
              <a:gd name="connsiteY1154" fmla="*/ 46759 h 2706595"/>
              <a:gd name="connsiteX1155" fmla="*/ 372043 w 3300023"/>
              <a:gd name="connsiteY1155" fmla="*/ 50478 h 2706595"/>
              <a:gd name="connsiteX1156" fmla="*/ 374170 w 3300023"/>
              <a:gd name="connsiteY1156" fmla="*/ 55791 h 2706595"/>
              <a:gd name="connsiteX1157" fmla="*/ 376827 w 3300023"/>
              <a:gd name="connsiteY1157" fmla="*/ 60574 h 2706595"/>
              <a:gd name="connsiteX1158" fmla="*/ 378952 w 3300023"/>
              <a:gd name="connsiteY1158" fmla="*/ 66418 h 2706595"/>
              <a:gd name="connsiteX1159" fmla="*/ 380547 w 3300023"/>
              <a:gd name="connsiteY1159" fmla="*/ 72795 h 2706595"/>
              <a:gd name="connsiteX1160" fmla="*/ 381609 w 3300023"/>
              <a:gd name="connsiteY1160" fmla="*/ 80765 h 2706595"/>
              <a:gd name="connsiteX1161" fmla="*/ 398087 w 3300023"/>
              <a:gd name="connsiteY1161" fmla="*/ 88735 h 2706595"/>
              <a:gd name="connsiteX1162" fmla="*/ 404996 w 3300023"/>
              <a:gd name="connsiteY1162" fmla="*/ 93518 h 2706595"/>
              <a:gd name="connsiteX1163" fmla="*/ 412437 w 3300023"/>
              <a:gd name="connsiteY1163" fmla="*/ 98299 h 2706595"/>
              <a:gd name="connsiteX1164" fmla="*/ 418814 w 3300023"/>
              <a:gd name="connsiteY1164" fmla="*/ 102550 h 2706595"/>
              <a:gd name="connsiteX1165" fmla="*/ 424130 w 3300023"/>
              <a:gd name="connsiteY1165" fmla="*/ 107863 h 2706595"/>
              <a:gd name="connsiteX1166" fmla="*/ 429975 w 3300023"/>
              <a:gd name="connsiteY1166" fmla="*/ 113177 h 2706595"/>
              <a:gd name="connsiteX1167" fmla="*/ 434759 w 3300023"/>
              <a:gd name="connsiteY1167" fmla="*/ 119022 h 2706595"/>
              <a:gd name="connsiteX1168" fmla="*/ 438479 w 3300023"/>
              <a:gd name="connsiteY1168" fmla="*/ 124868 h 2706595"/>
              <a:gd name="connsiteX1169" fmla="*/ 441668 w 3300023"/>
              <a:gd name="connsiteY1169" fmla="*/ 131775 h 2706595"/>
              <a:gd name="connsiteX1170" fmla="*/ 444325 w 3300023"/>
              <a:gd name="connsiteY1170" fmla="*/ 138151 h 2706595"/>
              <a:gd name="connsiteX1171" fmla="*/ 446983 w 3300023"/>
              <a:gd name="connsiteY1171" fmla="*/ 145058 h 2706595"/>
              <a:gd name="connsiteX1172" fmla="*/ 448577 w 3300023"/>
              <a:gd name="connsiteY1172" fmla="*/ 153560 h 2706595"/>
              <a:gd name="connsiteX1173" fmla="*/ 449110 w 3300023"/>
              <a:gd name="connsiteY1173" fmla="*/ 161530 h 2706595"/>
              <a:gd name="connsiteX1174" fmla="*/ 448577 w 3300023"/>
              <a:gd name="connsiteY1174" fmla="*/ 171095 h 2706595"/>
              <a:gd name="connsiteX1175" fmla="*/ 447515 w 3300023"/>
              <a:gd name="connsiteY1175" fmla="*/ 180127 h 2706595"/>
              <a:gd name="connsiteX1176" fmla="*/ 517672 w 3300023"/>
              <a:gd name="connsiteY1176" fmla="*/ 310307 h 2706595"/>
              <a:gd name="connsiteX1177" fmla="*/ 521392 w 3300023"/>
              <a:gd name="connsiteY1177" fmla="*/ 308181 h 2706595"/>
              <a:gd name="connsiteX1178" fmla="*/ 524581 w 3300023"/>
              <a:gd name="connsiteY1178" fmla="*/ 306586 h 2706595"/>
              <a:gd name="connsiteX1179" fmla="*/ 527239 w 3300023"/>
              <a:gd name="connsiteY1179" fmla="*/ 306056 h 2706595"/>
              <a:gd name="connsiteX1180" fmla="*/ 528482 w 3300023"/>
              <a:gd name="connsiteY1180" fmla="*/ 306056 h 2706595"/>
              <a:gd name="connsiteX1181" fmla="*/ 526987 w 3300023"/>
              <a:gd name="connsiteY1181" fmla="*/ 306556 h 2706595"/>
              <a:gd name="connsiteX1182" fmla="*/ 524873 w 3300023"/>
              <a:gd name="connsiteY1182" fmla="*/ 307090 h 2706595"/>
              <a:gd name="connsiteX1183" fmla="*/ 520643 w 3300023"/>
              <a:gd name="connsiteY1183" fmla="*/ 309221 h 2706595"/>
              <a:gd name="connsiteX1184" fmla="*/ 515883 w 3300023"/>
              <a:gd name="connsiteY1184" fmla="*/ 312950 h 2706595"/>
              <a:gd name="connsiteX1185" fmla="*/ 511123 w 3300023"/>
              <a:gd name="connsiteY1185" fmla="*/ 317211 h 2706595"/>
              <a:gd name="connsiteX1186" fmla="*/ 505834 w 3300023"/>
              <a:gd name="connsiteY1186" fmla="*/ 321472 h 2706595"/>
              <a:gd name="connsiteX1187" fmla="*/ 464583 w 3300023"/>
              <a:gd name="connsiteY1187" fmla="*/ 352366 h 2706595"/>
              <a:gd name="connsiteX1188" fmla="*/ 421746 w 3300023"/>
              <a:gd name="connsiteY1188" fmla="*/ 382195 h 2706595"/>
              <a:gd name="connsiteX1189" fmla="*/ 412228 w 3300023"/>
              <a:gd name="connsiteY1189" fmla="*/ 388586 h 2706595"/>
              <a:gd name="connsiteX1190" fmla="*/ 403765 w 3300023"/>
              <a:gd name="connsiteY1190" fmla="*/ 394446 h 2706595"/>
              <a:gd name="connsiteX1191" fmla="*/ 397420 w 3300023"/>
              <a:gd name="connsiteY1191" fmla="*/ 400305 h 2706595"/>
              <a:gd name="connsiteX1192" fmla="*/ 393752 w 3300023"/>
              <a:gd name="connsiteY1192" fmla="*/ 404335 h 2706595"/>
              <a:gd name="connsiteX1193" fmla="*/ 395429 w 3300023"/>
              <a:gd name="connsiteY1193" fmla="*/ 401167 h 2706595"/>
              <a:gd name="connsiteX1194" fmla="*/ 401806 w 3300023"/>
              <a:gd name="connsiteY1194" fmla="*/ 391602 h 2706595"/>
              <a:gd name="connsiteX1195" fmla="*/ 387456 w 3300023"/>
              <a:gd name="connsiteY1195" fmla="*/ 365566 h 2706595"/>
              <a:gd name="connsiteX1196" fmla="*/ 373105 w 3300023"/>
              <a:gd name="connsiteY1196" fmla="*/ 339530 h 2706595"/>
              <a:gd name="connsiteX1197" fmla="*/ 357162 w 3300023"/>
              <a:gd name="connsiteY1197" fmla="*/ 313494 h 2706595"/>
              <a:gd name="connsiteX1198" fmla="*/ 348658 w 3300023"/>
              <a:gd name="connsiteY1198" fmla="*/ 300743 h 2706595"/>
              <a:gd name="connsiteX1199" fmla="*/ 340685 w 3300023"/>
              <a:gd name="connsiteY1199" fmla="*/ 289052 h 2706595"/>
              <a:gd name="connsiteX1200" fmla="*/ 326867 w 3300023"/>
              <a:gd name="connsiteY1200" fmla="*/ 280020 h 2706595"/>
              <a:gd name="connsiteX1201" fmla="*/ 314643 w 3300023"/>
              <a:gd name="connsiteY1201" fmla="*/ 272050 h 2706595"/>
              <a:gd name="connsiteX1202" fmla="*/ 304545 w 3300023"/>
              <a:gd name="connsiteY1202" fmla="*/ 266737 h 2706595"/>
              <a:gd name="connsiteX1203" fmla="*/ 294976 w 3300023"/>
              <a:gd name="connsiteY1203" fmla="*/ 262486 h 2706595"/>
              <a:gd name="connsiteX1204" fmla="*/ 278501 w 3300023"/>
              <a:gd name="connsiteY1204" fmla="*/ 254516 h 2706595"/>
              <a:gd name="connsiteX1205" fmla="*/ 270529 w 3300023"/>
              <a:gd name="connsiteY1205" fmla="*/ 250795 h 2706595"/>
              <a:gd name="connsiteX1206" fmla="*/ 262026 w 3300023"/>
              <a:gd name="connsiteY1206" fmla="*/ 246014 h 2706595"/>
              <a:gd name="connsiteX1207" fmla="*/ 249270 w 3300023"/>
              <a:gd name="connsiteY1207" fmla="*/ 241231 h 2706595"/>
              <a:gd name="connsiteX1208" fmla="*/ 236514 w 3300023"/>
              <a:gd name="connsiteY1208" fmla="*/ 236450 h 2706595"/>
              <a:gd name="connsiteX1209" fmla="*/ 225883 w 3300023"/>
              <a:gd name="connsiteY1209" fmla="*/ 231137 h 2706595"/>
              <a:gd name="connsiteX1210" fmla="*/ 214722 w 3300023"/>
              <a:gd name="connsiteY1210" fmla="*/ 225823 h 2706595"/>
              <a:gd name="connsiteX1211" fmla="*/ 203561 w 3300023"/>
              <a:gd name="connsiteY1211" fmla="*/ 220508 h 2706595"/>
              <a:gd name="connsiteX1212" fmla="*/ 192931 w 3300023"/>
              <a:gd name="connsiteY1212" fmla="*/ 213602 h 2706595"/>
              <a:gd name="connsiteX1213" fmla="*/ 181770 w 3300023"/>
              <a:gd name="connsiteY1213" fmla="*/ 206695 h 2706595"/>
              <a:gd name="connsiteX1214" fmla="*/ 170609 w 3300023"/>
              <a:gd name="connsiteY1214" fmla="*/ 198723 h 2706595"/>
              <a:gd name="connsiteX1215" fmla="*/ 154133 w 3300023"/>
              <a:gd name="connsiteY1215" fmla="*/ 194474 h 2706595"/>
              <a:gd name="connsiteX1216" fmla="*/ 139783 w 3300023"/>
              <a:gd name="connsiteY1216" fmla="*/ 189691 h 2706595"/>
              <a:gd name="connsiteX1217" fmla="*/ 125965 w 3300023"/>
              <a:gd name="connsiteY1217" fmla="*/ 184378 h 2706595"/>
              <a:gd name="connsiteX1218" fmla="*/ 113209 w 3300023"/>
              <a:gd name="connsiteY1218" fmla="*/ 177470 h 2706595"/>
              <a:gd name="connsiteX1219" fmla="*/ 102046 w 3300023"/>
              <a:gd name="connsiteY1219" fmla="*/ 170562 h 2706595"/>
              <a:gd name="connsiteX1220" fmla="*/ 90885 w 3300023"/>
              <a:gd name="connsiteY1220" fmla="*/ 162060 h 2706595"/>
              <a:gd name="connsiteX1221" fmla="*/ 80256 w 3300023"/>
              <a:gd name="connsiteY1221" fmla="*/ 154091 h 2706595"/>
              <a:gd name="connsiteX1222" fmla="*/ 69095 w 3300023"/>
              <a:gd name="connsiteY1222" fmla="*/ 144526 h 2706595"/>
              <a:gd name="connsiteX1223" fmla="*/ 62184 w 3300023"/>
              <a:gd name="connsiteY1223" fmla="*/ 138681 h 2706595"/>
              <a:gd name="connsiteX1224" fmla="*/ 54213 w 3300023"/>
              <a:gd name="connsiteY1224" fmla="*/ 132305 h 2706595"/>
              <a:gd name="connsiteX1225" fmla="*/ 46241 w 3300023"/>
              <a:gd name="connsiteY1225" fmla="*/ 125398 h 2706595"/>
              <a:gd name="connsiteX1226" fmla="*/ 38800 w 3300023"/>
              <a:gd name="connsiteY1226" fmla="*/ 118490 h 2706595"/>
              <a:gd name="connsiteX1227" fmla="*/ 35610 w 3300023"/>
              <a:gd name="connsiteY1227" fmla="*/ 114771 h 2706595"/>
              <a:gd name="connsiteX1228" fmla="*/ 32953 w 3300023"/>
              <a:gd name="connsiteY1228" fmla="*/ 111052 h 2706595"/>
              <a:gd name="connsiteX1229" fmla="*/ 30828 w 3300023"/>
              <a:gd name="connsiteY1229" fmla="*/ 106269 h 2706595"/>
              <a:gd name="connsiteX1230" fmla="*/ 29233 w 3300023"/>
              <a:gd name="connsiteY1230" fmla="*/ 102550 h 2706595"/>
              <a:gd name="connsiteX1231" fmla="*/ 28169 w 3300023"/>
              <a:gd name="connsiteY1231" fmla="*/ 97767 h 2706595"/>
              <a:gd name="connsiteX1232" fmla="*/ 27639 w 3300023"/>
              <a:gd name="connsiteY1232" fmla="*/ 93518 h 2706595"/>
              <a:gd name="connsiteX1233" fmla="*/ 28169 w 3300023"/>
              <a:gd name="connsiteY1233" fmla="*/ 88203 h 2706595"/>
              <a:gd name="connsiteX1234" fmla="*/ 29233 w 3300023"/>
              <a:gd name="connsiteY1234" fmla="*/ 83422 h 2706595"/>
              <a:gd name="connsiteX1235" fmla="*/ 15413 w 3300023"/>
              <a:gd name="connsiteY1235" fmla="*/ 68012 h 2706595"/>
              <a:gd name="connsiteX1236" fmla="*/ 6379 w 3300023"/>
              <a:gd name="connsiteY1236" fmla="*/ 57918 h 2706595"/>
              <a:gd name="connsiteX1237" fmla="*/ 2657 w 3300023"/>
              <a:gd name="connsiteY1237" fmla="*/ 53135 h 2706595"/>
              <a:gd name="connsiteX1238" fmla="*/ 1065 w 3300023"/>
              <a:gd name="connsiteY1238" fmla="*/ 49948 h 2706595"/>
              <a:gd name="connsiteX1239" fmla="*/ 0 w 3300023"/>
              <a:gd name="connsiteY1239" fmla="*/ 46227 h 2706595"/>
              <a:gd name="connsiteX1240" fmla="*/ 0 w 3300023"/>
              <a:gd name="connsiteY1240" fmla="*/ 42508 h 2706595"/>
              <a:gd name="connsiteX1241" fmla="*/ 1065 w 3300023"/>
              <a:gd name="connsiteY1241" fmla="*/ 40384 h 2706595"/>
              <a:gd name="connsiteX1242" fmla="*/ 2127 w 3300023"/>
              <a:gd name="connsiteY1242" fmla="*/ 38257 h 2706595"/>
              <a:gd name="connsiteX1243" fmla="*/ 5847 w 3300023"/>
              <a:gd name="connsiteY1243" fmla="*/ 34538 h 2706595"/>
              <a:gd name="connsiteX1244" fmla="*/ 9036 w 3300023"/>
              <a:gd name="connsiteY1244" fmla="*/ 31350 h 2706595"/>
              <a:gd name="connsiteX1245" fmla="*/ 10099 w 3300023"/>
              <a:gd name="connsiteY1245" fmla="*/ 29755 h 2706595"/>
              <a:gd name="connsiteX1246" fmla="*/ 10631 w 3300023"/>
              <a:gd name="connsiteY1246" fmla="*/ 27631 h 2706595"/>
              <a:gd name="connsiteX1247" fmla="*/ 11161 w 3300023"/>
              <a:gd name="connsiteY1247" fmla="*/ 22848 h 2706595"/>
              <a:gd name="connsiteX1248" fmla="*/ 12226 w 3300023"/>
              <a:gd name="connsiteY1248" fmla="*/ 18066 h 2706595"/>
              <a:gd name="connsiteX1249" fmla="*/ 14351 w 3300023"/>
              <a:gd name="connsiteY1249" fmla="*/ 15410 h 2706595"/>
              <a:gd name="connsiteX1250" fmla="*/ 16478 w 3300023"/>
              <a:gd name="connsiteY1250" fmla="*/ 12753 h 2706595"/>
              <a:gd name="connsiteX1251" fmla="*/ 19665 w 3300023"/>
              <a:gd name="connsiteY1251" fmla="*/ 11691 h 2706595"/>
              <a:gd name="connsiteX1252" fmla="*/ 23387 w 3300023"/>
              <a:gd name="connsiteY1252" fmla="*/ 10627 h 2706595"/>
              <a:gd name="connsiteX1253" fmla="*/ 27106 w 3300023"/>
              <a:gd name="connsiteY1253" fmla="*/ 10627 h 2706595"/>
              <a:gd name="connsiteX1254" fmla="*/ 31358 w 3300023"/>
              <a:gd name="connsiteY1254" fmla="*/ 11159 h 2706595"/>
              <a:gd name="connsiteX1255" fmla="*/ 35610 w 3300023"/>
              <a:gd name="connsiteY1255" fmla="*/ 12221 h 2706595"/>
              <a:gd name="connsiteX1256" fmla="*/ 40394 w 3300023"/>
              <a:gd name="connsiteY1256" fmla="*/ 13815 h 2706595"/>
              <a:gd name="connsiteX1257" fmla="*/ 49961 w 3300023"/>
              <a:gd name="connsiteY1257" fmla="*/ 18066 h 2706595"/>
              <a:gd name="connsiteX1258" fmla="*/ 59527 w 3300023"/>
              <a:gd name="connsiteY1258" fmla="*/ 24442 h 2706595"/>
              <a:gd name="connsiteX1259" fmla="*/ 67501 w 3300023"/>
              <a:gd name="connsiteY1259" fmla="*/ 30287 h 2706595"/>
              <a:gd name="connsiteX1260" fmla="*/ 66438 w 3300023"/>
              <a:gd name="connsiteY1260" fmla="*/ 24442 h 2706595"/>
              <a:gd name="connsiteX1261" fmla="*/ 65374 w 3300023"/>
              <a:gd name="connsiteY1261" fmla="*/ 19129 h 2706595"/>
              <a:gd name="connsiteX1262" fmla="*/ 65374 w 3300023"/>
              <a:gd name="connsiteY1262" fmla="*/ 14348 h 2706595"/>
              <a:gd name="connsiteX1263" fmla="*/ 65374 w 3300023"/>
              <a:gd name="connsiteY1263" fmla="*/ 10627 h 2706595"/>
              <a:gd name="connsiteX1264" fmla="*/ 65906 w 3300023"/>
              <a:gd name="connsiteY1264" fmla="*/ 7440 h 2706595"/>
              <a:gd name="connsiteX1265" fmla="*/ 67501 w 3300023"/>
              <a:gd name="connsiteY1265" fmla="*/ 4783 h 2706595"/>
              <a:gd name="connsiteX1266" fmla="*/ 68563 w 3300023"/>
              <a:gd name="connsiteY1266" fmla="*/ 3189 h 2706595"/>
              <a:gd name="connsiteX1267" fmla="*/ 70690 w 3300023"/>
              <a:gd name="connsiteY1267" fmla="*/ 1595 h 2706595"/>
              <a:gd name="connsiteX1268" fmla="*/ 73347 w 3300023"/>
              <a:gd name="connsiteY1268" fmla="*/ 1062 h 27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</a:cxnLst>
            <a:rect l="l" t="t" r="r" b="b"/>
            <a:pathLst>
              <a:path w="3300023" h="2706595">
                <a:moveTo>
                  <a:pt x="1773141" y="1153966"/>
                </a:moveTo>
                <a:lnTo>
                  <a:pt x="1766758" y="1159811"/>
                </a:lnTo>
                <a:lnTo>
                  <a:pt x="1761972" y="1164060"/>
                </a:lnTo>
                <a:lnTo>
                  <a:pt x="1756656" y="1167779"/>
                </a:lnTo>
                <a:lnTo>
                  <a:pt x="1751868" y="1170968"/>
                </a:lnTo>
                <a:lnTo>
                  <a:pt x="1746019" y="1173624"/>
                </a:lnTo>
                <a:lnTo>
                  <a:pt x="1740701" y="1176281"/>
                </a:lnTo>
                <a:lnTo>
                  <a:pt x="1726342" y="1181062"/>
                </a:lnTo>
                <a:lnTo>
                  <a:pt x="1713046" y="1184251"/>
                </a:lnTo>
                <a:lnTo>
                  <a:pt x="1707198" y="1185843"/>
                </a:lnTo>
                <a:lnTo>
                  <a:pt x="1701879" y="1188500"/>
                </a:lnTo>
                <a:lnTo>
                  <a:pt x="1697625" y="1190627"/>
                </a:lnTo>
                <a:lnTo>
                  <a:pt x="1692839" y="1193281"/>
                </a:lnTo>
                <a:lnTo>
                  <a:pt x="1689115" y="1195938"/>
                </a:lnTo>
                <a:lnTo>
                  <a:pt x="1685394" y="1199126"/>
                </a:lnTo>
                <a:lnTo>
                  <a:pt x="1682734" y="1202845"/>
                </a:lnTo>
                <a:lnTo>
                  <a:pt x="1680075" y="1207096"/>
                </a:lnTo>
                <a:lnTo>
                  <a:pt x="1678481" y="1211877"/>
                </a:lnTo>
                <a:lnTo>
                  <a:pt x="1676352" y="1216659"/>
                </a:lnTo>
                <a:lnTo>
                  <a:pt x="1675289" y="1221440"/>
                </a:lnTo>
                <a:lnTo>
                  <a:pt x="1674757" y="1227815"/>
                </a:lnTo>
                <a:lnTo>
                  <a:pt x="1674757" y="1234191"/>
                </a:lnTo>
                <a:lnTo>
                  <a:pt x="1674757" y="1241098"/>
                </a:lnTo>
                <a:lnTo>
                  <a:pt x="1665185" y="1280414"/>
                </a:lnTo>
                <a:lnTo>
                  <a:pt x="1661463" y="1294227"/>
                </a:lnTo>
                <a:lnTo>
                  <a:pt x="1657739" y="1302729"/>
                </a:lnTo>
                <a:lnTo>
                  <a:pt x="1656675" y="1304321"/>
                </a:lnTo>
                <a:lnTo>
                  <a:pt x="1656145" y="1304321"/>
                </a:lnTo>
                <a:lnTo>
                  <a:pt x="1655612" y="1301665"/>
                </a:lnTo>
                <a:lnTo>
                  <a:pt x="1655612" y="1296883"/>
                </a:lnTo>
                <a:lnTo>
                  <a:pt x="1656675" y="1280414"/>
                </a:lnTo>
                <a:lnTo>
                  <a:pt x="1659334" y="1252255"/>
                </a:lnTo>
                <a:lnTo>
                  <a:pt x="1658804" y="1244817"/>
                </a:lnTo>
                <a:lnTo>
                  <a:pt x="1656675" y="1238442"/>
                </a:lnTo>
                <a:lnTo>
                  <a:pt x="1655612" y="1232598"/>
                </a:lnTo>
                <a:lnTo>
                  <a:pt x="1653485" y="1227815"/>
                </a:lnTo>
                <a:lnTo>
                  <a:pt x="1651358" y="1223034"/>
                </a:lnTo>
                <a:lnTo>
                  <a:pt x="1649231" y="1218783"/>
                </a:lnTo>
                <a:lnTo>
                  <a:pt x="1646040" y="1215596"/>
                </a:lnTo>
                <a:lnTo>
                  <a:pt x="1642849" y="1212940"/>
                </a:lnTo>
                <a:lnTo>
                  <a:pt x="1638595" y="1210283"/>
                </a:lnTo>
                <a:lnTo>
                  <a:pt x="1634871" y="1208159"/>
                </a:lnTo>
                <a:lnTo>
                  <a:pt x="1630085" y="1206564"/>
                </a:lnTo>
                <a:lnTo>
                  <a:pt x="1625299" y="1204440"/>
                </a:lnTo>
                <a:lnTo>
                  <a:pt x="1613599" y="1201783"/>
                </a:lnTo>
                <a:lnTo>
                  <a:pt x="1600305" y="1199657"/>
                </a:lnTo>
                <a:lnTo>
                  <a:pt x="1585415" y="1195938"/>
                </a:lnTo>
                <a:lnTo>
                  <a:pt x="1569992" y="1192219"/>
                </a:lnTo>
                <a:lnTo>
                  <a:pt x="1554039" y="1189562"/>
                </a:lnTo>
                <a:lnTo>
                  <a:pt x="1538616" y="1185843"/>
                </a:lnTo>
                <a:lnTo>
                  <a:pt x="1553506" y="1193813"/>
                </a:lnTo>
                <a:lnTo>
                  <a:pt x="1565738" y="1200189"/>
                </a:lnTo>
                <a:lnTo>
                  <a:pt x="1576373" y="1207096"/>
                </a:lnTo>
                <a:lnTo>
                  <a:pt x="1584350" y="1212940"/>
                </a:lnTo>
                <a:lnTo>
                  <a:pt x="1590201" y="1218253"/>
                </a:lnTo>
                <a:lnTo>
                  <a:pt x="1592328" y="1220910"/>
                </a:lnTo>
                <a:lnTo>
                  <a:pt x="1594455" y="1224096"/>
                </a:lnTo>
                <a:lnTo>
                  <a:pt x="1595519" y="1227285"/>
                </a:lnTo>
                <a:lnTo>
                  <a:pt x="1596582" y="1229942"/>
                </a:lnTo>
                <a:lnTo>
                  <a:pt x="1597114" y="1233128"/>
                </a:lnTo>
                <a:lnTo>
                  <a:pt x="1597646" y="1236317"/>
                </a:lnTo>
                <a:lnTo>
                  <a:pt x="1597114" y="1243223"/>
                </a:lnTo>
                <a:lnTo>
                  <a:pt x="1596049" y="1250130"/>
                </a:lnTo>
                <a:lnTo>
                  <a:pt x="1593922" y="1258100"/>
                </a:lnTo>
                <a:lnTo>
                  <a:pt x="1590731" y="1267132"/>
                </a:lnTo>
                <a:lnTo>
                  <a:pt x="1583288" y="1288383"/>
                </a:lnTo>
                <a:lnTo>
                  <a:pt x="1579564" y="1301665"/>
                </a:lnTo>
                <a:lnTo>
                  <a:pt x="1575842" y="1315480"/>
                </a:lnTo>
                <a:lnTo>
                  <a:pt x="1555101" y="1378703"/>
                </a:lnTo>
                <a:lnTo>
                  <a:pt x="1534892" y="1439801"/>
                </a:lnTo>
                <a:lnTo>
                  <a:pt x="1525320" y="1474335"/>
                </a:lnTo>
                <a:lnTo>
                  <a:pt x="1516280" y="1508337"/>
                </a:lnTo>
                <a:lnTo>
                  <a:pt x="1498197" y="1577406"/>
                </a:lnTo>
                <a:lnTo>
                  <a:pt x="1489157" y="1611940"/>
                </a:lnTo>
                <a:lnTo>
                  <a:pt x="1480117" y="1645944"/>
                </a:lnTo>
                <a:lnTo>
                  <a:pt x="1469480" y="1679413"/>
                </a:lnTo>
                <a:lnTo>
                  <a:pt x="1459376" y="1713417"/>
                </a:lnTo>
                <a:lnTo>
                  <a:pt x="1450868" y="1735201"/>
                </a:lnTo>
                <a:lnTo>
                  <a:pt x="1443955" y="1758046"/>
                </a:lnTo>
                <a:lnTo>
                  <a:pt x="1437572" y="1780359"/>
                </a:lnTo>
                <a:lnTo>
                  <a:pt x="1432254" y="1802674"/>
                </a:lnTo>
                <a:lnTo>
                  <a:pt x="1427468" y="1825520"/>
                </a:lnTo>
                <a:lnTo>
                  <a:pt x="1423214" y="1848365"/>
                </a:lnTo>
                <a:lnTo>
                  <a:pt x="1418960" y="1870678"/>
                </a:lnTo>
                <a:lnTo>
                  <a:pt x="1415236" y="1892994"/>
                </a:lnTo>
                <a:lnTo>
                  <a:pt x="1408855" y="1938685"/>
                </a:lnTo>
                <a:lnTo>
                  <a:pt x="1402474" y="1983845"/>
                </a:lnTo>
                <a:lnTo>
                  <a:pt x="1394497" y="2030066"/>
                </a:lnTo>
                <a:lnTo>
                  <a:pt x="1390773" y="2052381"/>
                </a:lnTo>
                <a:lnTo>
                  <a:pt x="1386519" y="2075227"/>
                </a:lnTo>
                <a:lnTo>
                  <a:pt x="1373755" y="2123574"/>
                </a:lnTo>
                <a:lnTo>
                  <a:pt x="1366842" y="2149076"/>
                </a:lnTo>
                <a:lnTo>
                  <a:pt x="1359397" y="2174578"/>
                </a:lnTo>
                <a:lnTo>
                  <a:pt x="1351421" y="2201674"/>
                </a:lnTo>
                <a:lnTo>
                  <a:pt x="1342379" y="2228239"/>
                </a:lnTo>
                <a:lnTo>
                  <a:pt x="1333339" y="2255335"/>
                </a:lnTo>
                <a:lnTo>
                  <a:pt x="1323235" y="2281899"/>
                </a:lnTo>
                <a:lnTo>
                  <a:pt x="1316321" y="2298369"/>
                </a:lnTo>
                <a:lnTo>
                  <a:pt x="1308344" y="2314309"/>
                </a:lnTo>
                <a:lnTo>
                  <a:pt x="1292923" y="2346187"/>
                </a:lnTo>
                <a:lnTo>
                  <a:pt x="1284945" y="2361594"/>
                </a:lnTo>
                <a:lnTo>
                  <a:pt x="1279095" y="2376469"/>
                </a:lnTo>
                <a:lnTo>
                  <a:pt x="1276435" y="2383907"/>
                </a:lnTo>
                <a:lnTo>
                  <a:pt x="1274841" y="2390815"/>
                </a:lnTo>
                <a:lnTo>
                  <a:pt x="1273246" y="2397720"/>
                </a:lnTo>
                <a:lnTo>
                  <a:pt x="1272182" y="2404628"/>
                </a:lnTo>
                <a:lnTo>
                  <a:pt x="1272182" y="2406222"/>
                </a:lnTo>
                <a:lnTo>
                  <a:pt x="1273246" y="2407815"/>
                </a:lnTo>
                <a:lnTo>
                  <a:pt x="1274841" y="2409409"/>
                </a:lnTo>
                <a:lnTo>
                  <a:pt x="1276435" y="2410471"/>
                </a:lnTo>
                <a:lnTo>
                  <a:pt x="1281222" y="2412066"/>
                </a:lnTo>
                <a:lnTo>
                  <a:pt x="1287072" y="2414190"/>
                </a:lnTo>
                <a:lnTo>
                  <a:pt x="1303558" y="2417379"/>
                </a:lnTo>
                <a:lnTo>
                  <a:pt x="1313130" y="2418973"/>
                </a:lnTo>
                <a:lnTo>
                  <a:pt x="1322172" y="2421630"/>
                </a:lnTo>
                <a:lnTo>
                  <a:pt x="1358865" y="2435443"/>
                </a:lnTo>
                <a:lnTo>
                  <a:pt x="1395559" y="2447662"/>
                </a:lnTo>
                <a:lnTo>
                  <a:pt x="1413641" y="2454038"/>
                </a:lnTo>
                <a:lnTo>
                  <a:pt x="1432254" y="2459883"/>
                </a:lnTo>
                <a:lnTo>
                  <a:pt x="1450868" y="2464664"/>
                </a:lnTo>
                <a:lnTo>
                  <a:pt x="1469480" y="2469977"/>
                </a:lnTo>
                <a:lnTo>
                  <a:pt x="1488095" y="2474759"/>
                </a:lnTo>
                <a:lnTo>
                  <a:pt x="1507239" y="2478477"/>
                </a:lnTo>
                <a:lnTo>
                  <a:pt x="1526384" y="2481664"/>
                </a:lnTo>
                <a:lnTo>
                  <a:pt x="1545529" y="2484321"/>
                </a:lnTo>
                <a:lnTo>
                  <a:pt x="1564673" y="2486977"/>
                </a:lnTo>
                <a:lnTo>
                  <a:pt x="1584350" y="2488572"/>
                </a:lnTo>
                <a:lnTo>
                  <a:pt x="1605092" y="2489634"/>
                </a:lnTo>
                <a:lnTo>
                  <a:pt x="1625299" y="2489634"/>
                </a:lnTo>
                <a:lnTo>
                  <a:pt x="1675289" y="2488572"/>
                </a:lnTo>
                <a:lnTo>
                  <a:pt x="1694434" y="2488572"/>
                </a:lnTo>
                <a:lnTo>
                  <a:pt x="1713046" y="2488040"/>
                </a:lnTo>
                <a:lnTo>
                  <a:pt x="1731128" y="2486977"/>
                </a:lnTo>
                <a:lnTo>
                  <a:pt x="1749210" y="2484853"/>
                </a:lnTo>
                <a:lnTo>
                  <a:pt x="1766758" y="2482728"/>
                </a:lnTo>
                <a:lnTo>
                  <a:pt x="1783776" y="2480072"/>
                </a:lnTo>
                <a:lnTo>
                  <a:pt x="1801326" y="2477415"/>
                </a:lnTo>
                <a:lnTo>
                  <a:pt x="1818344" y="2473696"/>
                </a:lnTo>
                <a:lnTo>
                  <a:pt x="1835361" y="2469977"/>
                </a:lnTo>
                <a:lnTo>
                  <a:pt x="1852379" y="2464664"/>
                </a:lnTo>
                <a:lnTo>
                  <a:pt x="1869397" y="2459883"/>
                </a:lnTo>
                <a:lnTo>
                  <a:pt x="1886414" y="2454570"/>
                </a:lnTo>
                <a:lnTo>
                  <a:pt x="1921514" y="2442349"/>
                </a:lnTo>
                <a:lnTo>
                  <a:pt x="1957676" y="2428536"/>
                </a:lnTo>
                <a:lnTo>
                  <a:pt x="1962462" y="2426411"/>
                </a:lnTo>
                <a:lnTo>
                  <a:pt x="1966716" y="2424285"/>
                </a:lnTo>
                <a:lnTo>
                  <a:pt x="1974162" y="2421630"/>
                </a:lnTo>
                <a:lnTo>
                  <a:pt x="1976821" y="2420566"/>
                </a:lnTo>
                <a:lnTo>
                  <a:pt x="1978948" y="2418973"/>
                </a:lnTo>
                <a:lnTo>
                  <a:pt x="1979480" y="2417379"/>
                </a:lnTo>
                <a:lnTo>
                  <a:pt x="1980012" y="2415255"/>
                </a:lnTo>
                <a:lnTo>
                  <a:pt x="1978418" y="2405690"/>
                </a:lnTo>
                <a:lnTo>
                  <a:pt x="1976291" y="2393471"/>
                </a:lnTo>
                <a:lnTo>
                  <a:pt x="1974162" y="2379126"/>
                </a:lnTo>
                <a:lnTo>
                  <a:pt x="1969376" y="2360530"/>
                </a:lnTo>
                <a:lnTo>
                  <a:pt x="1966186" y="2336092"/>
                </a:lnTo>
                <a:lnTo>
                  <a:pt x="1962995" y="2312714"/>
                </a:lnTo>
                <a:lnTo>
                  <a:pt x="1960868" y="2289337"/>
                </a:lnTo>
                <a:lnTo>
                  <a:pt x="1958741" y="2265962"/>
                </a:lnTo>
                <a:lnTo>
                  <a:pt x="1956082" y="2221333"/>
                </a:lnTo>
                <a:lnTo>
                  <a:pt x="1954485" y="2178297"/>
                </a:lnTo>
                <a:lnTo>
                  <a:pt x="1953422" y="2135795"/>
                </a:lnTo>
                <a:lnTo>
                  <a:pt x="1953422" y="2094885"/>
                </a:lnTo>
                <a:lnTo>
                  <a:pt x="1953955" y="2017315"/>
                </a:lnTo>
                <a:lnTo>
                  <a:pt x="1947040" y="1948249"/>
                </a:lnTo>
                <a:lnTo>
                  <a:pt x="1943850" y="1914245"/>
                </a:lnTo>
                <a:lnTo>
                  <a:pt x="1939596" y="1879711"/>
                </a:lnTo>
                <a:lnTo>
                  <a:pt x="1937467" y="1862711"/>
                </a:lnTo>
                <a:lnTo>
                  <a:pt x="1934810" y="1845709"/>
                </a:lnTo>
                <a:lnTo>
                  <a:pt x="1931086" y="1829769"/>
                </a:lnTo>
                <a:lnTo>
                  <a:pt x="1927895" y="1812769"/>
                </a:lnTo>
                <a:lnTo>
                  <a:pt x="1923641" y="1795767"/>
                </a:lnTo>
                <a:lnTo>
                  <a:pt x="1919387" y="1779297"/>
                </a:lnTo>
                <a:lnTo>
                  <a:pt x="1913536" y="1762827"/>
                </a:lnTo>
                <a:lnTo>
                  <a:pt x="1908218" y="1746357"/>
                </a:lnTo>
                <a:lnTo>
                  <a:pt x="1880566" y="1651255"/>
                </a:lnTo>
                <a:lnTo>
                  <a:pt x="1851316" y="1556154"/>
                </a:lnTo>
                <a:lnTo>
                  <a:pt x="1836958" y="1508869"/>
                </a:lnTo>
                <a:lnTo>
                  <a:pt x="1821535" y="1461054"/>
                </a:lnTo>
                <a:lnTo>
                  <a:pt x="1806644" y="1414299"/>
                </a:lnTo>
                <a:lnTo>
                  <a:pt x="1790691" y="1367014"/>
                </a:lnTo>
                <a:lnTo>
                  <a:pt x="1778990" y="1337793"/>
                </a:lnTo>
                <a:lnTo>
                  <a:pt x="1774204" y="1324512"/>
                </a:lnTo>
                <a:lnTo>
                  <a:pt x="1769950" y="1311761"/>
                </a:lnTo>
                <a:lnTo>
                  <a:pt x="1766228" y="1300602"/>
                </a:lnTo>
                <a:lnTo>
                  <a:pt x="1763569" y="1289978"/>
                </a:lnTo>
                <a:lnTo>
                  <a:pt x="1761972" y="1279883"/>
                </a:lnTo>
                <a:lnTo>
                  <a:pt x="1760910" y="1269257"/>
                </a:lnTo>
                <a:lnTo>
                  <a:pt x="1760377" y="1259163"/>
                </a:lnTo>
                <a:lnTo>
                  <a:pt x="1760910" y="1249598"/>
                </a:lnTo>
                <a:lnTo>
                  <a:pt x="1761972" y="1239504"/>
                </a:lnTo>
                <a:lnTo>
                  <a:pt x="1764099" y="1229410"/>
                </a:lnTo>
                <a:lnTo>
                  <a:pt x="1767291" y="1218253"/>
                </a:lnTo>
                <a:lnTo>
                  <a:pt x="1771544" y="1206564"/>
                </a:lnTo>
                <a:lnTo>
                  <a:pt x="1775800" y="1194345"/>
                </a:lnTo>
                <a:lnTo>
                  <a:pt x="1781649" y="1180530"/>
                </a:lnTo>
                <a:lnTo>
                  <a:pt x="1783246" y="1174687"/>
                </a:lnTo>
                <a:lnTo>
                  <a:pt x="1784308" y="1168843"/>
                </a:lnTo>
                <a:lnTo>
                  <a:pt x="1783776" y="1164060"/>
                </a:lnTo>
                <a:lnTo>
                  <a:pt x="1782181" y="1159811"/>
                </a:lnTo>
                <a:lnTo>
                  <a:pt x="1780587" y="1157155"/>
                </a:lnTo>
                <a:lnTo>
                  <a:pt x="1777927" y="1155028"/>
                </a:lnTo>
                <a:lnTo>
                  <a:pt x="1775268" y="1153966"/>
                </a:lnTo>
                <a:lnTo>
                  <a:pt x="1774204" y="1153966"/>
                </a:lnTo>
                <a:close/>
                <a:moveTo>
                  <a:pt x="2888649" y="444823"/>
                </a:moveTo>
                <a:lnTo>
                  <a:pt x="2888649" y="445799"/>
                </a:lnTo>
                <a:lnTo>
                  <a:pt x="2888500" y="446319"/>
                </a:lnTo>
                <a:close/>
                <a:moveTo>
                  <a:pt x="384489" y="443410"/>
                </a:moveTo>
                <a:lnTo>
                  <a:pt x="385257" y="446115"/>
                </a:lnTo>
                <a:lnTo>
                  <a:pt x="388428" y="453038"/>
                </a:lnTo>
                <a:lnTo>
                  <a:pt x="391810" y="459851"/>
                </a:lnTo>
                <a:lnTo>
                  <a:pt x="390645" y="458020"/>
                </a:lnTo>
                <a:lnTo>
                  <a:pt x="386926" y="451113"/>
                </a:lnTo>
                <a:lnTo>
                  <a:pt x="384799" y="445269"/>
                </a:lnTo>
                <a:close/>
                <a:moveTo>
                  <a:pt x="2887888" y="434713"/>
                </a:moveTo>
                <a:lnTo>
                  <a:pt x="2888119" y="435173"/>
                </a:lnTo>
                <a:lnTo>
                  <a:pt x="2888649" y="438362"/>
                </a:lnTo>
                <a:lnTo>
                  <a:pt x="2888649" y="438934"/>
                </a:lnTo>
                <a:close/>
                <a:moveTo>
                  <a:pt x="2704754" y="367693"/>
                </a:moveTo>
                <a:lnTo>
                  <a:pt x="2705817" y="367693"/>
                </a:lnTo>
                <a:lnTo>
                  <a:pt x="2706879" y="368223"/>
                </a:lnTo>
                <a:lnTo>
                  <a:pt x="2707094" y="368438"/>
                </a:lnTo>
                <a:lnTo>
                  <a:pt x="2706974" y="368679"/>
                </a:lnTo>
                <a:lnTo>
                  <a:pt x="2706974" y="370835"/>
                </a:lnTo>
                <a:lnTo>
                  <a:pt x="2706974" y="372452"/>
                </a:lnTo>
                <a:lnTo>
                  <a:pt x="2706974" y="374609"/>
                </a:lnTo>
                <a:lnTo>
                  <a:pt x="2708042" y="376227"/>
                </a:lnTo>
                <a:lnTo>
                  <a:pt x="2709113" y="378384"/>
                </a:lnTo>
                <a:lnTo>
                  <a:pt x="2712854" y="382157"/>
                </a:lnTo>
                <a:lnTo>
                  <a:pt x="2718199" y="387548"/>
                </a:lnTo>
                <a:lnTo>
                  <a:pt x="2727285" y="396713"/>
                </a:lnTo>
                <a:lnTo>
                  <a:pt x="2735839" y="405337"/>
                </a:lnTo>
                <a:lnTo>
                  <a:pt x="2745460" y="412886"/>
                </a:lnTo>
                <a:lnTo>
                  <a:pt x="2754548" y="419894"/>
                </a:lnTo>
                <a:lnTo>
                  <a:pt x="2764703" y="427442"/>
                </a:lnTo>
                <a:lnTo>
                  <a:pt x="2774860" y="433910"/>
                </a:lnTo>
                <a:lnTo>
                  <a:pt x="2796242" y="446309"/>
                </a:lnTo>
                <a:lnTo>
                  <a:pt x="2835262" y="468952"/>
                </a:lnTo>
                <a:lnTo>
                  <a:pt x="2848090" y="473803"/>
                </a:lnTo>
                <a:lnTo>
                  <a:pt x="2859849" y="479195"/>
                </a:lnTo>
                <a:lnTo>
                  <a:pt x="2864662" y="480273"/>
                </a:lnTo>
                <a:lnTo>
                  <a:pt x="2869472" y="481351"/>
                </a:lnTo>
                <a:lnTo>
                  <a:pt x="2871609" y="480813"/>
                </a:lnTo>
                <a:lnTo>
                  <a:pt x="2873214" y="480813"/>
                </a:lnTo>
                <a:lnTo>
                  <a:pt x="2874282" y="479735"/>
                </a:lnTo>
                <a:lnTo>
                  <a:pt x="2875351" y="478657"/>
                </a:lnTo>
                <a:lnTo>
                  <a:pt x="2877610" y="475617"/>
                </a:lnTo>
                <a:lnTo>
                  <a:pt x="2880677" y="477149"/>
                </a:lnTo>
                <a:lnTo>
                  <a:pt x="2883867" y="478213"/>
                </a:lnTo>
                <a:lnTo>
                  <a:pt x="2886524" y="479275"/>
                </a:lnTo>
                <a:lnTo>
                  <a:pt x="2889181" y="480337"/>
                </a:lnTo>
                <a:lnTo>
                  <a:pt x="2890776" y="481932"/>
                </a:lnTo>
                <a:lnTo>
                  <a:pt x="2891838" y="484056"/>
                </a:lnTo>
                <a:lnTo>
                  <a:pt x="2892903" y="485651"/>
                </a:lnTo>
                <a:lnTo>
                  <a:pt x="2893433" y="487777"/>
                </a:lnTo>
                <a:lnTo>
                  <a:pt x="2893433" y="489902"/>
                </a:lnTo>
                <a:lnTo>
                  <a:pt x="2893433" y="492026"/>
                </a:lnTo>
                <a:lnTo>
                  <a:pt x="2891838" y="497872"/>
                </a:lnTo>
                <a:lnTo>
                  <a:pt x="2889713" y="503185"/>
                </a:lnTo>
                <a:lnTo>
                  <a:pt x="2885992" y="509030"/>
                </a:lnTo>
                <a:lnTo>
                  <a:pt x="2881740" y="515406"/>
                </a:lnTo>
                <a:lnTo>
                  <a:pt x="2877488" y="522313"/>
                </a:lnTo>
                <a:lnTo>
                  <a:pt x="2866859" y="536129"/>
                </a:lnTo>
                <a:lnTo>
                  <a:pt x="2856760" y="549944"/>
                </a:lnTo>
                <a:lnTo>
                  <a:pt x="2851976" y="556319"/>
                </a:lnTo>
                <a:lnTo>
                  <a:pt x="2847194" y="563227"/>
                </a:lnTo>
                <a:lnTo>
                  <a:pt x="2751525" y="702972"/>
                </a:lnTo>
                <a:lnTo>
                  <a:pt x="2717510" y="756637"/>
                </a:lnTo>
                <a:lnTo>
                  <a:pt x="2701035" y="782673"/>
                </a:lnTo>
                <a:lnTo>
                  <a:pt x="2685620" y="809771"/>
                </a:lnTo>
                <a:lnTo>
                  <a:pt x="2670207" y="836871"/>
                </a:lnTo>
                <a:lnTo>
                  <a:pt x="2654794" y="864500"/>
                </a:lnTo>
                <a:lnTo>
                  <a:pt x="2640444" y="891600"/>
                </a:lnTo>
                <a:lnTo>
                  <a:pt x="2626625" y="920293"/>
                </a:lnTo>
                <a:lnTo>
                  <a:pt x="2620246" y="939422"/>
                </a:lnTo>
                <a:lnTo>
                  <a:pt x="2613870" y="956424"/>
                </a:lnTo>
                <a:lnTo>
                  <a:pt x="2606428" y="971301"/>
                </a:lnTo>
                <a:lnTo>
                  <a:pt x="2598987" y="984054"/>
                </a:lnTo>
                <a:lnTo>
                  <a:pt x="2590483" y="996805"/>
                </a:lnTo>
                <a:lnTo>
                  <a:pt x="2580917" y="1009558"/>
                </a:lnTo>
                <a:lnTo>
                  <a:pt x="2569756" y="1021779"/>
                </a:lnTo>
                <a:lnTo>
                  <a:pt x="2557530" y="1035594"/>
                </a:lnTo>
                <a:lnTo>
                  <a:pt x="2546902" y="1042502"/>
                </a:lnTo>
                <a:lnTo>
                  <a:pt x="2537335" y="1047815"/>
                </a:lnTo>
                <a:lnTo>
                  <a:pt x="2529362" y="1051534"/>
                </a:lnTo>
                <a:lnTo>
                  <a:pt x="2520858" y="1055785"/>
                </a:lnTo>
                <a:lnTo>
                  <a:pt x="2516076" y="1058442"/>
                </a:lnTo>
                <a:lnTo>
                  <a:pt x="2511824" y="1062693"/>
                </a:lnTo>
                <a:lnTo>
                  <a:pt x="2507572" y="1066412"/>
                </a:lnTo>
                <a:lnTo>
                  <a:pt x="2503850" y="1070663"/>
                </a:lnTo>
                <a:lnTo>
                  <a:pt x="2495879" y="1080227"/>
                </a:lnTo>
                <a:lnTo>
                  <a:pt x="2488970" y="1090853"/>
                </a:lnTo>
                <a:lnTo>
                  <a:pt x="2474619" y="1113171"/>
                </a:lnTo>
                <a:lnTo>
                  <a:pt x="2467710" y="1124861"/>
                </a:lnTo>
                <a:lnTo>
                  <a:pt x="2460269" y="1136018"/>
                </a:lnTo>
                <a:lnTo>
                  <a:pt x="2451765" y="1156741"/>
                </a:lnTo>
                <a:lnTo>
                  <a:pt x="2443261" y="1175339"/>
                </a:lnTo>
                <a:lnTo>
                  <a:pt x="2435288" y="1193404"/>
                </a:lnTo>
                <a:lnTo>
                  <a:pt x="2426254" y="1209875"/>
                </a:lnTo>
                <a:lnTo>
                  <a:pt x="2416685" y="1224753"/>
                </a:lnTo>
                <a:lnTo>
                  <a:pt x="2411903" y="1232723"/>
                </a:lnTo>
                <a:lnTo>
                  <a:pt x="2406056" y="1240163"/>
                </a:lnTo>
                <a:lnTo>
                  <a:pt x="2400210" y="1247602"/>
                </a:lnTo>
                <a:lnTo>
                  <a:pt x="2393833" y="1254510"/>
                </a:lnTo>
                <a:lnTo>
                  <a:pt x="2386924" y="1261416"/>
                </a:lnTo>
                <a:lnTo>
                  <a:pt x="2380013" y="1268855"/>
                </a:lnTo>
                <a:lnTo>
                  <a:pt x="2360348" y="1283733"/>
                </a:lnTo>
                <a:lnTo>
                  <a:pt x="2341746" y="1298080"/>
                </a:lnTo>
                <a:lnTo>
                  <a:pt x="2324738" y="1312958"/>
                </a:lnTo>
                <a:lnTo>
                  <a:pt x="2308795" y="1328365"/>
                </a:lnTo>
                <a:lnTo>
                  <a:pt x="2301354" y="1336337"/>
                </a:lnTo>
                <a:lnTo>
                  <a:pt x="2293912" y="1344307"/>
                </a:lnTo>
                <a:lnTo>
                  <a:pt x="2287003" y="1352277"/>
                </a:lnTo>
                <a:lnTo>
                  <a:pt x="2279562" y="1361309"/>
                </a:lnTo>
                <a:lnTo>
                  <a:pt x="2273185" y="1370343"/>
                </a:lnTo>
                <a:lnTo>
                  <a:pt x="2266806" y="1379908"/>
                </a:lnTo>
                <a:lnTo>
                  <a:pt x="2260427" y="1389472"/>
                </a:lnTo>
                <a:lnTo>
                  <a:pt x="2254583" y="1400098"/>
                </a:lnTo>
                <a:lnTo>
                  <a:pt x="2199838" y="1456952"/>
                </a:lnTo>
                <a:lnTo>
                  <a:pt x="2196649" y="1461735"/>
                </a:lnTo>
                <a:lnTo>
                  <a:pt x="2194524" y="1466516"/>
                </a:lnTo>
                <a:lnTo>
                  <a:pt x="2192929" y="1470767"/>
                </a:lnTo>
                <a:lnTo>
                  <a:pt x="2191866" y="1474486"/>
                </a:lnTo>
                <a:lnTo>
                  <a:pt x="2190802" y="1478207"/>
                </a:lnTo>
                <a:lnTo>
                  <a:pt x="2190802" y="1482988"/>
                </a:lnTo>
                <a:lnTo>
                  <a:pt x="2190272" y="1494146"/>
                </a:lnTo>
                <a:lnTo>
                  <a:pt x="2196118" y="1540905"/>
                </a:lnTo>
                <a:lnTo>
                  <a:pt x="2202495" y="1587132"/>
                </a:lnTo>
                <a:lnTo>
                  <a:pt x="2209404" y="1633889"/>
                </a:lnTo>
                <a:lnTo>
                  <a:pt x="2216313" y="1680116"/>
                </a:lnTo>
                <a:lnTo>
                  <a:pt x="2223755" y="1726345"/>
                </a:lnTo>
                <a:lnTo>
                  <a:pt x="2232259" y="1772040"/>
                </a:lnTo>
                <a:lnTo>
                  <a:pt x="2240232" y="1818267"/>
                </a:lnTo>
                <a:lnTo>
                  <a:pt x="2249266" y="1863432"/>
                </a:lnTo>
                <a:lnTo>
                  <a:pt x="2258302" y="1909658"/>
                </a:lnTo>
                <a:lnTo>
                  <a:pt x="2268401" y="1954823"/>
                </a:lnTo>
                <a:lnTo>
                  <a:pt x="2278499" y="2000520"/>
                </a:lnTo>
                <a:lnTo>
                  <a:pt x="2289128" y="2045682"/>
                </a:lnTo>
                <a:lnTo>
                  <a:pt x="2300821" y="2091379"/>
                </a:lnTo>
                <a:lnTo>
                  <a:pt x="2311982" y="2136012"/>
                </a:lnTo>
                <a:lnTo>
                  <a:pt x="2324738" y="2181708"/>
                </a:lnTo>
                <a:lnTo>
                  <a:pt x="2337494" y="2226873"/>
                </a:lnTo>
                <a:lnTo>
                  <a:pt x="2407119" y="2491484"/>
                </a:lnTo>
                <a:lnTo>
                  <a:pt x="2415623" y="2526552"/>
                </a:lnTo>
                <a:lnTo>
                  <a:pt x="2423064" y="2555775"/>
                </a:lnTo>
                <a:lnTo>
                  <a:pt x="2429973" y="2581281"/>
                </a:lnTo>
                <a:lnTo>
                  <a:pt x="2432100" y="2591907"/>
                </a:lnTo>
                <a:lnTo>
                  <a:pt x="2433695" y="2602004"/>
                </a:lnTo>
                <a:lnTo>
                  <a:pt x="2434757" y="2610504"/>
                </a:lnTo>
                <a:lnTo>
                  <a:pt x="2435288" y="2619006"/>
                </a:lnTo>
                <a:lnTo>
                  <a:pt x="2435288" y="2626445"/>
                </a:lnTo>
                <a:lnTo>
                  <a:pt x="2433695" y="2632821"/>
                </a:lnTo>
                <a:lnTo>
                  <a:pt x="2432100" y="2639728"/>
                </a:lnTo>
                <a:lnTo>
                  <a:pt x="2428911" y="2645042"/>
                </a:lnTo>
                <a:lnTo>
                  <a:pt x="2424659" y="2650355"/>
                </a:lnTo>
                <a:lnTo>
                  <a:pt x="2419344" y="2655668"/>
                </a:lnTo>
                <a:lnTo>
                  <a:pt x="2417217" y="2657263"/>
                </a:lnTo>
                <a:lnTo>
                  <a:pt x="2414560" y="2658325"/>
                </a:lnTo>
                <a:lnTo>
                  <a:pt x="2408181" y="2660981"/>
                </a:lnTo>
                <a:lnTo>
                  <a:pt x="2397020" y="2667359"/>
                </a:lnTo>
                <a:lnTo>
                  <a:pt x="2383202" y="2674267"/>
                </a:lnTo>
                <a:lnTo>
                  <a:pt x="2366195" y="2681174"/>
                </a:lnTo>
                <a:lnTo>
                  <a:pt x="2345998" y="2688080"/>
                </a:lnTo>
                <a:lnTo>
                  <a:pt x="2304888" y="2706595"/>
                </a:lnTo>
                <a:lnTo>
                  <a:pt x="2114437" y="2706595"/>
                </a:lnTo>
                <a:lnTo>
                  <a:pt x="2104701" y="2695520"/>
                </a:lnTo>
                <a:lnTo>
                  <a:pt x="2074406" y="2649293"/>
                </a:lnTo>
                <a:lnTo>
                  <a:pt x="2054211" y="2615287"/>
                </a:lnTo>
                <a:lnTo>
                  <a:pt x="2056868" y="2622194"/>
                </a:lnTo>
                <a:lnTo>
                  <a:pt x="2058993" y="2629102"/>
                </a:lnTo>
                <a:lnTo>
                  <a:pt x="2063245" y="2645042"/>
                </a:lnTo>
                <a:lnTo>
                  <a:pt x="2066967" y="2660981"/>
                </a:lnTo>
                <a:lnTo>
                  <a:pt x="2069624" y="2677453"/>
                </a:lnTo>
                <a:lnTo>
                  <a:pt x="2073343" y="2693925"/>
                </a:lnTo>
                <a:lnTo>
                  <a:pt x="2076402" y="2706595"/>
                </a:lnTo>
                <a:lnTo>
                  <a:pt x="1179781" y="2706595"/>
                </a:lnTo>
                <a:lnTo>
                  <a:pt x="1178314" y="2693395"/>
                </a:lnTo>
                <a:lnTo>
                  <a:pt x="1177782" y="2685423"/>
                </a:lnTo>
                <a:lnTo>
                  <a:pt x="1177782" y="2678516"/>
                </a:lnTo>
                <a:lnTo>
                  <a:pt x="1178845" y="2672140"/>
                </a:lnTo>
                <a:lnTo>
                  <a:pt x="1180971" y="2664702"/>
                </a:lnTo>
                <a:lnTo>
                  <a:pt x="1183629" y="2656730"/>
                </a:lnTo>
                <a:lnTo>
                  <a:pt x="1187350" y="2646636"/>
                </a:lnTo>
                <a:lnTo>
                  <a:pt x="1133138" y="2628040"/>
                </a:lnTo>
                <a:lnTo>
                  <a:pt x="1121445" y="2646104"/>
                </a:lnTo>
                <a:lnTo>
                  <a:pt x="1110814" y="2663638"/>
                </a:lnTo>
                <a:lnTo>
                  <a:pt x="1092212" y="2694457"/>
                </a:lnTo>
                <a:lnTo>
                  <a:pt x="1083239" y="2706595"/>
                </a:lnTo>
                <a:lnTo>
                  <a:pt x="984048" y="2706595"/>
                </a:lnTo>
                <a:lnTo>
                  <a:pt x="971564" y="2692331"/>
                </a:lnTo>
                <a:lnTo>
                  <a:pt x="914694" y="2625381"/>
                </a:lnTo>
                <a:lnTo>
                  <a:pt x="909912" y="2623257"/>
                </a:lnTo>
                <a:lnTo>
                  <a:pt x="905660" y="2620600"/>
                </a:lnTo>
                <a:lnTo>
                  <a:pt x="900876" y="2617943"/>
                </a:lnTo>
                <a:lnTo>
                  <a:pt x="897687" y="2614755"/>
                </a:lnTo>
                <a:lnTo>
                  <a:pt x="895029" y="2612098"/>
                </a:lnTo>
                <a:lnTo>
                  <a:pt x="892372" y="2608911"/>
                </a:lnTo>
                <a:lnTo>
                  <a:pt x="890247" y="2605722"/>
                </a:lnTo>
                <a:lnTo>
                  <a:pt x="888652" y="2602004"/>
                </a:lnTo>
                <a:lnTo>
                  <a:pt x="887058" y="2598815"/>
                </a:lnTo>
                <a:lnTo>
                  <a:pt x="885995" y="2594564"/>
                </a:lnTo>
                <a:lnTo>
                  <a:pt x="884931" y="2590313"/>
                </a:lnTo>
                <a:lnTo>
                  <a:pt x="884401" y="2586594"/>
                </a:lnTo>
                <a:lnTo>
                  <a:pt x="884401" y="2577562"/>
                </a:lnTo>
                <a:lnTo>
                  <a:pt x="885995" y="2567998"/>
                </a:lnTo>
                <a:lnTo>
                  <a:pt x="888120" y="2557901"/>
                </a:lnTo>
                <a:lnTo>
                  <a:pt x="890247" y="2547275"/>
                </a:lnTo>
                <a:lnTo>
                  <a:pt x="896624" y="2523895"/>
                </a:lnTo>
                <a:lnTo>
                  <a:pt x="903533" y="2498391"/>
                </a:lnTo>
                <a:lnTo>
                  <a:pt x="907785" y="2485106"/>
                </a:lnTo>
                <a:lnTo>
                  <a:pt x="910442" y="2471291"/>
                </a:lnTo>
                <a:lnTo>
                  <a:pt x="968906" y="2210931"/>
                </a:lnTo>
                <a:lnTo>
                  <a:pt x="983257" y="2165237"/>
                </a:lnTo>
                <a:lnTo>
                  <a:pt x="984319" y="2153016"/>
                </a:lnTo>
                <a:lnTo>
                  <a:pt x="985384" y="2140795"/>
                </a:lnTo>
                <a:lnTo>
                  <a:pt x="986979" y="2128574"/>
                </a:lnTo>
                <a:lnTo>
                  <a:pt x="989636" y="2115821"/>
                </a:lnTo>
                <a:lnTo>
                  <a:pt x="991761" y="2104132"/>
                </a:lnTo>
                <a:lnTo>
                  <a:pt x="994950" y="2091911"/>
                </a:lnTo>
                <a:lnTo>
                  <a:pt x="1001859" y="2067470"/>
                </a:lnTo>
                <a:lnTo>
                  <a:pt x="1009301" y="2043026"/>
                </a:lnTo>
                <a:lnTo>
                  <a:pt x="1017804" y="2019648"/>
                </a:lnTo>
                <a:lnTo>
                  <a:pt x="1034812" y="1972357"/>
                </a:lnTo>
                <a:lnTo>
                  <a:pt x="1046505" y="1912315"/>
                </a:lnTo>
                <a:lnTo>
                  <a:pt x="1059791" y="1839522"/>
                </a:lnTo>
                <a:lnTo>
                  <a:pt x="1066170" y="1800201"/>
                </a:lnTo>
                <a:lnTo>
                  <a:pt x="1073079" y="1759819"/>
                </a:lnTo>
                <a:lnTo>
                  <a:pt x="1078926" y="1718905"/>
                </a:lnTo>
                <a:lnTo>
                  <a:pt x="1084240" y="1679054"/>
                </a:lnTo>
                <a:lnTo>
                  <a:pt x="1100185" y="1563221"/>
                </a:lnTo>
                <a:lnTo>
                  <a:pt x="1102310" y="1544624"/>
                </a:lnTo>
                <a:lnTo>
                  <a:pt x="1103905" y="1529215"/>
                </a:lnTo>
                <a:lnTo>
                  <a:pt x="1104437" y="1515932"/>
                </a:lnTo>
                <a:lnTo>
                  <a:pt x="1104437" y="1505835"/>
                </a:lnTo>
                <a:lnTo>
                  <a:pt x="1103905" y="1496803"/>
                </a:lnTo>
                <a:lnTo>
                  <a:pt x="1102842" y="1489363"/>
                </a:lnTo>
                <a:lnTo>
                  <a:pt x="1100716" y="1482988"/>
                </a:lnTo>
                <a:lnTo>
                  <a:pt x="1097528" y="1476612"/>
                </a:lnTo>
                <a:lnTo>
                  <a:pt x="1093806" y="1470767"/>
                </a:lnTo>
                <a:lnTo>
                  <a:pt x="1089554" y="1463859"/>
                </a:lnTo>
                <a:lnTo>
                  <a:pt x="1077331" y="1447387"/>
                </a:lnTo>
                <a:lnTo>
                  <a:pt x="1043848" y="1409663"/>
                </a:lnTo>
                <a:lnTo>
                  <a:pt x="1007174" y="1367687"/>
                </a:lnTo>
                <a:lnTo>
                  <a:pt x="969439" y="1324646"/>
                </a:lnTo>
                <a:lnTo>
                  <a:pt x="931702" y="1283201"/>
                </a:lnTo>
                <a:lnTo>
                  <a:pt x="906723" y="1254510"/>
                </a:lnTo>
                <a:lnTo>
                  <a:pt x="882274" y="1226879"/>
                </a:lnTo>
                <a:lnTo>
                  <a:pt x="871113" y="1213064"/>
                </a:lnTo>
                <a:lnTo>
                  <a:pt x="860484" y="1198717"/>
                </a:lnTo>
                <a:lnTo>
                  <a:pt x="850385" y="1184371"/>
                </a:lnTo>
                <a:lnTo>
                  <a:pt x="840817" y="1170024"/>
                </a:lnTo>
                <a:lnTo>
                  <a:pt x="832313" y="1156211"/>
                </a:lnTo>
                <a:lnTo>
                  <a:pt x="823809" y="1141331"/>
                </a:lnTo>
                <a:lnTo>
                  <a:pt x="816900" y="1126454"/>
                </a:lnTo>
                <a:lnTo>
                  <a:pt x="810523" y="1111576"/>
                </a:lnTo>
                <a:lnTo>
                  <a:pt x="805207" y="1095636"/>
                </a:lnTo>
                <a:lnTo>
                  <a:pt x="801487" y="1080227"/>
                </a:lnTo>
                <a:lnTo>
                  <a:pt x="798298" y="1064287"/>
                </a:lnTo>
                <a:lnTo>
                  <a:pt x="796173" y="1047283"/>
                </a:lnTo>
                <a:lnTo>
                  <a:pt x="765877" y="1041440"/>
                </a:lnTo>
                <a:lnTo>
                  <a:pt x="761093" y="1040377"/>
                </a:lnTo>
                <a:lnTo>
                  <a:pt x="755779" y="1039313"/>
                </a:lnTo>
                <a:lnTo>
                  <a:pt x="750997" y="1037719"/>
                </a:lnTo>
                <a:lnTo>
                  <a:pt x="746745" y="1036126"/>
                </a:lnTo>
                <a:lnTo>
                  <a:pt x="741961" y="1034000"/>
                </a:lnTo>
                <a:lnTo>
                  <a:pt x="737709" y="1031343"/>
                </a:lnTo>
                <a:lnTo>
                  <a:pt x="729737" y="1026030"/>
                </a:lnTo>
                <a:lnTo>
                  <a:pt x="722296" y="1019122"/>
                </a:lnTo>
                <a:lnTo>
                  <a:pt x="714855" y="1011685"/>
                </a:lnTo>
                <a:lnTo>
                  <a:pt x="709008" y="1003183"/>
                </a:lnTo>
                <a:lnTo>
                  <a:pt x="702631" y="994681"/>
                </a:lnTo>
                <a:lnTo>
                  <a:pt x="696785" y="985116"/>
                </a:lnTo>
                <a:lnTo>
                  <a:pt x="690938" y="976084"/>
                </a:lnTo>
                <a:lnTo>
                  <a:pt x="680307" y="956424"/>
                </a:lnTo>
                <a:lnTo>
                  <a:pt x="670209" y="937295"/>
                </a:lnTo>
                <a:lnTo>
                  <a:pt x="664364" y="927731"/>
                </a:lnTo>
                <a:lnTo>
                  <a:pt x="659048" y="918699"/>
                </a:lnTo>
                <a:lnTo>
                  <a:pt x="613339" y="840058"/>
                </a:lnTo>
                <a:lnTo>
                  <a:pt x="567633" y="761420"/>
                </a:lnTo>
                <a:lnTo>
                  <a:pt x="522454" y="682781"/>
                </a:lnTo>
                <a:lnTo>
                  <a:pt x="477278" y="603078"/>
                </a:lnTo>
                <a:lnTo>
                  <a:pt x="469307" y="591920"/>
                </a:lnTo>
                <a:lnTo>
                  <a:pt x="458146" y="578637"/>
                </a:lnTo>
                <a:lnTo>
                  <a:pt x="446983" y="564289"/>
                </a:lnTo>
                <a:lnTo>
                  <a:pt x="435822" y="550476"/>
                </a:lnTo>
                <a:lnTo>
                  <a:pt x="431039" y="543568"/>
                </a:lnTo>
                <a:lnTo>
                  <a:pt x="427318" y="536661"/>
                </a:lnTo>
                <a:lnTo>
                  <a:pt x="423598" y="530283"/>
                </a:lnTo>
                <a:lnTo>
                  <a:pt x="422003" y="524440"/>
                </a:lnTo>
                <a:lnTo>
                  <a:pt x="421471" y="522313"/>
                </a:lnTo>
                <a:lnTo>
                  <a:pt x="420941" y="519657"/>
                </a:lnTo>
                <a:lnTo>
                  <a:pt x="421471" y="517532"/>
                </a:lnTo>
                <a:lnTo>
                  <a:pt x="422003" y="515406"/>
                </a:lnTo>
                <a:lnTo>
                  <a:pt x="423066" y="513281"/>
                </a:lnTo>
                <a:lnTo>
                  <a:pt x="424661" y="511155"/>
                </a:lnTo>
                <a:lnTo>
                  <a:pt x="426788" y="510092"/>
                </a:lnTo>
                <a:lnTo>
                  <a:pt x="429445" y="508498"/>
                </a:lnTo>
                <a:lnTo>
                  <a:pt x="424747" y="502488"/>
                </a:lnTo>
                <a:lnTo>
                  <a:pt x="436555" y="513229"/>
                </a:lnTo>
                <a:lnTo>
                  <a:pt x="448718" y="510566"/>
                </a:lnTo>
                <a:lnTo>
                  <a:pt x="486796" y="488727"/>
                </a:lnTo>
                <a:lnTo>
                  <a:pt x="524344" y="466888"/>
                </a:lnTo>
                <a:lnTo>
                  <a:pt x="561892" y="443450"/>
                </a:lnTo>
                <a:lnTo>
                  <a:pt x="580931" y="431199"/>
                </a:lnTo>
                <a:lnTo>
                  <a:pt x="599441" y="418416"/>
                </a:lnTo>
                <a:lnTo>
                  <a:pt x="601555" y="414687"/>
                </a:lnTo>
                <a:lnTo>
                  <a:pt x="602614" y="410426"/>
                </a:lnTo>
                <a:lnTo>
                  <a:pt x="602614" y="405633"/>
                </a:lnTo>
                <a:lnTo>
                  <a:pt x="601555" y="400837"/>
                </a:lnTo>
                <a:lnTo>
                  <a:pt x="599969" y="396044"/>
                </a:lnTo>
                <a:lnTo>
                  <a:pt x="598189" y="392817"/>
                </a:lnTo>
                <a:lnTo>
                  <a:pt x="600583" y="395853"/>
                </a:lnTo>
                <a:lnTo>
                  <a:pt x="603243" y="395853"/>
                </a:lnTo>
                <a:lnTo>
                  <a:pt x="605368" y="395853"/>
                </a:lnTo>
                <a:lnTo>
                  <a:pt x="608025" y="396386"/>
                </a:lnTo>
                <a:lnTo>
                  <a:pt x="611214" y="396916"/>
                </a:lnTo>
                <a:lnTo>
                  <a:pt x="616529" y="400105"/>
                </a:lnTo>
                <a:lnTo>
                  <a:pt x="621843" y="404886"/>
                </a:lnTo>
                <a:lnTo>
                  <a:pt x="626627" y="409669"/>
                </a:lnTo>
                <a:lnTo>
                  <a:pt x="632474" y="416044"/>
                </a:lnTo>
                <a:lnTo>
                  <a:pt x="637788" y="423484"/>
                </a:lnTo>
                <a:lnTo>
                  <a:pt x="643104" y="430922"/>
                </a:lnTo>
                <a:lnTo>
                  <a:pt x="654265" y="447926"/>
                </a:lnTo>
                <a:lnTo>
                  <a:pt x="664894" y="465460"/>
                </a:lnTo>
                <a:lnTo>
                  <a:pt x="676055" y="482462"/>
                </a:lnTo>
                <a:lnTo>
                  <a:pt x="681902" y="489902"/>
                </a:lnTo>
                <a:lnTo>
                  <a:pt x="687748" y="497872"/>
                </a:lnTo>
                <a:lnTo>
                  <a:pt x="770129" y="603078"/>
                </a:lnTo>
                <a:lnTo>
                  <a:pt x="828061" y="680655"/>
                </a:lnTo>
                <a:lnTo>
                  <a:pt x="857294" y="718380"/>
                </a:lnTo>
                <a:lnTo>
                  <a:pt x="887058" y="756106"/>
                </a:lnTo>
                <a:lnTo>
                  <a:pt x="917353" y="793301"/>
                </a:lnTo>
                <a:lnTo>
                  <a:pt x="948709" y="829964"/>
                </a:lnTo>
                <a:lnTo>
                  <a:pt x="964655" y="848028"/>
                </a:lnTo>
                <a:lnTo>
                  <a:pt x="981132" y="866094"/>
                </a:lnTo>
                <a:lnTo>
                  <a:pt x="997607" y="884161"/>
                </a:lnTo>
                <a:lnTo>
                  <a:pt x="1015147" y="901695"/>
                </a:lnTo>
                <a:lnTo>
                  <a:pt x="1037469" y="918167"/>
                </a:lnTo>
                <a:lnTo>
                  <a:pt x="1058196" y="934106"/>
                </a:lnTo>
                <a:lnTo>
                  <a:pt x="1067232" y="942078"/>
                </a:lnTo>
                <a:lnTo>
                  <a:pt x="1077331" y="950578"/>
                </a:lnTo>
                <a:lnTo>
                  <a:pt x="1085835" y="959612"/>
                </a:lnTo>
                <a:lnTo>
                  <a:pt x="1094871" y="968112"/>
                </a:lnTo>
                <a:lnTo>
                  <a:pt x="1102842" y="977677"/>
                </a:lnTo>
                <a:lnTo>
                  <a:pt x="1111346" y="987241"/>
                </a:lnTo>
                <a:lnTo>
                  <a:pt x="1118788" y="997869"/>
                </a:lnTo>
                <a:lnTo>
                  <a:pt x="1126229" y="1009558"/>
                </a:lnTo>
                <a:lnTo>
                  <a:pt x="1133138" y="1020717"/>
                </a:lnTo>
                <a:lnTo>
                  <a:pt x="1140047" y="1033470"/>
                </a:lnTo>
                <a:lnTo>
                  <a:pt x="1146956" y="1047283"/>
                </a:lnTo>
                <a:lnTo>
                  <a:pt x="1153333" y="1061630"/>
                </a:lnTo>
                <a:lnTo>
                  <a:pt x="1158649" y="1072789"/>
                </a:lnTo>
                <a:lnTo>
                  <a:pt x="1161837" y="1077040"/>
                </a:lnTo>
                <a:lnTo>
                  <a:pt x="1164496" y="1081289"/>
                </a:lnTo>
                <a:lnTo>
                  <a:pt x="1166621" y="1083948"/>
                </a:lnTo>
                <a:lnTo>
                  <a:pt x="1168748" y="1086072"/>
                </a:lnTo>
                <a:lnTo>
                  <a:pt x="1171405" y="1087667"/>
                </a:lnTo>
                <a:lnTo>
                  <a:pt x="1173530" y="1088729"/>
                </a:lnTo>
                <a:lnTo>
                  <a:pt x="1175657" y="1088729"/>
                </a:lnTo>
                <a:lnTo>
                  <a:pt x="1177782" y="1088729"/>
                </a:lnTo>
                <a:lnTo>
                  <a:pt x="1180439" y="1088197"/>
                </a:lnTo>
                <a:lnTo>
                  <a:pt x="1182034" y="1087134"/>
                </a:lnTo>
                <a:lnTo>
                  <a:pt x="1186286" y="1083416"/>
                </a:lnTo>
                <a:lnTo>
                  <a:pt x="1190538" y="1078102"/>
                </a:lnTo>
                <a:lnTo>
                  <a:pt x="1194259" y="1072257"/>
                </a:lnTo>
                <a:lnTo>
                  <a:pt x="1199574" y="1065349"/>
                </a:lnTo>
                <a:lnTo>
                  <a:pt x="1209140" y="1049940"/>
                </a:lnTo>
                <a:lnTo>
                  <a:pt x="1214454" y="1041970"/>
                </a:lnTo>
                <a:lnTo>
                  <a:pt x="1220833" y="1034532"/>
                </a:lnTo>
                <a:lnTo>
                  <a:pt x="1227212" y="1027624"/>
                </a:lnTo>
                <a:lnTo>
                  <a:pt x="1234652" y="1021249"/>
                </a:lnTo>
                <a:lnTo>
                  <a:pt x="1239966" y="1019122"/>
                </a:lnTo>
                <a:lnTo>
                  <a:pt x="1245282" y="1017528"/>
                </a:lnTo>
                <a:lnTo>
                  <a:pt x="1250597" y="1016466"/>
                </a:lnTo>
                <a:lnTo>
                  <a:pt x="1256976" y="1015404"/>
                </a:lnTo>
                <a:lnTo>
                  <a:pt x="1262820" y="1015404"/>
                </a:lnTo>
                <a:lnTo>
                  <a:pt x="1268667" y="1015934"/>
                </a:lnTo>
                <a:lnTo>
                  <a:pt x="1275576" y="1016466"/>
                </a:lnTo>
                <a:lnTo>
                  <a:pt x="1281955" y="1017528"/>
                </a:lnTo>
                <a:lnTo>
                  <a:pt x="1288334" y="1019122"/>
                </a:lnTo>
                <a:lnTo>
                  <a:pt x="1295243" y="1021249"/>
                </a:lnTo>
                <a:lnTo>
                  <a:pt x="1308529" y="1026562"/>
                </a:lnTo>
                <a:lnTo>
                  <a:pt x="1321817" y="1032938"/>
                </a:lnTo>
                <a:lnTo>
                  <a:pt x="1335635" y="1039845"/>
                </a:lnTo>
                <a:lnTo>
                  <a:pt x="1348923" y="1048347"/>
                </a:lnTo>
                <a:lnTo>
                  <a:pt x="1361678" y="1056847"/>
                </a:lnTo>
                <a:lnTo>
                  <a:pt x="1374434" y="1065881"/>
                </a:lnTo>
                <a:lnTo>
                  <a:pt x="1386658" y="1074914"/>
                </a:lnTo>
                <a:lnTo>
                  <a:pt x="1397288" y="1083948"/>
                </a:lnTo>
                <a:lnTo>
                  <a:pt x="1407917" y="1092448"/>
                </a:lnTo>
                <a:lnTo>
                  <a:pt x="1416421" y="1101482"/>
                </a:lnTo>
                <a:lnTo>
                  <a:pt x="1424925" y="1108390"/>
                </a:lnTo>
                <a:lnTo>
                  <a:pt x="1431834" y="1117954"/>
                </a:lnTo>
                <a:lnTo>
                  <a:pt x="1438745" y="1125392"/>
                </a:lnTo>
                <a:lnTo>
                  <a:pt x="1444592" y="1131767"/>
                </a:lnTo>
                <a:lnTo>
                  <a:pt x="1449906" y="1137082"/>
                </a:lnTo>
                <a:lnTo>
                  <a:pt x="1454158" y="1141331"/>
                </a:lnTo>
                <a:lnTo>
                  <a:pt x="1458940" y="1144520"/>
                </a:lnTo>
                <a:lnTo>
                  <a:pt x="1462662" y="1146647"/>
                </a:lnTo>
                <a:lnTo>
                  <a:pt x="1465851" y="1147709"/>
                </a:lnTo>
                <a:lnTo>
                  <a:pt x="1468508" y="1147709"/>
                </a:lnTo>
                <a:lnTo>
                  <a:pt x="1470633" y="1147177"/>
                </a:lnTo>
                <a:lnTo>
                  <a:pt x="1472760" y="1146114"/>
                </a:lnTo>
                <a:lnTo>
                  <a:pt x="1474885" y="1143990"/>
                </a:lnTo>
                <a:lnTo>
                  <a:pt x="1475948" y="1141331"/>
                </a:lnTo>
                <a:lnTo>
                  <a:pt x="1476480" y="1138145"/>
                </a:lnTo>
                <a:lnTo>
                  <a:pt x="1477012" y="1133361"/>
                </a:lnTo>
                <a:lnTo>
                  <a:pt x="1477012" y="1129643"/>
                </a:lnTo>
                <a:lnTo>
                  <a:pt x="1475948" y="1119546"/>
                </a:lnTo>
                <a:lnTo>
                  <a:pt x="1474355" y="1108390"/>
                </a:lnTo>
                <a:lnTo>
                  <a:pt x="1471166" y="1096169"/>
                </a:lnTo>
                <a:lnTo>
                  <a:pt x="1467976" y="1083948"/>
                </a:lnTo>
                <a:lnTo>
                  <a:pt x="1464256" y="1071727"/>
                </a:lnTo>
                <a:lnTo>
                  <a:pt x="1460535" y="1059504"/>
                </a:lnTo>
                <a:lnTo>
                  <a:pt x="1456283" y="1049410"/>
                </a:lnTo>
                <a:lnTo>
                  <a:pt x="1451501" y="1039845"/>
                </a:lnTo>
                <a:lnTo>
                  <a:pt x="1445122" y="1046753"/>
                </a:lnTo>
                <a:lnTo>
                  <a:pt x="1439275" y="1051534"/>
                </a:lnTo>
                <a:lnTo>
                  <a:pt x="1433429" y="1055255"/>
                </a:lnTo>
                <a:lnTo>
                  <a:pt x="1429177" y="1057912"/>
                </a:lnTo>
                <a:lnTo>
                  <a:pt x="1425457" y="1059504"/>
                </a:lnTo>
                <a:lnTo>
                  <a:pt x="1422800" y="1060036"/>
                </a:lnTo>
                <a:lnTo>
                  <a:pt x="1420143" y="1059504"/>
                </a:lnTo>
                <a:lnTo>
                  <a:pt x="1418548" y="1057912"/>
                </a:lnTo>
                <a:lnTo>
                  <a:pt x="1416421" y="1055255"/>
                </a:lnTo>
                <a:lnTo>
                  <a:pt x="1415359" y="1052066"/>
                </a:lnTo>
                <a:lnTo>
                  <a:pt x="1414826" y="1048347"/>
                </a:lnTo>
                <a:lnTo>
                  <a:pt x="1414296" y="1043564"/>
                </a:lnTo>
                <a:lnTo>
                  <a:pt x="1414296" y="1031343"/>
                </a:lnTo>
                <a:lnTo>
                  <a:pt x="1414296" y="1016998"/>
                </a:lnTo>
                <a:lnTo>
                  <a:pt x="1412701" y="1009558"/>
                </a:lnTo>
                <a:lnTo>
                  <a:pt x="1410576" y="999994"/>
                </a:lnTo>
                <a:lnTo>
                  <a:pt x="1408449" y="990962"/>
                </a:lnTo>
                <a:lnTo>
                  <a:pt x="1407387" y="981398"/>
                </a:lnTo>
                <a:lnTo>
                  <a:pt x="1407387" y="977147"/>
                </a:lnTo>
                <a:lnTo>
                  <a:pt x="1407917" y="973428"/>
                </a:lnTo>
                <a:lnTo>
                  <a:pt x="1408982" y="969177"/>
                </a:lnTo>
                <a:lnTo>
                  <a:pt x="1410576" y="965988"/>
                </a:lnTo>
                <a:lnTo>
                  <a:pt x="1413234" y="963863"/>
                </a:lnTo>
                <a:lnTo>
                  <a:pt x="1416421" y="961737"/>
                </a:lnTo>
                <a:lnTo>
                  <a:pt x="1421205" y="960675"/>
                </a:lnTo>
                <a:lnTo>
                  <a:pt x="1425989" y="960143"/>
                </a:lnTo>
                <a:lnTo>
                  <a:pt x="1426520" y="943141"/>
                </a:lnTo>
                <a:lnTo>
                  <a:pt x="1427052" y="925606"/>
                </a:lnTo>
                <a:lnTo>
                  <a:pt x="1427052" y="890006"/>
                </a:lnTo>
                <a:lnTo>
                  <a:pt x="1427052" y="853873"/>
                </a:lnTo>
                <a:lnTo>
                  <a:pt x="1427584" y="836339"/>
                </a:lnTo>
                <a:lnTo>
                  <a:pt x="1428114" y="819335"/>
                </a:lnTo>
                <a:lnTo>
                  <a:pt x="1429709" y="802333"/>
                </a:lnTo>
                <a:lnTo>
                  <a:pt x="1431834" y="785861"/>
                </a:lnTo>
                <a:lnTo>
                  <a:pt x="1434493" y="770452"/>
                </a:lnTo>
                <a:lnTo>
                  <a:pt x="1438745" y="755574"/>
                </a:lnTo>
                <a:lnTo>
                  <a:pt x="1440870" y="748137"/>
                </a:lnTo>
                <a:lnTo>
                  <a:pt x="1443527" y="741229"/>
                </a:lnTo>
                <a:lnTo>
                  <a:pt x="1446184" y="734321"/>
                </a:lnTo>
                <a:lnTo>
                  <a:pt x="1449374" y="727944"/>
                </a:lnTo>
                <a:lnTo>
                  <a:pt x="1453095" y="721568"/>
                </a:lnTo>
                <a:lnTo>
                  <a:pt x="1457347" y="715723"/>
                </a:lnTo>
                <a:lnTo>
                  <a:pt x="1461599" y="709880"/>
                </a:lnTo>
                <a:lnTo>
                  <a:pt x="1465851" y="704566"/>
                </a:lnTo>
                <a:lnTo>
                  <a:pt x="1474885" y="674279"/>
                </a:lnTo>
                <a:lnTo>
                  <a:pt x="1488173" y="658337"/>
                </a:lnTo>
                <a:lnTo>
                  <a:pt x="1496145" y="650367"/>
                </a:lnTo>
                <a:lnTo>
                  <a:pt x="1503586" y="642930"/>
                </a:lnTo>
                <a:lnTo>
                  <a:pt x="1512090" y="634960"/>
                </a:lnTo>
                <a:lnTo>
                  <a:pt x="1520594" y="627520"/>
                </a:lnTo>
                <a:lnTo>
                  <a:pt x="1530160" y="620082"/>
                </a:lnTo>
                <a:lnTo>
                  <a:pt x="1539196" y="613705"/>
                </a:lnTo>
                <a:lnTo>
                  <a:pt x="1549295" y="607329"/>
                </a:lnTo>
                <a:lnTo>
                  <a:pt x="1559393" y="601484"/>
                </a:lnTo>
                <a:lnTo>
                  <a:pt x="1570022" y="596703"/>
                </a:lnTo>
                <a:lnTo>
                  <a:pt x="1580653" y="592452"/>
                </a:lnTo>
                <a:lnTo>
                  <a:pt x="1592346" y="589263"/>
                </a:lnTo>
                <a:lnTo>
                  <a:pt x="1604037" y="586606"/>
                </a:lnTo>
                <a:lnTo>
                  <a:pt x="1616263" y="584482"/>
                </a:lnTo>
                <a:lnTo>
                  <a:pt x="1628486" y="583950"/>
                </a:lnTo>
                <a:lnTo>
                  <a:pt x="1642304" y="583950"/>
                </a:lnTo>
                <a:lnTo>
                  <a:pt x="1654530" y="586074"/>
                </a:lnTo>
                <a:lnTo>
                  <a:pt x="1666753" y="588201"/>
                </a:lnTo>
                <a:lnTo>
                  <a:pt x="1678446" y="591390"/>
                </a:lnTo>
                <a:lnTo>
                  <a:pt x="1689077" y="595108"/>
                </a:lnTo>
                <a:lnTo>
                  <a:pt x="1700238" y="599890"/>
                </a:lnTo>
                <a:lnTo>
                  <a:pt x="1709272" y="605203"/>
                </a:lnTo>
                <a:lnTo>
                  <a:pt x="1718841" y="610518"/>
                </a:lnTo>
                <a:lnTo>
                  <a:pt x="1724685" y="614237"/>
                </a:lnTo>
                <a:lnTo>
                  <a:pt x="1730532" y="618488"/>
                </a:lnTo>
                <a:lnTo>
                  <a:pt x="1735316" y="623269"/>
                </a:lnTo>
                <a:lnTo>
                  <a:pt x="1740100" y="628052"/>
                </a:lnTo>
                <a:lnTo>
                  <a:pt x="1743820" y="633365"/>
                </a:lnTo>
                <a:lnTo>
                  <a:pt x="1744882" y="636552"/>
                </a:lnTo>
                <a:lnTo>
                  <a:pt x="1745945" y="639741"/>
                </a:lnTo>
                <a:lnTo>
                  <a:pt x="1747009" y="643460"/>
                </a:lnTo>
                <a:lnTo>
                  <a:pt x="1747539" y="646649"/>
                </a:lnTo>
                <a:lnTo>
                  <a:pt x="1747539" y="650367"/>
                </a:lnTo>
                <a:lnTo>
                  <a:pt x="1747009" y="654618"/>
                </a:lnTo>
                <a:lnTo>
                  <a:pt x="1767206" y="673217"/>
                </a:lnTo>
                <a:lnTo>
                  <a:pt x="1785807" y="692345"/>
                </a:lnTo>
                <a:lnTo>
                  <a:pt x="1794310" y="702440"/>
                </a:lnTo>
                <a:lnTo>
                  <a:pt x="1802816" y="712004"/>
                </a:lnTo>
                <a:lnTo>
                  <a:pt x="1811320" y="722631"/>
                </a:lnTo>
                <a:lnTo>
                  <a:pt x="1819292" y="733259"/>
                </a:lnTo>
                <a:lnTo>
                  <a:pt x="1826733" y="743886"/>
                </a:lnTo>
                <a:lnTo>
                  <a:pt x="1833642" y="755044"/>
                </a:lnTo>
                <a:lnTo>
                  <a:pt x="1839489" y="766201"/>
                </a:lnTo>
                <a:lnTo>
                  <a:pt x="1845865" y="777892"/>
                </a:lnTo>
                <a:lnTo>
                  <a:pt x="1850650" y="790643"/>
                </a:lnTo>
                <a:lnTo>
                  <a:pt x="1854369" y="802333"/>
                </a:lnTo>
                <a:lnTo>
                  <a:pt x="1857559" y="815616"/>
                </a:lnTo>
                <a:lnTo>
                  <a:pt x="1860748" y="828900"/>
                </a:lnTo>
                <a:lnTo>
                  <a:pt x="1861278" y="849092"/>
                </a:lnTo>
                <a:lnTo>
                  <a:pt x="1861278" y="868751"/>
                </a:lnTo>
                <a:lnTo>
                  <a:pt x="1861278" y="888412"/>
                </a:lnTo>
                <a:lnTo>
                  <a:pt x="1860748" y="908602"/>
                </a:lnTo>
                <a:lnTo>
                  <a:pt x="1863405" y="911259"/>
                </a:lnTo>
                <a:lnTo>
                  <a:pt x="1866595" y="913916"/>
                </a:lnTo>
                <a:lnTo>
                  <a:pt x="1869252" y="917634"/>
                </a:lnTo>
                <a:lnTo>
                  <a:pt x="1871377" y="920823"/>
                </a:lnTo>
                <a:lnTo>
                  <a:pt x="1875099" y="927731"/>
                </a:lnTo>
                <a:lnTo>
                  <a:pt x="1878286" y="935701"/>
                </a:lnTo>
                <a:lnTo>
                  <a:pt x="1880413" y="943141"/>
                </a:lnTo>
                <a:lnTo>
                  <a:pt x="1880945" y="951110"/>
                </a:lnTo>
                <a:lnTo>
                  <a:pt x="1880413" y="959612"/>
                </a:lnTo>
                <a:lnTo>
                  <a:pt x="1879350" y="968112"/>
                </a:lnTo>
                <a:lnTo>
                  <a:pt x="1876161" y="976614"/>
                </a:lnTo>
                <a:lnTo>
                  <a:pt x="1872972" y="984584"/>
                </a:lnTo>
                <a:lnTo>
                  <a:pt x="1868720" y="992556"/>
                </a:lnTo>
                <a:lnTo>
                  <a:pt x="1863938" y="999994"/>
                </a:lnTo>
                <a:lnTo>
                  <a:pt x="1857559" y="1007434"/>
                </a:lnTo>
                <a:lnTo>
                  <a:pt x="1850650" y="1013277"/>
                </a:lnTo>
                <a:lnTo>
                  <a:pt x="1842676" y="1018590"/>
                </a:lnTo>
                <a:lnTo>
                  <a:pt x="1833642" y="1023373"/>
                </a:lnTo>
                <a:lnTo>
                  <a:pt x="1829920" y="1037189"/>
                </a:lnTo>
                <a:lnTo>
                  <a:pt x="1826733" y="1048877"/>
                </a:lnTo>
                <a:lnTo>
                  <a:pt x="1823543" y="1058442"/>
                </a:lnTo>
                <a:lnTo>
                  <a:pt x="1820886" y="1063755"/>
                </a:lnTo>
                <a:lnTo>
                  <a:pt x="1818759" y="1067476"/>
                </a:lnTo>
                <a:lnTo>
                  <a:pt x="1816102" y="1071195"/>
                </a:lnTo>
                <a:lnTo>
                  <a:pt x="1813445" y="1075446"/>
                </a:lnTo>
                <a:lnTo>
                  <a:pt x="1809725" y="1078632"/>
                </a:lnTo>
                <a:lnTo>
                  <a:pt x="1806004" y="1082883"/>
                </a:lnTo>
                <a:lnTo>
                  <a:pt x="1801221" y="1086604"/>
                </a:lnTo>
                <a:lnTo>
                  <a:pt x="1795905" y="1090323"/>
                </a:lnTo>
                <a:lnTo>
                  <a:pt x="1782619" y="1098825"/>
                </a:lnTo>
                <a:lnTo>
                  <a:pt x="1774646" y="1144520"/>
                </a:lnTo>
                <a:lnTo>
                  <a:pt x="1777303" y="1140269"/>
                </a:lnTo>
                <a:lnTo>
                  <a:pt x="1779962" y="1137082"/>
                </a:lnTo>
                <a:lnTo>
                  <a:pt x="1782087" y="1134956"/>
                </a:lnTo>
                <a:lnTo>
                  <a:pt x="1784214" y="1132831"/>
                </a:lnTo>
                <a:lnTo>
                  <a:pt x="1786871" y="1132299"/>
                </a:lnTo>
                <a:lnTo>
                  <a:pt x="1788996" y="1132831"/>
                </a:lnTo>
                <a:lnTo>
                  <a:pt x="1790591" y="1133361"/>
                </a:lnTo>
                <a:lnTo>
                  <a:pt x="1792718" y="1135488"/>
                </a:lnTo>
                <a:lnTo>
                  <a:pt x="1796437" y="1140269"/>
                </a:lnTo>
                <a:lnTo>
                  <a:pt x="1801221" y="1146114"/>
                </a:lnTo>
                <a:lnTo>
                  <a:pt x="1808131" y="1153554"/>
                </a:lnTo>
                <a:lnTo>
                  <a:pt x="1811850" y="1156741"/>
                </a:lnTo>
                <a:lnTo>
                  <a:pt x="1815570" y="1159930"/>
                </a:lnTo>
                <a:lnTo>
                  <a:pt x="1834172" y="1136018"/>
                </a:lnTo>
                <a:lnTo>
                  <a:pt x="1844271" y="1123797"/>
                </a:lnTo>
                <a:lnTo>
                  <a:pt x="1854369" y="1111576"/>
                </a:lnTo>
                <a:lnTo>
                  <a:pt x="1865000" y="1100418"/>
                </a:lnTo>
                <a:lnTo>
                  <a:pt x="1875099" y="1088729"/>
                </a:lnTo>
                <a:lnTo>
                  <a:pt x="1886260" y="1077570"/>
                </a:lnTo>
                <a:lnTo>
                  <a:pt x="1897421" y="1067476"/>
                </a:lnTo>
                <a:lnTo>
                  <a:pt x="1908582" y="1057379"/>
                </a:lnTo>
                <a:lnTo>
                  <a:pt x="1919743" y="1048347"/>
                </a:lnTo>
                <a:lnTo>
                  <a:pt x="1931436" y="1039313"/>
                </a:lnTo>
                <a:lnTo>
                  <a:pt x="1943129" y="1031875"/>
                </a:lnTo>
                <a:lnTo>
                  <a:pt x="1955353" y="1024968"/>
                </a:lnTo>
                <a:lnTo>
                  <a:pt x="1967046" y="1018590"/>
                </a:lnTo>
                <a:lnTo>
                  <a:pt x="1979269" y="1013809"/>
                </a:lnTo>
                <a:lnTo>
                  <a:pt x="1991495" y="1010090"/>
                </a:lnTo>
                <a:lnTo>
                  <a:pt x="1994152" y="1009558"/>
                </a:lnTo>
                <a:lnTo>
                  <a:pt x="1996277" y="1009558"/>
                </a:lnTo>
                <a:lnTo>
                  <a:pt x="2001593" y="1010090"/>
                </a:lnTo>
                <a:lnTo>
                  <a:pt x="2006908" y="1011685"/>
                </a:lnTo>
                <a:lnTo>
                  <a:pt x="2011692" y="1014871"/>
                </a:lnTo>
                <a:lnTo>
                  <a:pt x="2016474" y="1018590"/>
                </a:lnTo>
                <a:lnTo>
                  <a:pt x="2021258" y="1022841"/>
                </a:lnTo>
                <a:lnTo>
                  <a:pt x="2026572" y="1028687"/>
                </a:lnTo>
                <a:lnTo>
                  <a:pt x="2031357" y="1034532"/>
                </a:lnTo>
                <a:lnTo>
                  <a:pt x="2039328" y="1046753"/>
                </a:lnTo>
                <a:lnTo>
                  <a:pt x="2047300" y="1058974"/>
                </a:lnTo>
                <a:lnTo>
                  <a:pt x="2053679" y="1070663"/>
                </a:lnTo>
                <a:lnTo>
                  <a:pt x="2058463" y="1080227"/>
                </a:lnTo>
                <a:lnTo>
                  <a:pt x="2066434" y="1094042"/>
                </a:lnTo>
                <a:lnTo>
                  <a:pt x="2072281" y="1104139"/>
                </a:lnTo>
                <a:lnTo>
                  <a:pt x="2075470" y="1107857"/>
                </a:lnTo>
                <a:lnTo>
                  <a:pt x="2078128" y="1111046"/>
                </a:lnTo>
                <a:lnTo>
                  <a:pt x="2080785" y="1113171"/>
                </a:lnTo>
                <a:lnTo>
                  <a:pt x="2083442" y="1115297"/>
                </a:lnTo>
                <a:lnTo>
                  <a:pt x="2085567" y="1116890"/>
                </a:lnTo>
                <a:lnTo>
                  <a:pt x="2087694" y="1117422"/>
                </a:lnTo>
                <a:lnTo>
                  <a:pt x="2089821" y="1117422"/>
                </a:lnTo>
                <a:lnTo>
                  <a:pt x="2091946" y="1116890"/>
                </a:lnTo>
                <a:lnTo>
                  <a:pt x="2094073" y="1115297"/>
                </a:lnTo>
                <a:lnTo>
                  <a:pt x="2096198" y="1114233"/>
                </a:lnTo>
                <a:lnTo>
                  <a:pt x="2100982" y="1111046"/>
                </a:lnTo>
                <a:lnTo>
                  <a:pt x="2110548" y="1102012"/>
                </a:lnTo>
                <a:lnTo>
                  <a:pt x="2116395" y="1096699"/>
                </a:lnTo>
                <a:lnTo>
                  <a:pt x="2122772" y="1091918"/>
                </a:lnTo>
                <a:lnTo>
                  <a:pt x="2130213" y="1088197"/>
                </a:lnTo>
                <a:lnTo>
                  <a:pt x="2134465" y="1086072"/>
                </a:lnTo>
                <a:lnTo>
                  <a:pt x="2138717" y="1085010"/>
                </a:lnTo>
                <a:lnTo>
                  <a:pt x="2143501" y="1083948"/>
                </a:lnTo>
                <a:lnTo>
                  <a:pt x="2148815" y="1083416"/>
                </a:lnTo>
                <a:lnTo>
                  <a:pt x="2154662" y="1082883"/>
                </a:lnTo>
                <a:lnTo>
                  <a:pt x="2159976" y="1082883"/>
                </a:lnTo>
                <a:lnTo>
                  <a:pt x="2160508" y="1075446"/>
                </a:lnTo>
                <a:lnTo>
                  <a:pt x="2161039" y="1066944"/>
                </a:lnTo>
                <a:lnTo>
                  <a:pt x="2162103" y="1056847"/>
                </a:lnTo>
                <a:lnTo>
                  <a:pt x="2164228" y="1046753"/>
                </a:lnTo>
                <a:lnTo>
                  <a:pt x="2166355" y="1036126"/>
                </a:lnTo>
                <a:lnTo>
                  <a:pt x="2169544" y="1025498"/>
                </a:lnTo>
                <a:lnTo>
                  <a:pt x="2173794" y="1014341"/>
                </a:lnTo>
                <a:lnTo>
                  <a:pt x="2178579" y="1003183"/>
                </a:lnTo>
                <a:lnTo>
                  <a:pt x="2183363" y="993618"/>
                </a:lnTo>
                <a:lnTo>
                  <a:pt x="2189740" y="984584"/>
                </a:lnTo>
                <a:lnTo>
                  <a:pt x="2192929" y="980335"/>
                </a:lnTo>
                <a:lnTo>
                  <a:pt x="2196649" y="976614"/>
                </a:lnTo>
                <a:lnTo>
                  <a:pt x="2200370" y="973428"/>
                </a:lnTo>
                <a:lnTo>
                  <a:pt x="2204090" y="970239"/>
                </a:lnTo>
                <a:lnTo>
                  <a:pt x="2208874" y="967050"/>
                </a:lnTo>
                <a:lnTo>
                  <a:pt x="2213126" y="964926"/>
                </a:lnTo>
                <a:lnTo>
                  <a:pt x="2217378" y="963331"/>
                </a:lnTo>
                <a:lnTo>
                  <a:pt x="2222160" y="962269"/>
                </a:lnTo>
                <a:lnTo>
                  <a:pt x="2228007" y="961737"/>
                </a:lnTo>
                <a:lnTo>
                  <a:pt x="2233323" y="961207"/>
                </a:lnTo>
                <a:lnTo>
                  <a:pt x="2238637" y="961737"/>
                </a:lnTo>
                <a:lnTo>
                  <a:pt x="2245014" y="962799"/>
                </a:lnTo>
                <a:lnTo>
                  <a:pt x="2249266" y="946859"/>
                </a:lnTo>
                <a:lnTo>
                  <a:pt x="2254050" y="931982"/>
                </a:lnTo>
                <a:lnTo>
                  <a:pt x="2259365" y="918699"/>
                </a:lnTo>
                <a:lnTo>
                  <a:pt x="2265744" y="905946"/>
                </a:lnTo>
                <a:lnTo>
                  <a:pt x="2272120" y="893725"/>
                </a:lnTo>
                <a:lnTo>
                  <a:pt x="2279030" y="883098"/>
                </a:lnTo>
                <a:lnTo>
                  <a:pt x="2287003" y="872472"/>
                </a:lnTo>
                <a:lnTo>
                  <a:pt x="2294975" y="862908"/>
                </a:lnTo>
                <a:lnTo>
                  <a:pt x="2304011" y="852811"/>
                </a:lnTo>
                <a:lnTo>
                  <a:pt x="2313045" y="844309"/>
                </a:lnTo>
                <a:lnTo>
                  <a:pt x="2323143" y="834745"/>
                </a:lnTo>
                <a:lnTo>
                  <a:pt x="2333242" y="826243"/>
                </a:lnTo>
                <a:lnTo>
                  <a:pt x="2344403" y="817211"/>
                </a:lnTo>
                <a:lnTo>
                  <a:pt x="2356628" y="808709"/>
                </a:lnTo>
                <a:lnTo>
                  <a:pt x="2381608" y="790112"/>
                </a:lnTo>
                <a:lnTo>
                  <a:pt x="2412966" y="747072"/>
                </a:lnTo>
                <a:lnTo>
                  <a:pt x="2443791" y="704034"/>
                </a:lnTo>
                <a:lnTo>
                  <a:pt x="2506507" y="618488"/>
                </a:lnTo>
                <a:lnTo>
                  <a:pt x="2537335" y="575980"/>
                </a:lnTo>
                <a:lnTo>
                  <a:pt x="2569224" y="534004"/>
                </a:lnTo>
                <a:lnTo>
                  <a:pt x="2602176" y="491496"/>
                </a:lnTo>
                <a:lnTo>
                  <a:pt x="2635659" y="450050"/>
                </a:lnTo>
                <a:lnTo>
                  <a:pt x="2644163" y="438892"/>
                </a:lnTo>
                <a:lnTo>
                  <a:pt x="2654794" y="425609"/>
                </a:lnTo>
                <a:lnTo>
                  <a:pt x="2665425" y="410199"/>
                </a:lnTo>
                <a:lnTo>
                  <a:pt x="2677116" y="394791"/>
                </a:lnTo>
                <a:lnTo>
                  <a:pt x="2688277" y="381506"/>
                </a:lnTo>
                <a:lnTo>
                  <a:pt x="2693061" y="376193"/>
                </a:lnTo>
                <a:lnTo>
                  <a:pt x="2697313" y="371942"/>
                </a:lnTo>
                <a:lnTo>
                  <a:pt x="2701035" y="369285"/>
                </a:lnTo>
                <a:close/>
                <a:moveTo>
                  <a:pt x="561358" y="346349"/>
                </a:moveTo>
                <a:lnTo>
                  <a:pt x="564973" y="350689"/>
                </a:lnTo>
                <a:lnTo>
                  <a:pt x="565295" y="351096"/>
                </a:lnTo>
                <a:lnTo>
                  <a:pt x="562951" y="348637"/>
                </a:lnTo>
                <a:close/>
                <a:moveTo>
                  <a:pt x="538464" y="312404"/>
                </a:moveTo>
                <a:lnTo>
                  <a:pt x="538932" y="312964"/>
                </a:lnTo>
                <a:lnTo>
                  <a:pt x="543184" y="319339"/>
                </a:lnTo>
                <a:lnTo>
                  <a:pt x="548498" y="327841"/>
                </a:lnTo>
                <a:lnTo>
                  <a:pt x="555939" y="338468"/>
                </a:lnTo>
                <a:lnTo>
                  <a:pt x="556723" y="339699"/>
                </a:lnTo>
                <a:lnTo>
                  <a:pt x="541796" y="318275"/>
                </a:lnTo>
                <a:lnTo>
                  <a:pt x="539681" y="314546"/>
                </a:lnTo>
                <a:close/>
                <a:moveTo>
                  <a:pt x="536224" y="309737"/>
                </a:moveTo>
                <a:lnTo>
                  <a:pt x="536275" y="309775"/>
                </a:lnTo>
                <a:lnTo>
                  <a:pt x="536283" y="309783"/>
                </a:lnTo>
                <a:close/>
                <a:moveTo>
                  <a:pt x="528699" y="306056"/>
                </a:moveTo>
                <a:lnTo>
                  <a:pt x="529896" y="306056"/>
                </a:lnTo>
                <a:lnTo>
                  <a:pt x="532023" y="306586"/>
                </a:lnTo>
                <a:lnTo>
                  <a:pt x="534148" y="308181"/>
                </a:lnTo>
                <a:lnTo>
                  <a:pt x="534624" y="308538"/>
                </a:lnTo>
                <a:lnTo>
                  <a:pt x="532806" y="307623"/>
                </a:lnTo>
                <a:lnTo>
                  <a:pt x="530691" y="306556"/>
                </a:lnTo>
                <a:close/>
                <a:moveTo>
                  <a:pt x="3147485" y="68544"/>
                </a:moveTo>
                <a:lnTo>
                  <a:pt x="3151737" y="69074"/>
                </a:lnTo>
                <a:lnTo>
                  <a:pt x="3154926" y="70669"/>
                </a:lnTo>
                <a:lnTo>
                  <a:pt x="3156521" y="71733"/>
                </a:lnTo>
                <a:lnTo>
                  <a:pt x="3157583" y="73858"/>
                </a:lnTo>
                <a:lnTo>
                  <a:pt x="3158646" y="75452"/>
                </a:lnTo>
                <a:lnTo>
                  <a:pt x="3159178" y="77576"/>
                </a:lnTo>
                <a:lnTo>
                  <a:pt x="3159710" y="79703"/>
                </a:lnTo>
                <a:lnTo>
                  <a:pt x="3159710" y="82360"/>
                </a:lnTo>
                <a:lnTo>
                  <a:pt x="3159178" y="85016"/>
                </a:lnTo>
                <a:lnTo>
                  <a:pt x="3158646" y="87673"/>
                </a:lnTo>
                <a:lnTo>
                  <a:pt x="3157583" y="90862"/>
                </a:lnTo>
                <a:lnTo>
                  <a:pt x="3155458" y="95110"/>
                </a:lnTo>
                <a:lnTo>
                  <a:pt x="3128882" y="119022"/>
                </a:lnTo>
                <a:lnTo>
                  <a:pt x="3116659" y="131243"/>
                </a:lnTo>
                <a:lnTo>
                  <a:pt x="3114002" y="134432"/>
                </a:lnTo>
                <a:lnTo>
                  <a:pt x="3113469" y="135494"/>
                </a:lnTo>
                <a:lnTo>
                  <a:pt x="3113469" y="136024"/>
                </a:lnTo>
                <a:lnTo>
                  <a:pt x="3114002" y="136024"/>
                </a:lnTo>
                <a:lnTo>
                  <a:pt x="3115064" y="136556"/>
                </a:lnTo>
                <a:lnTo>
                  <a:pt x="3119316" y="135494"/>
                </a:lnTo>
                <a:lnTo>
                  <a:pt x="3135793" y="132305"/>
                </a:lnTo>
                <a:lnTo>
                  <a:pt x="3157583" y="117960"/>
                </a:lnTo>
                <a:lnTo>
                  <a:pt x="3168214" y="111582"/>
                </a:lnTo>
                <a:lnTo>
                  <a:pt x="3179907" y="105207"/>
                </a:lnTo>
                <a:lnTo>
                  <a:pt x="3191068" y="99361"/>
                </a:lnTo>
                <a:lnTo>
                  <a:pt x="3202229" y="93518"/>
                </a:lnTo>
                <a:lnTo>
                  <a:pt x="3208076" y="90329"/>
                </a:lnTo>
                <a:lnTo>
                  <a:pt x="3213390" y="88203"/>
                </a:lnTo>
                <a:lnTo>
                  <a:pt x="3219237" y="87673"/>
                </a:lnTo>
                <a:lnTo>
                  <a:pt x="3221362" y="87673"/>
                </a:lnTo>
                <a:lnTo>
                  <a:pt x="3224021" y="88203"/>
                </a:lnTo>
                <a:lnTo>
                  <a:pt x="3226678" y="89267"/>
                </a:lnTo>
                <a:lnTo>
                  <a:pt x="3229865" y="92454"/>
                </a:lnTo>
                <a:lnTo>
                  <a:pt x="3231460" y="94048"/>
                </a:lnTo>
                <a:lnTo>
                  <a:pt x="3232525" y="96175"/>
                </a:lnTo>
                <a:lnTo>
                  <a:pt x="3233055" y="98299"/>
                </a:lnTo>
                <a:lnTo>
                  <a:pt x="3233587" y="100426"/>
                </a:lnTo>
                <a:lnTo>
                  <a:pt x="3233587" y="103082"/>
                </a:lnTo>
                <a:lnTo>
                  <a:pt x="3233055" y="105739"/>
                </a:lnTo>
                <a:lnTo>
                  <a:pt x="3231460" y="108926"/>
                </a:lnTo>
                <a:lnTo>
                  <a:pt x="3229865" y="113177"/>
                </a:lnTo>
                <a:lnTo>
                  <a:pt x="3227208" y="116366"/>
                </a:lnTo>
                <a:lnTo>
                  <a:pt x="3223489" y="120617"/>
                </a:lnTo>
                <a:lnTo>
                  <a:pt x="3218705" y="124335"/>
                </a:lnTo>
                <a:lnTo>
                  <a:pt x="3212858" y="129117"/>
                </a:lnTo>
                <a:lnTo>
                  <a:pt x="3193193" y="140275"/>
                </a:lnTo>
                <a:lnTo>
                  <a:pt x="3191599" y="141340"/>
                </a:lnTo>
                <a:lnTo>
                  <a:pt x="3193193" y="141340"/>
                </a:lnTo>
                <a:lnTo>
                  <a:pt x="3206481" y="137089"/>
                </a:lnTo>
                <a:lnTo>
                  <a:pt x="3216047" y="134432"/>
                </a:lnTo>
                <a:lnTo>
                  <a:pt x="3227208" y="132305"/>
                </a:lnTo>
                <a:lnTo>
                  <a:pt x="3245811" y="125930"/>
                </a:lnTo>
                <a:lnTo>
                  <a:pt x="3264413" y="121679"/>
                </a:lnTo>
                <a:lnTo>
                  <a:pt x="3270260" y="121147"/>
                </a:lnTo>
                <a:lnTo>
                  <a:pt x="3276106" y="120617"/>
                </a:lnTo>
                <a:lnTo>
                  <a:pt x="3280889" y="120617"/>
                </a:lnTo>
                <a:lnTo>
                  <a:pt x="3285142" y="121679"/>
                </a:lnTo>
                <a:lnTo>
                  <a:pt x="3288330" y="122211"/>
                </a:lnTo>
                <a:lnTo>
                  <a:pt x="3292051" y="123803"/>
                </a:lnTo>
                <a:lnTo>
                  <a:pt x="3294709" y="124868"/>
                </a:lnTo>
                <a:lnTo>
                  <a:pt x="3296303" y="126992"/>
                </a:lnTo>
                <a:lnTo>
                  <a:pt x="3297896" y="129117"/>
                </a:lnTo>
                <a:lnTo>
                  <a:pt x="3298961" y="131243"/>
                </a:lnTo>
                <a:lnTo>
                  <a:pt x="3299491" y="133368"/>
                </a:lnTo>
                <a:lnTo>
                  <a:pt x="3300023" y="135494"/>
                </a:lnTo>
                <a:lnTo>
                  <a:pt x="3299491" y="137619"/>
                </a:lnTo>
                <a:lnTo>
                  <a:pt x="3298961" y="139745"/>
                </a:lnTo>
                <a:lnTo>
                  <a:pt x="3297896" y="141870"/>
                </a:lnTo>
                <a:lnTo>
                  <a:pt x="3296303" y="143996"/>
                </a:lnTo>
                <a:lnTo>
                  <a:pt x="3294177" y="146121"/>
                </a:lnTo>
                <a:lnTo>
                  <a:pt x="3290457" y="148777"/>
                </a:lnTo>
                <a:lnTo>
                  <a:pt x="3286735" y="150372"/>
                </a:lnTo>
                <a:lnTo>
                  <a:pt x="3283015" y="152496"/>
                </a:lnTo>
                <a:lnTo>
                  <a:pt x="3273449" y="155685"/>
                </a:lnTo>
                <a:lnTo>
                  <a:pt x="3262818" y="158874"/>
                </a:lnTo>
                <a:lnTo>
                  <a:pt x="3267603" y="162593"/>
                </a:lnTo>
                <a:lnTo>
                  <a:pt x="3271322" y="166311"/>
                </a:lnTo>
                <a:lnTo>
                  <a:pt x="3274511" y="168968"/>
                </a:lnTo>
                <a:lnTo>
                  <a:pt x="3275574" y="172157"/>
                </a:lnTo>
                <a:lnTo>
                  <a:pt x="3276639" y="174813"/>
                </a:lnTo>
                <a:lnTo>
                  <a:pt x="3276106" y="176938"/>
                </a:lnTo>
                <a:lnTo>
                  <a:pt x="3275044" y="179064"/>
                </a:lnTo>
                <a:lnTo>
                  <a:pt x="3273449" y="181189"/>
                </a:lnTo>
                <a:lnTo>
                  <a:pt x="3270792" y="182783"/>
                </a:lnTo>
                <a:lnTo>
                  <a:pt x="3267603" y="184910"/>
                </a:lnTo>
                <a:lnTo>
                  <a:pt x="3264413" y="186502"/>
                </a:lnTo>
                <a:lnTo>
                  <a:pt x="3260161" y="187566"/>
                </a:lnTo>
                <a:lnTo>
                  <a:pt x="3251125" y="189691"/>
                </a:lnTo>
                <a:lnTo>
                  <a:pt x="3241029" y="191285"/>
                </a:lnTo>
                <a:lnTo>
                  <a:pt x="3235182" y="191817"/>
                </a:lnTo>
                <a:lnTo>
                  <a:pt x="3229335" y="193410"/>
                </a:lnTo>
                <a:lnTo>
                  <a:pt x="3220299" y="196066"/>
                </a:lnTo>
                <a:lnTo>
                  <a:pt x="3212328" y="199255"/>
                </a:lnTo>
                <a:lnTo>
                  <a:pt x="3208606" y="200317"/>
                </a:lnTo>
                <a:lnTo>
                  <a:pt x="3189473" y="208287"/>
                </a:lnTo>
                <a:lnTo>
                  <a:pt x="3181500" y="211476"/>
                </a:lnTo>
                <a:lnTo>
                  <a:pt x="3172996" y="214665"/>
                </a:lnTo>
                <a:lnTo>
                  <a:pt x="3165025" y="216789"/>
                </a:lnTo>
                <a:lnTo>
                  <a:pt x="3156521" y="218384"/>
                </a:lnTo>
                <a:lnTo>
                  <a:pt x="3148017" y="218916"/>
                </a:lnTo>
                <a:lnTo>
                  <a:pt x="3138451" y="218916"/>
                </a:lnTo>
                <a:lnTo>
                  <a:pt x="3128882" y="222103"/>
                </a:lnTo>
                <a:lnTo>
                  <a:pt x="3118786" y="225823"/>
                </a:lnTo>
                <a:lnTo>
                  <a:pt x="3098589" y="233793"/>
                </a:lnTo>
                <a:lnTo>
                  <a:pt x="3078924" y="242293"/>
                </a:lnTo>
                <a:lnTo>
                  <a:pt x="3068825" y="245482"/>
                </a:lnTo>
                <a:lnTo>
                  <a:pt x="3059257" y="248139"/>
                </a:lnTo>
                <a:lnTo>
                  <a:pt x="3052880" y="250265"/>
                </a:lnTo>
                <a:lnTo>
                  <a:pt x="3045971" y="252390"/>
                </a:lnTo>
                <a:lnTo>
                  <a:pt x="3033215" y="257703"/>
                </a:lnTo>
                <a:lnTo>
                  <a:pt x="3020990" y="263548"/>
                </a:lnTo>
                <a:lnTo>
                  <a:pt x="3008767" y="269924"/>
                </a:lnTo>
                <a:lnTo>
                  <a:pt x="2996543" y="276301"/>
                </a:lnTo>
                <a:lnTo>
                  <a:pt x="2984850" y="282145"/>
                </a:lnTo>
                <a:lnTo>
                  <a:pt x="2973157" y="286396"/>
                </a:lnTo>
                <a:lnTo>
                  <a:pt x="2967310" y="288522"/>
                </a:lnTo>
                <a:lnTo>
                  <a:pt x="2961463" y="290115"/>
                </a:lnTo>
                <a:lnTo>
                  <a:pt x="2955617" y="295430"/>
                </a:lnTo>
                <a:lnTo>
                  <a:pt x="2950302" y="300211"/>
                </a:lnTo>
                <a:lnTo>
                  <a:pt x="2945520" y="304994"/>
                </a:lnTo>
                <a:lnTo>
                  <a:pt x="2940204" y="309775"/>
                </a:lnTo>
                <a:lnTo>
                  <a:pt x="2932232" y="320934"/>
                </a:lnTo>
                <a:lnTo>
                  <a:pt x="2924791" y="332092"/>
                </a:lnTo>
                <a:lnTo>
                  <a:pt x="2917350" y="343249"/>
                </a:lnTo>
                <a:lnTo>
                  <a:pt x="2910973" y="356002"/>
                </a:lnTo>
                <a:lnTo>
                  <a:pt x="2897153" y="381506"/>
                </a:lnTo>
                <a:lnTo>
                  <a:pt x="2873236" y="418701"/>
                </a:lnTo>
                <a:lnTo>
                  <a:pt x="2876030" y="420695"/>
                </a:lnTo>
                <a:lnTo>
                  <a:pt x="2874817" y="421510"/>
                </a:lnTo>
                <a:lnTo>
                  <a:pt x="2872680" y="422050"/>
                </a:lnTo>
                <a:lnTo>
                  <a:pt x="2870540" y="423128"/>
                </a:lnTo>
                <a:lnTo>
                  <a:pt x="2868403" y="425285"/>
                </a:lnTo>
                <a:lnTo>
                  <a:pt x="2865196" y="427980"/>
                </a:lnTo>
                <a:lnTo>
                  <a:pt x="2863057" y="430677"/>
                </a:lnTo>
                <a:lnTo>
                  <a:pt x="2857178" y="429598"/>
                </a:lnTo>
                <a:lnTo>
                  <a:pt x="2851832" y="428520"/>
                </a:lnTo>
                <a:lnTo>
                  <a:pt x="2847021" y="426902"/>
                </a:lnTo>
                <a:lnTo>
                  <a:pt x="2842745" y="424745"/>
                </a:lnTo>
                <a:lnTo>
                  <a:pt x="2839004" y="422588"/>
                </a:lnTo>
                <a:lnTo>
                  <a:pt x="2835262" y="419356"/>
                </a:lnTo>
                <a:lnTo>
                  <a:pt x="2825639" y="411807"/>
                </a:lnTo>
                <a:lnTo>
                  <a:pt x="2792500" y="384313"/>
                </a:lnTo>
                <a:lnTo>
                  <a:pt x="2758824" y="356279"/>
                </a:lnTo>
                <a:lnTo>
                  <a:pt x="2749736" y="342801"/>
                </a:lnTo>
                <a:lnTo>
                  <a:pt x="2744391" y="339028"/>
                </a:lnTo>
                <a:lnTo>
                  <a:pt x="2742616" y="337749"/>
                </a:lnTo>
                <a:lnTo>
                  <a:pt x="2743554" y="337936"/>
                </a:lnTo>
                <a:lnTo>
                  <a:pt x="2746741" y="339530"/>
                </a:lnTo>
                <a:lnTo>
                  <a:pt x="2749931" y="342187"/>
                </a:lnTo>
                <a:lnTo>
                  <a:pt x="2753652" y="345376"/>
                </a:lnTo>
                <a:lnTo>
                  <a:pt x="2796702" y="271518"/>
                </a:lnTo>
                <a:lnTo>
                  <a:pt x="2840285" y="198723"/>
                </a:lnTo>
                <a:lnTo>
                  <a:pt x="2839221" y="180659"/>
                </a:lnTo>
                <a:lnTo>
                  <a:pt x="2838690" y="166844"/>
                </a:lnTo>
                <a:lnTo>
                  <a:pt x="2839221" y="160466"/>
                </a:lnTo>
                <a:lnTo>
                  <a:pt x="2839753" y="155685"/>
                </a:lnTo>
                <a:lnTo>
                  <a:pt x="2840285" y="150902"/>
                </a:lnTo>
                <a:lnTo>
                  <a:pt x="2841348" y="146121"/>
                </a:lnTo>
                <a:lnTo>
                  <a:pt x="2842942" y="141870"/>
                </a:lnTo>
                <a:lnTo>
                  <a:pt x="2845067" y="138151"/>
                </a:lnTo>
                <a:lnTo>
                  <a:pt x="2847724" y="134432"/>
                </a:lnTo>
                <a:lnTo>
                  <a:pt x="2851446" y="130711"/>
                </a:lnTo>
                <a:lnTo>
                  <a:pt x="2859950" y="122211"/>
                </a:lnTo>
                <a:lnTo>
                  <a:pt x="2871641" y="112114"/>
                </a:lnTo>
                <a:lnTo>
                  <a:pt x="2879082" y="99894"/>
                </a:lnTo>
                <a:lnTo>
                  <a:pt x="2882804" y="94580"/>
                </a:lnTo>
                <a:lnTo>
                  <a:pt x="2886524" y="89267"/>
                </a:lnTo>
                <a:lnTo>
                  <a:pt x="2891308" y="85546"/>
                </a:lnTo>
                <a:lnTo>
                  <a:pt x="2893433" y="83954"/>
                </a:lnTo>
                <a:lnTo>
                  <a:pt x="2896090" y="82890"/>
                </a:lnTo>
                <a:lnTo>
                  <a:pt x="2898747" y="81827"/>
                </a:lnTo>
                <a:lnTo>
                  <a:pt x="2901937" y="81297"/>
                </a:lnTo>
                <a:lnTo>
                  <a:pt x="2905656" y="81297"/>
                </a:lnTo>
                <a:lnTo>
                  <a:pt x="2909378" y="81297"/>
                </a:lnTo>
                <a:lnTo>
                  <a:pt x="2913630" y="81827"/>
                </a:lnTo>
                <a:lnTo>
                  <a:pt x="2917350" y="82890"/>
                </a:lnTo>
                <a:lnTo>
                  <a:pt x="2920539" y="85016"/>
                </a:lnTo>
                <a:lnTo>
                  <a:pt x="2922134" y="86078"/>
                </a:lnTo>
                <a:lnTo>
                  <a:pt x="2923196" y="87673"/>
                </a:lnTo>
                <a:lnTo>
                  <a:pt x="2925323" y="89797"/>
                </a:lnTo>
                <a:lnTo>
                  <a:pt x="2925853" y="92454"/>
                </a:lnTo>
                <a:lnTo>
                  <a:pt x="2927448" y="98831"/>
                </a:lnTo>
                <a:lnTo>
                  <a:pt x="2927980" y="107331"/>
                </a:lnTo>
                <a:lnTo>
                  <a:pt x="2927448" y="119022"/>
                </a:lnTo>
                <a:lnTo>
                  <a:pt x="2934357" y="120617"/>
                </a:lnTo>
                <a:lnTo>
                  <a:pt x="2942331" y="122211"/>
                </a:lnTo>
                <a:lnTo>
                  <a:pt x="2960933" y="124335"/>
                </a:lnTo>
                <a:lnTo>
                  <a:pt x="2980066" y="125930"/>
                </a:lnTo>
                <a:lnTo>
                  <a:pt x="2989632" y="126460"/>
                </a:lnTo>
                <a:lnTo>
                  <a:pt x="2999200" y="126460"/>
                </a:lnTo>
                <a:lnTo>
                  <a:pt x="3006639" y="125398"/>
                </a:lnTo>
                <a:lnTo>
                  <a:pt x="3013551" y="124868"/>
                </a:lnTo>
                <a:lnTo>
                  <a:pt x="3026837" y="122211"/>
                </a:lnTo>
                <a:lnTo>
                  <a:pt x="3033215" y="121679"/>
                </a:lnTo>
                <a:lnTo>
                  <a:pt x="3040125" y="121147"/>
                </a:lnTo>
                <a:lnTo>
                  <a:pt x="3047033" y="121679"/>
                </a:lnTo>
                <a:lnTo>
                  <a:pt x="3054475" y="122741"/>
                </a:lnTo>
                <a:lnTo>
                  <a:pt x="3057132" y="123273"/>
                </a:lnTo>
                <a:lnTo>
                  <a:pt x="3059257" y="123273"/>
                </a:lnTo>
                <a:lnTo>
                  <a:pt x="3061914" y="122741"/>
                </a:lnTo>
                <a:lnTo>
                  <a:pt x="3064041" y="121679"/>
                </a:lnTo>
                <a:lnTo>
                  <a:pt x="3068825" y="119022"/>
                </a:lnTo>
                <a:lnTo>
                  <a:pt x="3073607" y="115303"/>
                </a:lnTo>
                <a:lnTo>
                  <a:pt x="3083176" y="105739"/>
                </a:lnTo>
                <a:lnTo>
                  <a:pt x="3088490" y="100956"/>
                </a:lnTo>
                <a:lnTo>
                  <a:pt x="3094867" y="96705"/>
                </a:lnTo>
                <a:lnTo>
                  <a:pt x="3105498" y="88735"/>
                </a:lnTo>
                <a:lnTo>
                  <a:pt x="3117721" y="81297"/>
                </a:lnTo>
                <a:lnTo>
                  <a:pt x="3123568" y="78109"/>
                </a:lnTo>
                <a:lnTo>
                  <a:pt x="3130477" y="74390"/>
                </a:lnTo>
                <a:lnTo>
                  <a:pt x="3136324" y="71201"/>
                </a:lnTo>
                <a:lnTo>
                  <a:pt x="3142703" y="69074"/>
                </a:lnTo>
                <a:close/>
                <a:moveTo>
                  <a:pt x="76004" y="0"/>
                </a:moveTo>
                <a:lnTo>
                  <a:pt x="79724" y="1062"/>
                </a:lnTo>
                <a:lnTo>
                  <a:pt x="82913" y="1062"/>
                </a:lnTo>
                <a:lnTo>
                  <a:pt x="90885" y="3189"/>
                </a:lnTo>
                <a:lnTo>
                  <a:pt x="100453" y="6376"/>
                </a:lnTo>
                <a:lnTo>
                  <a:pt x="113209" y="18066"/>
                </a:lnTo>
                <a:lnTo>
                  <a:pt x="127027" y="29225"/>
                </a:lnTo>
                <a:lnTo>
                  <a:pt x="140845" y="39852"/>
                </a:lnTo>
                <a:lnTo>
                  <a:pt x="155196" y="49416"/>
                </a:lnTo>
                <a:lnTo>
                  <a:pt x="170078" y="58980"/>
                </a:lnTo>
                <a:lnTo>
                  <a:pt x="184959" y="67482"/>
                </a:lnTo>
                <a:lnTo>
                  <a:pt x="200904" y="76514"/>
                </a:lnTo>
                <a:lnTo>
                  <a:pt x="217380" y="84484"/>
                </a:lnTo>
                <a:lnTo>
                  <a:pt x="231200" y="86078"/>
                </a:lnTo>
                <a:lnTo>
                  <a:pt x="238109" y="87141"/>
                </a:lnTo>
                <a:lnTo>
                  <a:pt x="245548" y="88735"/>
                </a:lnTo>
                <a:lnTo>
                  <a:pt x="252990" y="90862"/>
                </a:lnTo>
                <a:lnTo>
                  <a:pt x="260431" y="94048"/>
                </a:lnTo>
                <a:lnTo>
                  <a:pt x="268935" y="97237"/>
                </a:lnTo>
                <a:lnTo>
                  <a:pt x="277439" y="102018"/>
                </a:lnTo>
                <a:lnTo>
                  <a:pt x="287537" y="103612"/>
                </a:lnTo>
                <a:lnTo>
                  <a:pt x="299228" y="106269"/>
                </a:lnTo>
                <a:lnTo>
                  <a:pt x="310922" y="108396"/>
                </a:lnTo>
                <a:lnTo>
                  <a:pt x="322083" y="109458"/>
                </a:lnTo>
                <a:lnTo>
                  <a:pt x="326334" y="109458"/>
                </a:lnTo>
                <a:lnTo>
                  <a:pt x="330586" y="109458"/>
                </a:lnTo>
                <a:lnTo>
                  <a:pt x="334308" y="108396"/>
                </a:lnTo>
                <a:lnTo>
                  <a:pt x="336965" y="106269"/>
                </a:lnTo>
                <a:lnTo>
                  <a:pt x="338028" y="105207"/>
                </a:lnTo>
                <a:lnTo>
                  <a:pt x="338560" y="104145"/>
                </a:lnTo>
                <a:lnTo>
                  <a:pt x="339090" y="102550"/>
                </a:lnTo>
                <a:lnTo>
                  <a:pt x="339090" y="100426"/>
                </a:lnTo>
                <a:lnTo>
                  <a:pt x="338560" y="96175"/>
                </a:lnTo>
                <a:lnTo>
                  <a:pt x="336433" y="90329"/>
                </a:lnTo>
                <a:lnTo>
                  <a:pt x="331651" y="85546"/>
                </a:lnTo>
                <a:lnTo>
                  <a:pt x="327929" y="81297"/>
                </a:lnTo>
                <a:lnTo>
                  <a:pt x="324740" y="77046"/>
                </a:lnTo>
                <a:lnTo>
                  <a:pt x="322615" y="72263"/>
                </a:lnTo>
                <a:lnTo>
                  <a:pt x="321020" y="68012"/>
                </a:lnTo>
                <a:lnTo>
                  <a:pt x="319958" y="64293"/>
                </a:lnTo>
                <a:lnTo>
                  <a:pt x="319425" y="60042"/>
                </a:lnTo>
                <a:lnTo>
                  <a:pt x="319425" y="56854"/>
                </a:lnTo>
                <a:lnTo>
                  <a:pt x="319958" y="52605"/>
                </a:lnTo>
                <a:lnTo>
                  <a:pt x="321020" y="49416"/>
                </a:lnTo>
                <a:lnTo>
                  <a:pt x="322083" y="46759"/>
                </a:lnTo>
                <a:lnTo>
                  <a:pt x="324210" y="44103"/>
                </a:lnTo>
                <a:lnTo>
                  <a:pt x="326334" y="41446"/>
                </a:lnTo>
                <a:lnTo>
                  <a:pt x="328461" y="39852"/>
                </a:lnTo>
                <a:lnTo>
                  <a:pt x="331119" y="37725"/>
                </a:lnTo>
                <a:lnTo>
                  <a:pt x="334308" y="36133"/>
                </a:lnTo>
                <a:lnTo>
                  <a:pt x="338028" y="35068"/>
                </a:lnTo>
                <a:lnTo>
                  <a:pt x="341217" y="34538"/>
                </a:lnTo>
                <a:lnTo>
                  <a:pt x="344407" y="34538"/>
                </a:lnTo>
                <a:lnTo>
                  <a:pt x="348126" y="34538"/>
                </a:lnTo>
                <a:lnTo>
                  <a:pt x="351316" y="35068"/>
                </a:lnTo>
                <a:lnTo>
                  <a:pt x="355568" y="37195"/>
                </a:lnTo>
                <a:lnTo>
                  <a:pt x="358757" y="38789"/>
                </a:lnTo>
                <a:lnTo>
                  <a:pt x="361944" y="40914"/>
                </a:lnTo>
                <a:lnTo>
                  <a:pt x="365134" y="43570"/>
                </a:lnTo>
                <a:lnTo>
                  <a:pt x="368323" y="46759"/>
                </a:lnTo>
                <a:lnTo>
                  <a:pt x="372043" y="50478"/>
                </a:lnTo>
                <a:lnTo>
                  <a:pt x="374170" y="55791"/>
                </a:lnTo>
                <a:lnTo>
                  <a:pt x="376827" y="60574"/>
                </a:lnTo>
                <a:lnTo>
                  <a:pt x="378952" y="66418"/>
                </a:lnTo>
                <a:lnTo>
                  <a:pt x="380547" y="72795"/>
                </a:lnTo>
                <a:lnTo>
                  <a:pt x="381609" y="80765"/>
                </a:lnTo>
                <a:lnTo>
                  <a:pt x="398087" y="88735"/>
                </a:lnTo>
                <a:lnTo>
                  <a:pt x="404996" y="93518"/>
                </a:lnTo>
                <a:lnTo>
                  <a:pt x="412437" y="98299"/>
                </a:lnTo>
                <a:lnTo>
                  <a:pt x="418814" y="102550"/>
                </a:lnTo>
                <a:lnTo>
                  <a:pt x="424130" y="107863"/>
                </a:lnTo>
                <a:lnTo>
                  <a:pt x="429975" y="113177"/>
                </a:lnTo>
                <a:lnTo>
                  <a:pt x="434759" y="119022"/>
                </a:lnTo>
                <a:lnTo>
                  <a:pt x="438479" y="124868"/>
                </a:lnTo>
                <a:lnTo>
                  <a:pt x="441668" y="131775"/>
                </a:lnTo>
                <a:lnTo>
                  <a:pt x="444325" y="138151"/>
                </a:lnTo>
                <a:lnTo>
                  <a:pt x="446983" y="145058"/>
                </a:lnTo>
                <a:lnTo>
                  <a:pt x="448577" y="153560"/>
                </a:lnTo>
                <a:lnTo>
                  <a:pt x="449110" y="161530"/>
                </a:lnTo>
                <a:lnTo>
                  <a:pt x="448577" y="171095"/>
                </a:lnTo>
                <a:lnTo>
                  <a:pt x="447515" y="180127"/>
                </a:lnTo>
                <a:lnTo>
                  <a:pt x="517672" y="310307"/>
                </a:lnTo>
                <a:lnTo>
                  <a:pt x="521392" y="308181"/>
                </a:lnTo>
                <a:lnTo>
                  <a:pt x="524581" y="306586"/>
                </a:lnTo>
                <a:lnTo>
                  <a:pt x="527239" y="306056"/>
                </a:lnTo>
                <a:lnTo>
                  <a:pt x="528482" y="306056"/>
                </a:lnTo>
                <a:lnTo>
                  <a:pt x="526987" y="306556"/>
                </a:lnTo>
                <a:lnTo>
                  <a:pt x="524873" y="307090"/>
                </a:lnTo>
                <a:lnTo>
                  <a:pt x="520643" y="309221"/>
                </a:lnTo>
                <a:lnTo>
                  <a:pt x="515883" y="312950"/>
                </a:lnTo>
                <a:lnTo>
                  <a:pt x="511123" y="317211"/>
                </a:lnTo>
                <a:lnTo>
                  <a:pt x="505834" y="321472"/>
                </a:lnTo>
                <a:lnTo>
                  <a:pt x="464583" y="352366"/>
                </a:lnTo>
                <a:lnTo>
                  <a:pt x="421746" y="382195"/>
                </a:lnTo>
                <a:lnTo>
                  <a:pt x="412228" y="388586"/>
                </a:lnTo>
                <a:lnTo>
                  <a:pt x="403765" y="394446"/>
                </a:lnTo>
                <a:lnTo>
                  <a:pt x="397420" y="400305"/>
                </a:lnTo>
                <a:lnTo>
                  <a:pt x="393752" y="404335"/>
                </a:lnTo>
                <a:lnTo>
                  <a:pt x="395429" y="401167"/>
                </a:lnTo>
                <a:lnTo>
                  <a:pt x="401806" y="391602"/>
                </a:lnTo>
                <a:lnTo>
                  <a:pt x="387456" y="365566"/>
                </a:lnTo>
                <a:lnTo>
                  <a:pt x="373105" y="339530"/>
                </a:lnTo>
                <a:lnTo>
                  <a:pt x="357162" y="313494"/>
                </a:lnTo>
                <a:lnTo>
                  <a:pt x="348658" y="300743"/>
                </a:lnTo>
                <a:lnTo>
                  <a:pt x="340685" y="289052"/>
                </a:lnTo>
                <a:lnTo>
                  <a:pt x="326867" y="280020"/>
                </a:lnTo>
                <a:lnTo>
                  <a:pt x="314643" y="272050"/>
                </a:lnTo>
                <a:lnTo>
                  <a:pt x="304545" y="266737"/>
                </a:lnTo>
                <a:lnTo>
                  <a:pt x="294976" y="262486"/>
                </a:lnTo>
                <a:lnTo>
                  <a:pt x="278501" y="254516"/>
                </a:lnTo>
                <a:lnTo>
                  <a:pt x="270529" y="250795"/>
                </a:lnTo>
                <a:lnTo>
                  <a:pt x="262026" y="246014"/>
                </a:lnTo>
                <a:lnTo>
                  <a:pt x="249270" y="241231"/>
                </a:lnTo>
                <a:lnTo>
                  <a:pt x="236514" y="236450"/>
                </a:lnTo>
                <a:lnTo>
                  <a:pt x="225883" y="231137"/>
                </a:lnTo>
                <a:lnTo>
                  <a:pt x="214722" y="225823"/>
                </a:lnTo>
                <a:lnTo>
                  <a:pt x="203561" y="220508"/>
                </a:lnTo>
                <a:lnTo>
                  <a:pt x="192931" y="213602"/>
                </a:lnTo>
                <a:lnTo>
                  <a:pt x="181770" y="206695"/>
                </a:lnTo>
                <a:lnTo>
                  <a:pt x="170609" y="198723"/>
                </a:lnTo>
                <a:lnTo>
                  <a:pt x="154133" y="194474"/>
                </a:lnTo>
                <a:lnTo>
                  <a:pt x="139783" y="189691"/>
                </a:lnTo>
                <a:lnTo>
                  <a:pt x="125965" y="184378"/>
                </a:lnTo>
                <a:lnTo>
                  <a:pt x="113209" y="177470"/>
                </a:lnTo>
                <a:lnTo>
                  <a:pt x="102046" y="170562"/>
                </a:lnTo>
                <a:lnTo>
                  <a:pt x="90885" y="162060"/>
                </a:lnTo>
                <a:lnTo>
                  <a:pt x="80256" y="154091"/>
                </a:lnTo>
                <a:lnTo>
                  <a:pt x="69095" y="144526"/>
                </a:lnTo>
                <a:lnTo>
                  <a:pt x="62184" y="138681"/>
                </a:lnTo>
                <a:lnTo>
                  <a:pt x="54213" y="132305"/>
                </a:lnTo>
                <a:lnTo>
                  <a:pt x="46241" y="125398"/>
                </a:lnTo>
                <a:lnTo>
                  <a:pt x="38800" y="118490"/>
                </a:lnTo>
                <a:lnTo>
                  <a:pt x="35610" y="114771"/>
                </a:lnTo>
                <a:lnTo>
                  <a:pt x="32953" y="111052"/>
                </a:lnTo>
                <a:lnTo>
                  <a:pt x="30828" y="106269"/>
                </a:lnTo>
                <a:lnTo>
                  <a:pt x="29233" y="102550"/>
                </a:lnTo>
                <a:lnTo>
                  <a:pt x="28169" y="97767"/>
                </a:lnTo>
                <a:lnTo>
                  <a:pt x="27639" y="93518"/>
                </a:lnTo>
                <a:lnTo>
                  <a:pt x="28169" y="88203"/>
                </a:lnTo>
                <a:lnTo>
                  <a:pt x="29233" y="83422"/>
                </a:lnTo>
                <a:lnTo>
                  <a:pt x="15413" y="68012"/>
                </a:lnTo>
                <a:lnTo>
                  <a:pt x="6379" y="57918"/>
                </a:lnTo>
                <a:lnTo>
                  <a:pt x="2657" y="53135"/>
                </a:lnTo>
                <a:lnTo>
                  <a:pt x="1065" y="49948"/>
                </a:lnTo>
                <a:lnTo>
                  <a:pt x="0" y="46227"/>
                </a:lnTo>
                <a:lnTo>
                  <a:pt x="0" y="42508"/>
                </a:lnTo>
                <a:lnTo>
                  <a:pt x="1065" y="40384"/>
                </a:lnTo>
                <a:lnTo>
                  <a:pt x="2127" y="38257"/>
                </a:lnTo>
                <a:lnTo>
                  <a:pt x="5847" y="34538"/>
                </a:lnTo>
                <a:lnTo>
                  <a:pt x="9036" y="31350"/>
                </a:lnTo>
                <a:lnTo>
                  <a:pt x="10099" y="29755"/>
                </a:lnTo>
                <a:lnTo>
                  <a:pt x="10631" y="27631"/>
                </a:lnTo>
                <a:lnTo>
                  <a:pt x="11161" y="22848"/>
                </a:lnTo>
                <a:lnTo>
                  <a:pt x="12226" y="18066"/>
                </a:lnTo>
                <a:lnTo>
                  <a:pt x="14351" y="15410"/>
                </a:lnTo>
                <a:lnTo>
                  <a:pt x="16478" y="12753"/>
                </a:lnTo>
                <a:lnTo>
                  <a:pt x="19665" y="11691"/>
                </a:lnTo>
                <a:lnTo>
                  <a:pt x="23387" y="10627"/>
                </a:lnTo>
                <a:lnTo>
                  <a:pt x="27106" y="10627"/>
                </a:lnTo>
                <a:lnTo>
                  <a:pt x="31358" y="11159"/>
                </a:lnTo>
                <a:lnTo>
                  <a:pt x="35610" y="12221"/>
                </a:lnTo>
                <a:lnTo>
                  <a:pt x="40394" y="13815"/>
                </a:lnTo>
                <a:lnTo>
                  <a:pt x="49961" y="18066"/>
                </a:lnTo>
                <a:lnTo>
                  <a:pt x="59527" y="24442"/>
                </a:lnTo>
                <a:lnTo>
                  <a:pt x="67501" y="30287"/>
                </a:lnTo>
                <a:lnTo>
                  <a:pt x="66438" y="24442"/>
                </a:lnTo>
                <a:lnTo>
                  <a:pt x="65374" y="19129"/>
                </a:lnTo>
                <a:lnTo>
                  <a:pt x="65374" y="14348"/>
                </a:lnTo>
                <a:lnTo>
                  <a:pt x="65374" y="10627"/>
                </a:lnTo>
                <a:lnTo>
                  <a:pt x="65906" y="7440"/>
                </a:lnTo>
                <a:lnTo>
                  <a:pt x="67501" y="4783"/>
                </a:lnTo>
                <a:lnTo>
                  <a:pt x="68563" y="3189"/>
                </a:lnTo>
                <a:lnTo>
                  <a:pt x="70690" y="1595"/>
                </a:lnTo>
                <a:lnTo>
                  <a:pt x="73347" y="10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4" name="Group 13"/>
          <p:cNvGrpSpPr/>
          <p:nvPr/>
        </p:nvGrpSpPr>
        <p:grpSpPr>
          <a:xfrm flipH="1">
            <a:off x="540385" y="572213"/>
            <a:ext cx="3733800" cy="1828800"/>
            <a:chOff x="1447800" y="1276350"/>
            <a:chExt cx="3733800" cy="1828800"/>
          </a:xfrm>
          <a:solidFill>
            <a:srgbClr val="21B0FF"/>
          </a:solidFill>
        </p:grpSpPr>
        <p:sp>
          <p:nvSpPr>
            <p:cNvPr id="95" name="Rectangle 17"/>
            <p:cNvSpPr/>
            <p:nvPr/>
          </p:nvSpPr>
          <p:spPr>
            <a:xfrm>
              <a:off x="1447800" y="1733550"/>
              <a:ext cx="2286000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Block Arc 18"/>
            <p:cNvSpPr/>
            <p:nvPr/>
          </p:nvSpPr>
          <p:spPr>
            <a:xfrm>
              <a:off x="3352800" y="1276350"/>
              <a:ext cx="1828800" cy="1828800"/>
            </a:xfrm>
            <a:prstGeom prst="blockArc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1250" y="1343025"/>
            <a:ext cx="687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1250" y="1926590"/>
            <a:ext cx="3603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你可以在查看平台上的失物信息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:\QQ图片20180612083604.jpgQQ图片2018061208360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58648" y="87630"/>
            <a:ext cx="2553335" cy="5380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 bwMode="auto">
          <a:xfrm>
            <a:off x="7216775" y="5468620"/>
            <a:ext cx="2038350" cy="1339850"/>
          </a:xfrm>
          <a:custGeom>
            <a:avLst/>
            <a:gdLst>
              <a:gd name="connsiteX0" fmla="*/ 1773141 w 3300023"/>
              <a:gd name="connsiteY0" fmla="*/ 1153966 h 2706595"/>
              <a:gd name="connsiteX1" fmla="*/ 1766758 w 3300023"/>
              <a:gd name="connsiteY1" fmla="*/ 1159811 h 2706595"/>
              <a:gd name="connsiteX2" fmla="*/ 1761972 w 3300023"/>
              <a:gd name="connsiteY2" fmla="*/ 1164060 h 2706595"/>
              <a:gd name="connsiteX3" fmla="*/ 1756656 w 3300023"/>
              <a:gd name="connsiteY3" fmla="*/ 1167779 h 2706595"/>
              <a:gd name="connsiteX4" fmla="*/ 1751868 w 3300023"/>
              <a:gd name="connsiteY4" fmla="*/ 1170968 h 2706595"/>
              <a:gd name="connsiteX5" fmla="*/ 1746019 w 3300023"/>
              <a:gd name="connsiteY5" fmla="*/ 1173624 h 2706595"/>
              <a:gd name="connsiteX6" fmla="*/ 1740701 w 3300023"/>
              <a:gd name="connsiteY6" fmla="*/ 1176281 h 2706595"/>
              <a:gd name="connsiteX7" fmla="*/ 1726342 w 3300023"/>
              <a:gd name="connsiteY7" fmla="*/ 1181062 h 2706595"/>
              <a:gd name="connsiteX8" fmla="*/ 1713046 w 3300023"/>
              <a:gd name="connsiteY8" fmla="*/ 1184251 h 2706595"/>
              <a:gd name="connsiteX9" fmla="*/ 1707198 w 3300023"/>
              <a:gd name="connsiteY9" fmla="*/ 1185843 h 2706595"/>
              <a:gd name="connsiteX10" fmla="*/ 1701879 w 3300023"/>
              <a:gd name="connsiteY10" fmla="*/ 1188500 h 2706595"/>
              <a:gd name="connsiteX11" fmla="*/ 1697625 w 3300023"/>
              <a:gd name="connsiteY11" fmla="*/ 1190627 h 2706595"/>
              <a:gd name="connsiteX12" fmla="*/ 1692839 w 3300023"/>
              <a:gd name="connsiteY12" fmla="*/ 1193281 h 2706595"/>
              <a:gd name="connsiteX13" fmla="*/ 1689115 w 3300023"/>
              <a:gd name="connsiteY13" fmla="*/ 1195938 h 2706595"/>
              <a:gd name="connsiteX14" fmla="*/ 1685394 w 3300023"/>
              <a:gd name="connsiteY14" fmla="*/ 1199126 h 2706595"/>
              <a:gd name="connsiteX15" fmla="*/ 1682734 w 3300023"/>
              <a:gd name="connsiteY15" fmla="*/ 1202845 h 2706595"/>
              <a:gd name="connsiteX16" fmla="*/ 1680075 w 3300023"/>
              <a:gd name="connsiteY16" fmla="*/ 1207096 h 2706595"/>
              <a:gd name="connsiteX17" fmla="*/ 1678481 w 3300023"/>
              <a:gd name="connsiteY17" fmla="*/ 1211877 h 2706595"/>
              <a:gd name="connsiteX18" fmla="*/ 1676352 w 3300023"/>
              <a:gd name="connsiteY18" fmla="*/ 1216659 h 2706595"/>
              <a:gd name="connsiteX19" fmla="*/ 1675289 w 3300023"/>
              <a:gd name="connsiteY19" fmla="*/ 1221440 h 2706595"/>
              <a:gd name="connsiteX20" fmla="*/ 1674757 w 3300023"/>
              <a:gd name="connsiteY20" fmla="*/ 1227815 h 2706595"/>
              <a:gd name="connsiteX21" fmla="*/ 1674757 w 3300023"/>
              <a:gd name="connsiteY21" fmla="*/ 1234191 h 2706595"/>
              <a:gd name="connsiteX22" fmla="*/ 1674757 w 3300023"/>
              <a:gd name="connsiteY22" fmla="*/ 1241098 h 2706595"/>
              <a:gd name="connsiteX23" fmla="*/ 1665185 w 3300023"/>
              <a:gd name="connsiteY23" fmla="*/ 1280414 h 2706595"/>
              <a:gd name="connsiteX24" fmla="*/ 1661463 w 3300023"/>
              <a:gd name="connsiteY24" fmla="*/ 1294227 h 2706595"/>
              <a:gd name="connsiteX25" fmla="*/ 1657739 w 3300023"/>
              <a:gd name="connsiteY25" fmla="*/ 1302729 h 2706595"/>
              <a:gd name="connsiteX26" fmla="*/ 1656675 w 3300023"/>
              <a:gd name="connsiteY26" fmla="*/ 1304321 h 2706595"/>
              <a:gd name="connsiteX27" fmla="*/ 1656145 w 3300023"/>
              <a:gd name="connsiteY27" fmla="*/ 1304321 h 2706595"/>
              <a:gd name="connsiteX28" fmla="*/ 1655612 w 3300023"/>
              <a:gd name="connsiteY28" fmla="*/ 1301665 h 2706595"/>
              <a:gd name="connsiteX29" fmla="*/ 1655612 w 3300023"/>
              <a:gd name="connsiteY29" fmla="*/ 1296883 h 2706595"/>
              <a:gd name="connsiteX30" fmla="*/ 1656675 w 3300023"/>
              <a:gd name="connsiteY30" fmla="*/ 1280414 h 2706595"/>
              <a:gd name="connsiteX31" fmla="*/ 1659334 w 3300023"/>
              <a:gd name="connsiteY31" fmla="*/ 1252255 h 2706595"/>
              <a:gd name="connsiteX32" fmla="*/ 1658804 w 3300023"/>
              <a:gd name="connsiteY32" fmla="*/ 1244817 h 2706595"/>
              <a:gd name="connsiteX33" fmla="*/ 1656675 w 3300023"/>
              <a:gd name="connsiteY33" fmla="*/ 1238442 h 2706595"/>
              <a:gd name="connsiteX34" fmla="*/ 1655612 w 3300023"/>
              <a:gd name="connsiteY34" fmla="*/ 1232598 h 2706595"/>
              <a:gd name="connsiteX35" fmla="*/ 1653485 w 3300023"/>
              <a:gd name="connsiteY35" fmla="*/ 1227815 h 2706595"/>
              <a:gd name="connsiteX36" fmla="*/ 1651358 w 3300023"/>
              <a:gd name="connsiteY36" fmla="*/ 1223034 h 2706595"/>
              <a:gd name="connsiteX37" fmla="*/ 1649231 w 3300023"/>
              <a:gd name="connsiteY37" fmla="*/ 1218783 h 2706595"/>
              <a:gd name="connsiteX38" fmla="*/ 1646040 w 3300023"/>
              <a:gd name="connsiteY38" fmla="*/ 1215596 h 2706595"/>
              <a:gd name="connsiteX39" fmla="*/ 1642849 w 3300023"/>
              <a:gd name="connsiteY39" fmla="*/ 1212940 h 2706595"/>
              <a:gd name="connsiteX40" fmla="*/ 1638595 w 3300023"/>
              <a:gd name="connsiteY40" fmla="*/ 1210283 h 2706595"/>
              <a:gd name="connsiteX41" fmla="*/ 1634871 w 3300023"/>
              <a:gd name="connsiteY41" fmla="*/ 1208159 h 2706595"/>
              <a:gd name="connsiteX42" fmla="*/ 1630085 w 3300023"/>
              <a:gd name="connsiteY42" fmla="*/ 1206564 h 2706595"/>
              <a:gd name="connsiteX43" fmla="*/ 1625299 w 3300023"/>
              <a:gd name="connsiteY43" fmla="*/ 1204440 h 2706595"/>
              <a:gd name="connsiteX44" fmla="*/ 1613599 w 3300023"/>
              <a:gd name="connsiteY44" fmla="*/ 1201783 h 2706595"/>
              <a:gd name="connsiteX45" fmla="*/ 1600305 w 3300023"/>
              <a:gd name="connsiteY45" fmla="*/ 1199657 h 2706595"/>
              <a:gd name="connsiteX46" fmla="*/ 1585415 w 3300023"/>
              <a:gd name="connsiteY46" fmla="*/ 1195938 h 2706595"/>
              <a:gd name="connsiteX47" fmla="*/ 1569992 w 3300023"/>
              <a:gd name="connsiteY47" fmla="*/ 1192219 h 2706595"/>
              <a:gd name="connsiteX48" fmla="*/ 1554039 w 3300023"/>
              <a:gd name="connsiteY48" fmla="*/ 1189562 h 2706595"/>
              <a:gd name="connsiteX49" fmla="*/ 1538616 w 3300023"/>
              <a:gd name="connsiteY49" fmla="*/ 1185843 h 2706595"/>
              <a:gd name="connsiteX50" fmla="*/ 1553506 w 3300023"/>
              <a:gd name="connsiteY50" fmla="*/ 1193813 h 2706595"/>
              <a:gd name="connsiteX51" fmla="*/ 1565738 w 3300023"/>
              <a:gd name="connsiteY51" fmla="*/ 1200189 h 2706595"/>
              <a:gd name="connsiteX52" fmla="*/ 1576373 w 3300023"/>
              <a:gd name="connsiteY52" fmla="*/ 1207096 h 2706595"/>
              <a:gd name="connsiteX53" fmla="*/ 1584350 w 3300023"/>
              <a:gd name="connsiteY53" fmla="*/ 1212940 h 2706595"/>
              <a:gd name="connsiteX54" fmla="*/ 1590201 w 3300023"/>
              <a:gd name="connsiteY54" fmla="*/ 1218253 h 2706595"/>
              <a:gd name="connsiteX55" fmla="*/ 1592328 w 3300023"/>
              <a:gd name="connsiteY55" fmla="*/ 1220910 h 2706595"/>
              <a:gd name="connsiteX56" fmla="*/ 1594455 w 3300023"/>
              <a:gd name="connsiteY56" fmla="*/ 1224096 h 2706595"/>
              <a:gd name="connsiteX57" fmla="*/ 1595519 w 3300023"/>
              <a:gd name="connsiteY57" fmla="*/ 1227285 h 2706595"/>
              <a:gd name="connsiteX58" fmla="*/ 1596582 w 3300023"/>
              <a:gd name="connsiteY58" fmla="*/ 1229942 h 2706595"/>
              <a:gd name="connsiteX59" fmla="*/ 1597114 w 3300023"/>
              <a:gd name="connsiteY59" fmla="*/ 1233128 h 2706595"/>
              <a:gd name="connsiteX60" fmla="*/ 1597646 w 3300023"/>
              <a:gd name="connsiteY60" fmla="*/ 1236317 h 2706595"/>
              <a:gd name="connsiteX61" fmla="*/ 1597114 w 3300023"/>
              <a:gd name="connsiteY61" fmla="*/ 1243223 h 2706595"/>
              <a:gd name="connsiteX62" fmla="*/ 1596049 w 3300023"/>
              <a:gd name="connsiteY62" fmla="*/ 1250130 h 2706595"/>
              <a:gd name="connsiteX63" fmla="*/ 1593922 w 3300023"/>
              <a:gd name="connsiteY63" fmla="*/ 1258100 h 2706595"/>
              <a:gd name="connsiteX64" fmla="*/ 1590731 w 3300023"/>
              <a:gd name="connsiteY64" fmla="*/ 1267132 h 2706595"/>
              <a:gd name="connsiteX65" fmla="*/ 1583288 w 3300023"/>
              <a:gd name="connsiteY65" fmla="*/ 1288383 h 2706595"/>
              <a:gd name="connsiteX66" fmla="*/ 1579564 w 3300023"/>
              <a:gd name="connsiteY66" fmla="*/ 1301665 h 2706595"/>
              <a:gd name="connsiteX67" fmla="*/ 1575842 w 3300023"/>
              <a:gd name="connsiteY67" fmla="*/ 1315480 h 2706595"/>
              <a:gd name="connsiteX68" fmla="*/ 1555101 w 3300023"/>
              <a:gd name="connsiteY68" fmla="*/ 1378703 h 2706595"/>
              <a:gd name="connsiteX69" fmla="*/ 1534892 w 3300023"/>
              <a:gd name="connsiteY69" fmla="*/ 1439801 h 2706595"/>
              <a:gd name="connsiteX70" fmla="*/ 1525320 w 3300023"/>
              <a:gd name="connsiteY70" fmla="*/ 1474335 h 2706595"/>
              <a:gd name="connsiteX71" fmla="*/ 1516280 w 3300023"/>
              <a:gd name="connsiteY71" fmla="*/ 1508337 h 2706595"/>
              <a:gd name="connsiteX72" fmla="*/ 1498197 w 3300023"/>
              <a:gd name="connsiteY72" fmla="*/ 1577406 h 2706595"/>
              <a:gd name="connsiteX73" fmla="*/ 1489157 w 3300023"/>
              <a:gd name="connsiteY73" fmla="*/ 1611940 h 2706595"/>
              <a:gd name="connsiteX74" fmla="*/ 1480117 w 3300023"/>
              <a:gd name="connsiteY74" fmla="*/ 1645944 h 2706595"/>
              <a:gd name="connsiteX75" fmla="*/ 1469480 w 3300023"/>
              <a:gd name="connsiteY75" fmla="*/ 1679413 h 2706595"/>
              <a:gd name="connsiteX76" fmla="*/ 1459376 w 3300023"/>
              <a:gd name="connsiteY76" fmla="*/ 1713417 h 2706595"/>
              <a:gd name="connsiteX77" fmla="*/ 1450868 w 3300023"/>
              <a:gd name="connsiteY77" fmla="*/ 1735201 h 2706595"/>
              <a:gd name="connsiteX78" fmla="*/ 1443955 w 3300023"/>
              <a:gd name="connsiteY78" fmla="*/ 1758046 h 2706595"/>
              <a:gd name="connsiteX79" fmla="*/ 1437572 w 3300023"/>
              <a:gd name="connsiteY79" fmla="*/ 1780359 h 2706595"/>
              <a:gd name="connsiteX80" fmla="*/ 1432254 w 3300023"/>
              <a:gd name="connsiteY80" fmla="*/ 1802674 h 2706595"/>
              <a:gd name="connsiteX81" fmla="*/ 1427468 w 3300023"/>
              <a:gd name="connsiteY81" fmla="*/ 1825520 h 2706595"/>
              <a:gd name="connsiteX82" fmla="*/ 1423214 w 3300023"/>
              <a:gd name="connsiteY82" fmla="*/ 1848365 h 2706595"/>
              <a:gd name="connsiteX83" fmla="*/ 1418960 w 3300023"/>
              <a:gd name="connsiteY83" fmla="*/ 1870678 h 2706595"/>
              <a:gd name="connsiteX84" fmla="*/ 1415236 w 3300023"/>
              <a:gd name="connsiteY84" fmla="*/ 1892994 h 2706595"/>
              <a:gd name="connsiteX85" fmla="*/ 1408855 w 3300023"/>
              <a:gd name="connsiteY85" fmla="*/ 1938685 h 2706595"/>
              <a:gd name="connsiteX86" fmla="*/ 1402474 w 3300023"/>
              <a:gd name="connsiteY86" fmla="*/ 1983845 h 2706595"/>
              <a:gd name="connsiteX87" fmla="*/ 1394497 w 3300023"/>
              <a:gd name="connsiteY87" fmla="*/ 2030066 h 2706595"/>
              <a:gd name="connsiteX88" fmla="*/ 1390773 w 3300023"/>
              <a:gd name="connsiteY88" fmla="*/ 2052381 h 2706595"/>
              <a:gd name="connsiteX89" fmla="*/ 1386519 w 3300023"/>
              <a:gd name="connsiteY89" fmla="*/ 2075227 h 2706595"/>
              <a:gd name="connsiteX90" fmla="*/ 1373755 w 3300023"/>
              <a:gd name="connsiteY90" fmla="*/ 2123574 h 2706595"/>
              <a:gd name="connsiteX91" fmla="*/ 1366842 w 3300023"/>
              <a:gd name="connsiteY91" fmla="*/ 2149076 h 2706595"/>
              <a:gd name="connsiteX92" fmla="*/ 1359397 w 3300023"/>
              <a:gd name="connsiteY92" fmla="*/ 2174578 h 2706595"/>
              <a:gd name="connsiteX93" fmla="*/ 1351421 w 3300023"/>
              <a:gd name="connsiteY93" fmla="*/ 2201674 h 2706595"/>
              <a:gd name="connsiteX94" fmla="*/ 1342379 w 3300023"/>
              <a:gd name="connsiteY94" fmla="*/ 2228239 h 2706595"/>
              <a:gd name="connsiteX95" fmla="*/ 1333339 w 3300023"/>
              <a:gd name="connsiteY95" fmla="*/ 2255335 h 2706595"/>
              <a:gd name="connsiteX96" fmla="*/ 1323235 w 3300023"/>
              <a:gd name="connsiteY96" fmla="*/ 2281899 h 2706595"/>
              <a:gd name="connsiteX97" fmla="*/ 1316321 w 3300023"/>
              <a:gd name="connsiteY97" fmla="*/ 2298369 h 2706595"/>
              <a:gd name="connsiteX98" fmla="*/ 1308344 w 3300023"/>
              <a:gd name="connsiteY98" fmla="*/ 2314309 h 2706595"/>
              <a:gd name="connsiteX99" fmla="*/ 1292923 w 3300023"/>
              <a:gd name="connsiteY99" fmla="*/ 2346187 h 2706595"/>
              <a:gd name="connsiteX100" fmla="*/ 1284945 w 3300023"/>
              <a:gd name="connsiteY100" fmla="*/ 2361594 h 2706595"/>
              <a:gd name="connsiteX101" fmla="*/ 1279095 w 3300023"/>
              <a:gd name="connsiteY101" fmla="*/ 2376469 h 2706595"/>
              <a:gd name="connsiteX102" fmla="*/ 1276435 w 3300023"/>
              <a:gd name="connsiteY102" fmla="*/ 2383907 h 2706595"/>
              <a:gd name="connsiteX103" fmla="*/ 1274841 w 3300023"/>
              <a:gd name="connsiteY103" fmla="*/ 2390815 h 2706595"/>
              <a:gd name="connsiteX104" fmla="*/ 1273246 w 3300023"/>
              <a:gd name="connsiteY104" fmla="*/ 2397720 h 2706595"/>
              <a:gd name="connsiteX105" fmla="*/ 1272182 w 3300023"/>
              <a:gd name="connsiteY105" fmla="*/ 2404628 h 2706595"/>
              <a:gd name="connsiteX106" fmla="*/ 1272182 w 3300023"/>
              <a:gd name="connsiteY106" fmla="*/ 2406222 h 2706595"/>
              <a:gd name="connsiteX107" fmla="*/ 1273246 w 3300023"/>
              <a:gd name="connsiteY107" fmla="*/ 2407815 h 2706595"/>
              <a:gd name="connsiteX108" fmla="*/ 1274841 w 3300023"/>
              <a:gd name="connsiteY108" fmla="*/ 2409409 h 2706595"/>
              <a:gd name="connsiteX109" fmla="*/ 1276435 w 3300023"/>
              <a:gd name="connsiteY109" fmla="*/ 2410471 h 2706595"/>
              <a:gd name="connsiteX110" fmla="*/ 1281222 w 3300023"/>
              <a:gd name="connsiteY110" fmla="*/ 2412066 h 2706595"/>
              <a:gd name="connsiteX111" fmla="*/ 1287072 w 3300023"/>
              <a:gd name="connsiteY111" fmla="*/ 2414190 h 2706595"/>
              <a:gd name="connsiteX112" fmla="*/ 1303558 w 3300023"/>
              <a:gd name="connsiteY112" fmla="*/ 2417379 h 2706595"/>
              <a:gd name="connsiteX113" fmla="*/ 1313130 w 3300023"/>
              <a:gd name="connsiteY113" fmla="*/ 2418973 h 2706595"/>
              <a:gd name="connsiteX114" fmla="*/ 1322172 w 3300023"/>
              <a:gd name="connsiteY114" fmla="*/ 2421630 h 2706595"/>
              <a:gd name="connsiteX115" fmla="*/ 1358865 w 3300023"/>
              <a:gd name="connsiteY115" fmla="*/ 2435443 h 2706595"/>
              <a:gd name="connsiteX116" fmla="*/ 1395559 w 3300023"/>
              <a:gd name="connsiteY116" fmla="*/ 2447662 h 2706595"/>
              <a:gd name="connsiteX117" fmla="*/ 1413641 w 3300023"/>
              <a:gd name="connsiteY117" fmla="*/ 2454038 h 2706595"/>
              <a:gd name="connsiteX118" fmla="*/ 1432254 w 3300023"/>
              <a:gd name="connsiteY118" fmla="*/ 2459883 h 2706595"/>
              <a:gd name="connsiteX119" fmla="*/ 1450868 w 3300023"/>
              <a:gd name="connsiteY119" fmla="*/ 2464664 h 2706595"/>
              <a:gd name="connsiteX120" fmla="*/ 1469480 w 3300023"/>
              <a:gd name="connsiteY120" fmla="*/ 2469977 h 2706595"/>
              <a:gd name="connsiteX121" fmla="*/ 1488095 w 3300023"/>
              <a:gd name="connsiteY121" fmla="*/ 2474759 h 2706595"/>
              <a:gd name="connsiteX122" fmla="*/ 1507239 w 3300023"/>
              <a:gd name="connsiteY122" fmla="*/ 2478477 h 2706595"/>
              <a:gd name="connsiteX123" fmla="*/ 1526384 w 3300023"/>
              <a:gd name="connsiteY123" fmla="*/ 2481664 h 2706595"/>
              <a:gd name="connsiteX124" fmla="*/ 1545529 w 3300023"/>
              <a:gd name="connsiteY124" fmla="*/ 2484321 h 2706595"/>
              <a:gd name="connsiteX125" fmla="*/ 1564673 w 3300023"/>
              <a:gd name="connsiteY125" fmla="*/ 2486977 h 2706595"/>
              <a:gd name="connsiteX126" fmla="*/ 1584350 w 3300023"/>
              <a:gd name="connsiteY126" fmla="*/ 2488572 h 2706595"/>
              <a:gd name="connsiteX127" fmla="*/ 1605092 w 3300023"/>
              <a:gd name="connsiteY127" fmla="*/ 2489634 h 2706595"/>
              <a:gd name="connsiteX128" fmla="*/ 1625299 w 3300023"/>
              <a:gd name="connsiteY128" fmla="*/ 2489634 h 2706595"/>
              <a:gd name="connsiteX129" fmla="*/ 1675289 w 3300023"/>
              <a:gd name="connsiteY129" fmla="*/ 2488572 h 2706595"/>
              <a:gd name="connsiteX130" fmla="*/ 1694434 w 3300023"/>
              <a:gd name="connsiteY130" fmla="*/ 2488572 h 2706595"/>
              <a:gd name="connsiteX131" fmla="*/ 1713046 w 3300023"/>
              <a:gd name="connsiteY131" fmla="*/ 2488040 h 2706595"/>
              <a:gd name="connsiteX132" fmla="*/ 1731128 w 3300023"/>
              <a:gd name="connsiteY132" fmla="*/ 2486977 h 2706595"/>
              <a:gd name="connsiteX133" fmla="*/ 1749210 w 3300023"/>
              <a:gd name="connsiteY133" fmla="*/ 2484853 h 2706595"/>
              <a:gd name="connsiteX134" fmla="*/ 1766758 w 3300023"/>
              <a:gd name="connsiteY134" fmla="*/ 2482728 h 2706595"/>
              <a:gd name="connsiteX135" fmla="*/ 1783776 w 3300023"/>
              <a:gd name="connsiteY135" fmla="*/ 2480072 h 2706595"/>
              <a:gd name="connsiteX136" fmla="*/ 1801326 w 3300023"/>
              <a:gd name="connsiteY136" fmla="*/ 2477415 h 2706595"/>
              <a:gd name="connsiteX137" fmla="*/ 1818344 w 3300023"/>
              <a:gd name="connsiteY137" fmla="*/ 2473696 h 2706595"/>
              <a:gd name="connsiteX138" fmla="*/ 1835361 w 3300023"/>
              <a:gd name="connsiteY138" fmla="*/ 2469977 h 2706595"/>
              <a:gd name="connsiteX139" fmla="*/ 1852379 w 3300023"/>
              <a:gd name="connsiteY139" fmla="*/ 2464664 h 2706595"/>
              <a:gd name="connsiteX140" fmla="*/ 1869397 w 3300023"/>
              <a:gd name="connsiteY140" fmla="*/ 2459883 h 2706595"/>
              <a:gd name="connsiteX141" fmla="*/ 1886414 w 3300023"/>
              <a:gd name="connsiteY141" fmla="*/ 2454570 h 2706595"/>
              <a:gd name="connsiteX142" fmla="*/ 1921514 w 3300023"/>
              <a:gd name="connsiteY142" fmla="*/ 2442349 h 2706595"/>
              <a:gd name="connsiteX143" fmla="*/ 1957676 w 3300023"/>
              <a:gd name="connsiteY143" fmla="*/ 2428536 h 2706595"/>
              <a:gd name="connsiteX144" fmla="*/ 1962462 w 3300023"/>
              <a:gd name="connsiteY144" fmla="*/ 2426411 h 2706595"/>
              <a:gd name="connsiteX145" fmla="*/ 1966716 w 3300023"/>
              <a:gd name="connsiteY145" fmla="*/ 2424285 h 2706595"/>
              <a:gd name="connsiteX146" fmla="*/ 1974162 w 3300023"/>
              <a:gd name="connsiteY146" fmla="*/ 2421630 h 2706595"/>
              <a:gd name="connsiteX147" fmla="*/ 1976821 w 3300023"/>
              <a:gd name="connsiteY147" fmla="*/ 2420566 h 2706595"/>
              <a:gd name="connsiteX148" fmla="*/ 1978948 w 3300023"/>
              <a:gd name="connsiteY148" fmla="*/ 2418973 h 2706595"/>
              <a:gd name="connsiteX149" fmla="*/ 1979480 w 3300023"/>
              <a:gd name="connsiteY149" fmla="*/ 2417379 h 2706595"/>
              <a:gd name="connsiteX150" fmla="*/ 1980012 w 3300023"/>
              <a:gd name="connsiteY150" fmla="*/ 2415255 h 2706595"/>
              <a:gd name="connsiteX151" fmla="*/ 1978418 w 3300023"/>
              <a:gd name="connsiteY151" fmla="*/ 2405690 h 2706595"/>
              <a:gd name="connsiteX152" fmla="*/ 1976291 w 3300023"/>
              <a:gd name="connsiteY152" fmla="*/ 2393471 h 2706595"/>
              <a:gd name="connsiteX153" fmla="*/ 1974162 w 3300023"/>
              <a:gd name="connsiteY153" fmla="*/ 2379126 h 2706595"/>
              <a:gd name="connsiteX154" fmla="*/ 1969376 w 3300023"/>
              <a:gd name="connsiteY154" fmla="*/ 2360530 h 2706595"/>
              <a:gd name="connsiteX155" fmla="*/ 1966186 w 3300023"/>
              <a:gd name="connsiteY155" fmla="*/ 2336092 h 2706595"/>
              <a:gd name="connsiteX156" fmla="*/ 1962995 w 3300023"/>
              <a:gd name="connsiteY156" fmla="*/ 2312714 h 2706595"/>
              <a:gd name="connsiteX157" fmla="*/ 1960868 w 3300023"/>
              <a:gd name="connsiteY157" fmla="*/ 2289337 h 2706595"/>
              <a:gd name="connsiteX158" fmla="*/ 1958741 w 3300023"/>
              <a:gd name="connsiteY158" fmla="*/ 2265962 h 2706595"/>
              <a:gd name="connsiteX159" fmla="*/ 1956082 w 3300023"/>
              <a:gd name="connsiteY159" fmla="*/ 2221333 h 2706595"/>
              <a:gd name="connsiteX160" fmla="*/ 1954485 w 3300023"/>
              <a:gd name="connsiteY160" fmla="*/ 2178297 h 2706595"/>
              <a:gd name="connsiteX161" fmla="*/ 1953422 w 3300023"/>
              <a:gd name="connsiteY161" fmla="*/ 2135795 h 2706595"/>
              <a:gd name="connsiteX162" fmla="*/ 1953422 w 3300023"/>
              <a:gd name="connsiteY162" fmla="*/ 2094885 h 2706595"/>
              <a:gd name="connsiteX163" fmla="*/ 1953955 w 3300023"/>
              <a:gd name="connsiteY163" fmla="*/ 2017315 h 2706595"/>
              <a:gd name="connsiteX164" fmla="*/ 1947040 w 3300023"/>
              <a:gd name="connsiteY164" fmla="*/ 1948249 h 2706595"/>
              <a:gd name="connsiteX165" fmla="*/ 1943850 w 3300023"/>
              <a:gd name="connsiteY165" fmla="*/ 1914245 h 2706595"/>
              <a:gd name="connsiteX166" fmla="*/ 1939596 w 3300023"/>
              <a:gd name="connsiteY166" fmla="*/ 1879711 h 2706595"/>
              <a:gd name="connsiteX167" fmla="*/ 1937467 w 3300023"/>
              <a:gd name="connsiteY167" fmla="*/ 1862711 h 2706595"/>
              <a:gd name="connsiteX168" fmla="*/ 1934810 w 3300023"/>
              <a:gd name="connsiteY168" fmla="*/ 1845709 h 2706595"/>
              <a:gd name="connsiteX169" fmla="*/ 1931086 w 3300023"/>
              <a:gd name="connsiteY169" fmla="*/ 1829769 h 2706595"/>
              <a:gd name="connsiteX170" fmla="*/ 1927895 w 3300023"/>
              <a:gd name="connsiteY170" fmla="*/ 1812769 h 2706595"/>
              <a:gd name="connsiteX171" fmla="*/ 1923641 w 3300023"/>
              <a:gd name="connsiteY171" fmla="*/ 1795767 h 2706595"/>
              <a:gd name="connsiteX172" fmla="*/ 1919387 w 3300023"/>
              <a:gd name="connsiteY172" fmla="*/ 1779297 h 2706595"/>
              <a:gd name="connsiteX173" fmla="*/ 1913536 w 3300023"/>
              <a:gd name="connsiteY173" fmla="*/ 1762827 h 2706595"/>
              <a:gd name="connsiteX174" fmla="*/ 1908218 w 3300023"/>
              <a:gd name="connsiteY174" fmla="*/ 1746357 h 2706595"/>
              <a:gd name="connsiteX175" fmla="*/ 1880566 w 3300023"/>
              <a:gd name="connsiteY175" fmla="*/ 1651255 h 2706595"/>
              <a:gd name="connsiteX176" fmla="*/ 1851316 w 3300023"/>
              <a:gd name="connsiteY176" fmla="*/ 1556154 h 2706595"/>
              <a:gd name="connsiteX177" fmla="*/ 1836958 w 3300023"/>
              <a:gd name="connsiteY177" fmla="*/ 1508869 h 2706595"/>
              <a:gd name="connsiteX178" fmla="*/ 1821535 w 3300023"/>
              <a:gd name="connsiteY178" fmla="*/ 1461054 h 2706595"/>
              <a:gd name="connsiteX179" fmla="*/ 1806644 w 3300023"/>
              <a:gd name="connsiteY179" fmla="*/ 1414299 h 2706595"/>
              <a:gd name="connsiteX180" fmla="*/ 1790691 w 3300023"/>
              <a:gd name="connsiteY180" fmla="*/ 1367014 h 2706595"/>
              <a:gd name="connsiteX181" fmla="*/ 1778990 w 3300023"/>
              <a:gd name="connsiteY181" fmla="*/ 1337793 h 2706595"/>
              <a:gd name="connsiteX182" fmla="*/ 1774204 w 3300023"/>
              <a:gd name="connsiteY182" fmla="*/ 1324512 h 2706595"/>
              <a:gd name="connsiteX183" fmla="*/ 1769950 w 3300023"/>
              <a:gd name="connsiteY183" fmla="*/ 1311761 h 2706595"/>
              <a:gd name="connsiteX184" fmla="*/ 1766228 w 3300023"/>
              <a:gd name="connsiteY184" fmla="*/ 1300602 h 2706595"/>
              <a:gd name="connsiteX185" fmla="*/ 1763569 w 3300023"/>
              <a:gd name="connsiteY185" fmla="*/ 1289978 h 2706595"/>
              <a:gd name="connsiteX186" fmla="*/ 1761972 w 3300023"/>
              <a:gd name="connsiteY186" fmla="*/ 1279883 h 2706595"/>
              <a:gd name="connsiteX187" fmla="*/ 1760910 w 3300023"/>
              <a:gd name="connsiteY187" fmla="*/ 1269257 h 2706595"/>
              <a:gd name="connsiteX188" fmla="*/ 1760377 w 3300023"/>
              <a:gd name="connsiteY188" fmla="*/ 1259163 h 2706595"/>
              <a:gd name="connsiteX189" fmla="*/ 1760910 w 3300023"/>
              <a:gd name="connsiteY189" fmla="*/ 1249598 h 2706595"/>
              <a:gd name="connsiteX190" fmla="*/ 1761972 w 3300023"/>
              <a:gd name="connsiteY190" fmla="*/ 1239504 h 2706595"/>
              <a:gd name="connsiteX191" fmla="*/ 1764099 w 3300023"/>
              <a:gd name="connsiteY191" fmla="*/ 1229410 h 2706595"/>
              <a:gd name="connsiteX192" fmla="*/ 1767291 w 3300023"/>
              <a:gd name="connsiteY192" fmla="*/ 1218253 h 2706595"/>
              <a:gd name="connsiteX193" fmla="*/ 1771544 w 3300023"/>
              <a:gd name="connsiteY193" fmla="*/ 1206564 h 2706595"/>
              <a:gd name="connsiteX194" fmla="*/ 1775800 w 3300023"/>
              <a:gd name="connsiteY194" fmla="*/ 1194345 h 2706595"/>
              <a:gd name="connsiteX195" fmla="*/ 1781649 w 3300023"/>
              <a:gd name="connsiteY195" fmla="*/ 1180530 h 2706595"/>
              <a:gd name="connsiteX196" fmla="*/ 1783246 w 3300023"/>
              <a:gd name="connsiteY196" fmla="*/ 1174687 h 2706595"/>
              <a:gd name="connsiteX197" fmla="*/ 1784308 w 3300023"/>
              <a:gd name="connsiteY197" fmla="*/ 1168843 h 2706595"/>
              <a:gd name="connsiteX198" fmla="*/ 1783776 w 3300023"/>
              <a:gd name="connsiteY198" fmla="*/ 1164060 h 2706595"/>
              <a:gd name="connsiteX199" fmla="*/ 1782181 w 3300023"/>
              <a:gd name="connsiteY199" fmla="*/ 1159811 h 2706595"/>
              <a:gd name="connsiteX200" fmla="*/ 1780587 w 3300023"/>
              <a:gd name="connsiteY200" fmla="*/ 1157155 h 2706595"/>
              <a:gd name="connsiteX201" fmla="*/ 1777927 w 3300023"/>
              <a:gd name="connsiteY201" fmla="*/ 1155028 h 2706595"/>
              <a:gd name="connsiteX202" fmla="*/ 1775268 w 3300023"/>
              <a:gd name="connsiteY202" fmla="*/ 1153966 h 2706595"/>
              <a:gd name="connsiteX203" fmla="*/ 1774204 w 3300023"/>
              <a:gd name="connsiteY203" fmla="*/ 1153966 h 2706595"/>
              <a:gd name="connsiteX204" fmla="*/ 2888649 w 3300023"/>
              <a:gd name="connsiteY204" fmla="*/ 444823 h 2706595"/>
              <a:gd name="connsiteX205" fmla="*/ 2888649 w 3300023"/>
              <a:gd name="connsiteY205" fmla="*/ 445799 h 2706595"/>
              <a:gd name="connsiteX206" fmla="*/ 2888500 w 3300023"/>
              <a:gd name="connsiteY206" fmla="*/ 446319 h 2706595"/>
              <a:gd name="connsiteX207" fmla="*/ 384489 w 3300023"/>
              <a:gd name="connsiteY207" fmla="*/ 443410 h 2706595"/>
              <a:gd name="connsiteX208" fmla="*/ 385257 w 3300023"/>
              <a:gd name="connsiteY208" fmla="*/ 446115 h 2706595"/>
              <a:gd name="connsiteX209" fmla="*/ 388428 w 3300023"/>
              <a:gd name="connsiteY209" fmla="*/ 453038 h 2706595"/>
              <a:gd name="connsiteX210" fmla="*/ 391810 w 3300023"/>
              <a:gd name="connsiteY210" fmla="*/ 459851 h 2706595"/>
              <a:gd name="connsiteX211" fmla="*/ 390645 w 3300023"/>
              <a:gd name="connsiteY211" fmla="*/ 458020 h 2706595"/>
              <a:gd name="connsiteX212" fmla="*/ 386926 w 3300023"/>
              <a:gd name="connsiteY212" fmla="*/ 451113 h 2706595"/>
              <a:gd name="connsiteX213" fmla="*/ 384799 w 3300023"/>
              <a:gd name="connsiteY213" fmla="*/ 445269 h 2706595"/>
              <a:gd name="connsiteX214" fmla="*/ 2887888 w 3300023"/>
              <a:gd name="connsiteY214" fmla="*/ 434713 h 2706595"/>
              <a:gd name="connsiteX215" fmla="*/ 2888119 w 3300023"/>
              <a:gd name="connsiteY215" fmla="*/ 435173 h 2706595"/>
              <a:gd name="connsiteX216" fmla="*/ 2888649 w 3300023"/>
              <a:gd name="connsiteY216" fmla="*/ 438362 h 2706595"/>
              <a:gd name="connsiteX217" fmla="*/ 2888649 w 3300023"/>
              <a:gd name="connsiteY217" fmla="*/ 438934 h 2706595"/>
              <a:gd name="connsiteX218" fmla="*/ 2704754 w 3300023"/>
              <a:gd name="connsiteY218" fmla="*/ 367693 h 2706595"/>
              <a:gd name="connsiteX219" fmla="*/ 2705817 w 3300023"/>
              <a:gd name="connsiteY219" fmla="*/ 367693 h 2706595"/>
              <a:gd name="connsiteX220" fmla="*/ 2706879 w 3300023"/>
              <a:gd name="connsiteY220" fmla="*/ 368223 h 2706595"/>
              <a:gd name="connsiteX221" fmla="*/ 2707094 w 3300023"/>
              <a:gd name="connsiteY221" fmla="*/ 368438 h 2706595"/>
              <a:gd name="connsiteX222" fmla="*/ 2706974 w 3300023"/>
              <a:gd name="connsiteY222" fmla="*/ 368679 h 2706595"/>
              <a:gd name="connsiteX223" fmla="*/ 2706974 w 3300023"/>
              <a:gd name="connsiteY223" fmla="*/ 370835 h 2706595"/>
              <a:gd name="connsiteX224" fmla="*/ 2706974 w 3300023"/>
              <a:gd name="connsiteY224" fmla="*/ 372452 h 2706595"/>
              <a:gd name="connsiteX225" fmla="*/ 2706974 w 3300023"/>
              <a:gd name="connsiteY225" fmla="*/ 374609 h 2706595"/>
              <a:gd name="connsiteX226" fmla="*/ 2708042 w 3300023"/>
              <a:gd name="connsiteY226" fmla="*/ 376227 h 2706595"/>
              <a:gd name="connsiteX227" fmla="*/ 2709113 w 3300023"/>
              <a:gd name="connsiteY227" fmla="*/ 378384 h 2706595"/>
              <a:gd name="connsiteX228" fmla="*/ 2712854 w 3300023"/>
              <a:gd name="connsiteY228" fmla="*/ 382157 h 2706595"/>
              <a:gd name="connsiteX229" fmla="*/ 2718199 w 3300023"/>
              <a:gd name="connsiteY229" fmla="*/ 387548 h 2706595"/>
              <a:gd name="connsiteX230" fmla="*/ 2727285 w 3300023"/>
              <a:gd name="connsiteY230" fmla="*/ 396713 h 2706595"/>
              <a:gd name="connsiteX231" fmla="*/ 2735839 w 3300023"/>
              <a:gd name="connsiteY231" fmla="*/ 405337 h 2706595"/>
              <a:gd name="connsiteX232" fmla="*/ 2745460 w 3300023"/>
              <a:gd name="connsiteY232" fmla="*/ 412886 h 2706595"/>
              <a:gd name="connsiteX233" fmla="*/ 2754548 w 3300023"/>
              <a:gd name="connsiteY233" fmla="*/ 419894 h 2706595"/>
              <a:gd name="connsiteX234" fmla="*/ 2764703 w 3300023"/>
              <a:gd name="connsiteY234" fmla="*/ 427442 h 2706595"/>
              <a:gd name="connsiteX235" fmla="*/ 2774860 w 3300023"/>
              <a:gd name="connsiteY235" fmla="*/ 433910 h 2706595"/>
              <a:gd name="connsiteX236" fmla="*/ 2796242 w 3300023"/>
              <a:gd name="connsiteY236" fmla="*/ 446309 h 2706595"/>
              <a:gd name="connsiteX237" fmla="*/ 2835262 w 3300023"/>
              <a:gd name="connsiteY237" fmla="*/ 468952 h 2706595"/>
              <a:gd name="connsiteX238" fmla="*/ 2848090 w 3300023"/>
              <a:gd name="connsiteY238" fmla="*/ 473803 h 2706595"/>
              <a:gd name="connsiteX239" fmla="*/ 2859849 w 3300023"/>
              <a:gd name="connsiteY239" fmla="*/ 479195 h 2706595"/>
              <a:gd name="connsiteX240" fmla="*/ 2864662 w 3300023"/>
              <a:gd name="connsiteY240" fmla="*/ 480273 h 2706595"/>
              <a:gd name="connsiteX241" fmla="*/ 2869472 w 3300023"/>
              <a:gd name="connsiteY241" fmla="*/ 481351 h 2706595"/>
              <a:gd name="connsiteX242" fmla="*/ 2871609 w 3300023"/>
              <a:gd name="connsiteY242" fmla="*/ 480813 h 2706595"/>
              <a:gd name="connsiteX243" fmla="*/ 2873214 w 3300023"/>
              <a:gd name="connsiteY243" fmla="*/ 480813 h 2706595"/>
              <a:gd name="connsiteX244" fmla="*/ 2874282 w 3300023"/>
              <a:gd name="connsiteY244" fmla="*/ 479735 h 2706595"/>
              <a:gd name="connsiteX245" fmla="*/ 2875351 w 3300023"/>
              <a:gd name="connsiteY245" fmla="*/ 478657 h 2706595"/>
              <a:gd name="connsiteX246" fmla="*/ 2877610 w 3300023"/>
              <a:gd name="connsiteY246" fmla="*/ 475617 h 2706595"/>
              <a:gd name="connsiteX247" fmla="*/ 2880677 w 3300023"/>
              <a:gd name="connsiteY247" fmla="*/ 477149 h 2706595"/>
              <a:gd name="connsiteX248" fmla="*/ 2883867 w 3300023"/>
              <a:gd name="connsiteY248" fmla="*/ 478213 h 2706595"/>
              <a:gd name="connsiteX249" fmla="*/ 2886524 w 3300023"/>
              <a:gd name="connsiteY249" fmla="*/ 479275 h 2706595"/>
              <a:gd name="connsiteX250" fmla="*/ 2889181 w 3300023"/>
              <a:gd name="connsiteY250" fmla="*/ 480337 h 2706595"/>
              <a:gd name="connsiteX251" fmla="*/ 2890776 w 3300023"/>
              <a:gd name="connsiteY251" fmla="*/ 481932 h 2706595"/>
              <a:gd name="connsiteX252" fmla="*/ 2891838 w 3300023"/>
              <a:gd name="connsiteY252" fmla="*/ 484056 h 2706595"/>
              <a:gd name="connsiteX253" fmla="*/ 2892903 w 3300023"/>
              <a:gd name="connsiteY253" fmla="*/ 485651 h 2706595"/>
              <a:gd name="connsiteX254" fmla="*/ 2893433 w 3300023"/>
              <a:gd name="connsiteY254" fmla="*/ 487777 h 2706595"/>
              <a:gd name="connsiteX255" fmla="*/ 2893433 w 3300023"/>
              <a:gd name="connsiteY255" fmla="*/ 489902 h 2706595"/>
              <a:gd name="connsiteX256" fmla="*/ 2893433 w 3300023"/>
              <a:gd name="connsiteY256" fmla="*/ 492026 h 2706595"/>
              <a:gd name="connsiteX257" fmla="*/ 2891838 w 3300023"/>
              <a:gd name="connsiteY257" fmla="*/ 497872 h 2706595"/>
              <a:gd name="connsiteX258" fmla="*/ 2889713 w 3300023"/>
              <a:gd name="connsiteY258" fmla="*/ 503185 h 2706595"/>
              <a:gd name="connsiteX259" fmla="*/ 2885992 w 3300023"/>
              <a:gd name="connsiteY259" fmla="*/ 509030 h 2706595"/>
              <a:gd name="connsiteX260" fmla="*/ 2881740 w 3300023"/>
              <a:gd name="connsiteY260" fmla="*/ 515406 h 2706595"/>
              <a:gd name="connsiteX261" fmla="*/ 2877488 w 3300023"/>
              <a:gd name="connsiteY261" fmla="*/ 522313 h 2706595"/>
              <a:gd name="connsiteX262" fmla="*/ 2866859 w 3300023"/>
              <a:gd name="connsiteY262" fmla="*/ 536129 h 2706595"/>
              <a:gd name="connsiteX263" fmla="*/ 2856760 w 3300023"/>
              <a:gd name="connsiteY263" fmla="*/ 549944 h 2706595"/>
              <a:gd name="connsiteX264" fmla="*/ 2851976 w 3300023"/>
              <a:gd name="connsiteY264" fmla="*/ 556319 h 2706595"/>
              <a:gd name="connsiteX265" fmla="*/ 2847194 w 3300023"/>
              <a:gd name="connsiteY265" fmla="*/ 563227 h 2706595"/>
              <a:gd name="connsiteX266" fmla="*/ 2751525 w 3300023"/>
              <a:gd name="connsiteY266" fmla="*/ 702972 h 2706595"/>
              <a:gd name="connsiteX267" fmla="*/ 2717510 w 3300023"/>
              <a:gd name="connsiteY267" fmla="*/ 756637 h 2706595"/>
              <a:gd name="connsiteX268" fmla="*/ 2701035 w 3300023"/>
              <a:gd name="connsiteY268" fmla="*/ 782673 h 2706595"/>
              <a:gd name="connsiteX269" fmla="*/ 2685620 w 3300023"/>
              <a:gd name="connsiteY269" fmla="*/ 809771 h 2706595"/>
              <a:gd name="connsiteX270" fmla="*/ 2670207 w 3300023"/>
              <a:gd name="connsiteY270" fmla="*/ 836871 h 2706595"/>
              <a:gd name="connsiteX271" fmla="*/ 2654794 w 3300023"/>
              <a:gd name="connsiteY271" fmla="*/ 864500 h 2706595"/>
              <a:gd name="connsiteX272" fmla="*/ 2640444 w 3300023"/>
              <a:gd name="connsiteY272" fmla="*/ 891600 h 2706595"/>
              <a:gd name="connsiteX273" fmla="*/ 2626625 w 3300023"/>
              <a:gd name="connsiteY273" fmla="*/ 920293 h 2706595"/>
              <a:gd name="connsiteX274" fmla="*/ 2620246 w 3300023"/>
              <a:gd name="connsiteY274" fmla="*/ 939422 h 2706595"/>
              <a:gd name="connsiteX275" fmla="*/ 2613870 w 3300023"/>
              <a:gd name="connsiteY275" fmla="*/ 956424 h 2706595"/>
              <a:gd name="connsiteX276" fmla="*/ 2606428 w 3300023"/>
              <a:gd name="connsiteY276" fmla="*/ 971301 h 2706595"/>
              <a:gd name="connsiteX277" fmla="*/ 2598987 w 3300023"/>
              <a:gd name="connsiteY277" fmla="*/ 984054 h 2706595"/>
              <a:gd name="connsiteX278" fmla="*/ 2590483 w 3300023"/>
              <a:gd name="connsiteY278" fmla="*/ 996805 h 2706595"/>
              <a:gd name="connsiteX279" fmla="*/ 2580917 w 3300023"/>
              <a:gd name="connsiteY279" fmla="*/ 1009558 h 2706595"/>
              <a:gd name="connsiteX280" fmla="*/ 2569756 w 3300023"/>
              <a:gd name="connsiteY280" fmla="*/ 1021779 h 2706595"/>
              <a:gd name="connsiteX281" fmla="*/ 2557530 w 3300023"/>
              <a:gd name="connsiteY281" fmla="*/ 1035594 h 2706595"/>
              <a:gd name="connsiteX282" fmla="*/ 2546902 w 3300023"/>
              <a:gd name="connsiteY282" fmla="*/ 1042502 h 2706595"/>
              <a:gd name="connsiteX283" fmla="*/ 2537335 w 3300023"/>
              <a:gd name="connsiteY283" fmla="*/ 1047815 h 2706595"/>
              <a:gd name="connsiteX284" fmla="*/ 2529362 w 3300023"/>
              <a:gd name="connsiteY284" fmla="*/ 1051534 h 2706595"/>
              <a:gd name="connsiteX285" fmla="*/ 2520858 w 3300023"/>
              <a:gd name="connsiteY285" fmla="*/ 1055785 h 2706595"/>
              <a:gd name="connsiteX286" fmla="*/ 2516076 w 3300023"/>
              <a:gd name="connsiteY286" fmla="*/ 1058442 h 2706595"/>
              <a:gd name="connsiteX287" fmla="*/ 2511824 w 3300023"/>
              <a:gd name="connsiteY287" fmla="*/ 1062693 h 2706595"/>
              <a:gd name="connsiteX288" fmla="*/ 2507572 w 3300023"/>
              <a:gd name="connsiteY288" fmla="*/ 1066412 h 2706595"/>
              <a:gd name="connsiteX289" fmla="*/ 2503850 w 3300023"/>
              <a:gd name="connsiteY289" fmla="*/ 1070663 h 2706595"/>
              <a:gd name="connsiteX290" fmla="*/ 2495879 w 3300023"/>
              <a:gd name="connsiteY290" fmla="*/ 1080227 h 2706595"/>
              <a:gd name="connsiteX291" fmla="*/ 2488970 w 3300023"/>
              <a:gd name="connsiteY291" fmla="*/ 1090853 h 2706595"/>
              <a:gd name="connsiteX292" fmla="*/ 2474619 w 3300023"/>
              <a:gd name="connsiteY292" fmla="*/ 1113171 h 2706595"/>
              <a:gd name="connsiteX293" fmla="*/ 2467710 w 3300023"/>
              <a:gd name="connsiteY293" fmla="*/ 1124861 h 2706595"/>
              <a:gd name="connsiteX294" fmla="*/ 2460269 w 3300023"/>
              <a:gd name="connsiteY294" fmla="*/ 1136018 h 2706595"/>
              <a:gd name="connsiteX295" fmla="*/ 2451765 w 3300023"/>
              <a:gd name="connsiteY295" fmla="*/ 1156741 h 2706595"/>
              <a:gd name="connsiteX296" fmla="*/ 2443261 w 3300023"/>
              <a:gd name="connsiteY296" fmla="*/ 1175339 h 2706595"/>
              <a:gd name="connsiteX297" fmla="*/ 2435288 w 3300023"/>
              <a:gd name="connsiteY297" fmla="*/ 1193404 h 2706595"/>
              <a:gd name="connsiteX298" fmla="*/ 2426254 w 3300023"/>
              <a:gd name="connsiteY298" fmla="*/ 1209875 h 2706595"/>
              <a:gd name="connsiteX299" fmla="*/ 2416685 w 3300023"/>
              <a:gd name="connsiteY299" fmla="*/ 1224753 h 2706595"/>
              <a:gd name="connsiteX300" fmla="*/ 2411903 w 3300023"/>
              <a:gd name="connsiteY300" fmla="*/ 1232723 h 2706595"/>
              <a:gd name="connsiteX301" fmla="*/ 2406056 w 3300023"/>
              <a:gd name="connsiteY301" fmla="*/ 1240163 h 2706595"/>
              <a:gd name="connsiteX302" fmla="*/ 2400210 w 3300023"/>
              <a:gd name="connsiteY302" fmla="*/ 1247602 h 2706595"/>
              <a:gd name="connsiteX303" fmla="*/ 2393833 w 3300023"/>
              <a:gd name="connsiteY303" fmla="*/ 1254510 h 2706595"/>
              <a:gd name="connsiteX304" fmla="*/ 2386924 w 3300023"/>
              <a:gd name="connsiteY304" fmla="*/ 1261416 h 2706595"/>
              <a:gd name="connsiteX305" fmla="*/ 2380013 w 3300023"/>
              <a:gd name="connsiteY305" fmla="*/ 1268855 h 2706595"/>
              <a:gd name="connsiteX306" fmla="*/ 2360348 w 3300023"/>
              <a:gd name="connsiteY306" fmla="*/ 1283733 h 2706595"/>
              <a:gd name="connsiteX307" fmla="*/ 2341746 w 3300023"/>
              <a:gd name="connsiteY307" fmla="*/ 1298080 h 2706595"/>
              <a:gd name="connsiteX308" fmla="*/ 2324738 w 3300023"/>
              <a:gd name="connsiteY308" fmla="*/ 1312958 h 2706595"/>
              <a:gd name="connsiteX309" fmla="*/ 2308795 w 3300023"/>
              <a:gd name="connsiteY309" fmla="*/ 1328365 h 2706595"/>
              <a:gd name="connsiteX310" fmla="*/ 2301354 w 3300023"/>
              <a:gd name="connsiteY310" fmla="*/ 1336337 h 2706595"/>
              <a:gd name="connsiteX311" fmla="*/ 2293912 w 3300023"/>
              <a:gd name="connsiteY311" fmla="*/ 1344307 h 2706595"/>
              <a:gd name="connsiteX312" fmla="*/ 2287003 w 3300023"/>
              <a:gd name="connsiteY312" fmla="*/ 1352277 h 2706595"/>
              <a:gd name="connsiteX313" fmla="*/ 2279562 w 3300023"/>
              <a:gd name="connsiteY313" fmla="*/ 1361309 h 2706595"/>
              <a:gd name="connsiteX314" fmla="*/ 2273185 w 3300023"/>
              <a:gd name="connsiteY314" fmla="*/ 1370343 h 2706595"/>
              <a:gd name="connsiteX315" fmla="*/ 2266806 w 3300023"/>
              <a:gd name="connsiteY315" fmla="*/ 1379908 h 2706595"/>
              <a:gd name="connsiteX316" fmla="*/ 2260427 w 3300023"/>
              <a:gd name="connsiteY316" fmla="*/ 1389472 h 2706595"/>
              <a:gd name="connsiteX317" fmla="*/ 2254583 w 3300023"/>
              <a:gd name="connsiteY317" fmla="*/ 1400098 h 2706595"/>
              <a:gd name="connsiteX318" fmla="*/ 2199838 w 3300023"/>
              <a:gd name="connsiteY318" fmla="*/ 1456952 h 2706595"/>
              <a:gd name="connsiteX319" fmla="*/ 2196649 w 3300023"/>
              <a:gd name="connsiteY319" fmla="*/ 1461735 h 2706595"/>
              <a:gd name="connsiteX320" fmla="*/ 2194524 w 3300023"/>
              <a:gd name="connsiteY320" fmla="*/ 1466516 h 2706595"/>
              <a:gd name="connsiteX321" fmla="*/ 2192929 w 3300023"/>
              <a:gd name="connsiteY321" fmla="*/ 1470767 h 2706595"/>
              <a:gd name="connsiteX322" fmla="*/ 2191866 w 3300023"/>
              <a:gd name="connsiteY322" fmla="*/ 1474486 h 2706595"/>
              <a:gd name="connsiteX323" fmla="*/ 2190802 w 3300023"/>
              <a:gd name="connsiteY323" fmla="*/ 1478207 h 2706595"/>
              <a:gd name="connsiteX324" fmla="*/ 2190802 w 3300023"/>
              <a:gd name="connsiteY324" fmla="*/ 1482988 h 2706595"/>
              <a:gd name="connsiteX325" fmla="*/ 2190272 w 3300023"/>
              <a:gd name="connsiteY325" fmla="*/ 1494146 h 2706595"/>
              <a:gd name="connsiteX326" fmla="*/ 2196118 w 3300023"/>
              <a:gd name="connsiteY326" fmla="*/ 1540905 h 2706595"/>
              <a:gd name="connsiteX327" fmla="*/ 2202495 w 3300023"/>
              <a:gd name="connsiteY327" fmla="*/ 1587132 h 2706595"/>
              <a:gd name="connsiteX328" fmla="*/ 2209404 w 3300023"/>
              <a:gd name="connsiteY328" fmla="*/ 1633889 h 2706595"/>
              <a:gd name="connsiteX329" fmla="*/ 2216313 w 3300023"/>
              <a:gd name="connsiteY329" fmla="*/ 1680116 h 2706595"/>
              <a:gd name="connsiteX330" fmla="*/ 2223755 w 3300023"/>
              <a:gd name="connsiteY330" fmla="*/ 1726345 h 2706595"/>
              <a:gd name="connsiteX331" fmla="*/ 2232259 w 3300023"/>
              <a:gd name="connsiteY331" fmla="*/ 1772040 h 2706595"/>
              <a:gd name="connsiteX332" fmla="*/ 2240232 w 3300023"/>
              <a:gd name="connsiteY332" fmla="*/ 1818267 h 2706595"/>
              <a:gd name="connsiteX333" fmla="*/ 2249266 w 3300023"/>
              <a:gd name="connsiteY333" fmla="*/ 1863432 h 2706595"/>
              <a:gd name="connsiteX334" fmla="*/ 2258302 w 3300023"/>
              <a:gd name="connsiteY334" fmla="*/ 1909658 h 2706595"/>
              <a:gd name="connsiteX335" fmla="*/ 2268401 w 3300023"/>
              <a:gd name="connsiteY335" fmla="*/ 1954823 h 2706595"/>
              <a:gd name="connsiteX336" fmla="*/ 2278499 w 3300023"/>
              <a:gd name="connsiteY336" fmla="*/ 2000520 h 2706595"/>
              <a:gd name="connsiteX337" fmla="*/ 2289128 w 3300023"/>
              <a:gd name="connsiteY337" fmla="*/ 2045682 h 2706595"/>
              <a:gd name="connsiteX338" fmla="*/ 2300821 w 3300023"/>
              <a:gd name="connsiteY338" fmla="*/ 2091379 h 2706595"/>
              <a:gd name="connsiteX339" fmla="*/ 2311982 w 3300023"/>
              <a:gd name="connsiteY339" fmla="*/ 2136012 h 2706595"/>
              <a:gd name="connsiteX340" fmla="*/ 2324738 w 3300023"/>
              <a:gd name="connsiteY340" fmla="*/ 2181708 h 2706595"/>
              <a:gd name="connsiteX341" fmla="*/ 2337494 w 3300023"/>
              <a:gd name="connsiteY341" fmla="*/ 2226873 h 2706595"/>
              <a:gd name="connsiteX342" fmla="*/ 2407119 w 3300023"/>
              <a:gd name="connsiteY342" fmla="*/ 2491484 h 2706595"/>
              <a:gd name="connsiteX343" fmla="*/ 2415623 w 3300023"/>
              <a:gd name="connsiteY343" fmla="*/ 2526552 h 2706595"/>
              <a:gd name="connsiteX344" fmla="*/ 2423064 w 3300023"/>
              <a:gd name="connsiteY344" fmla="*/ 2555775 h 2706595"/>
              <a:gd name="connsiteX345" fmla="*/ 2429973 w 3300023"/>
              <a:gd name="connsiteY345" fmla="*/ 2581281 h 2706595"/>
              <a:gd name="connsiteX346" fmla="*/ 2432100 w 3300023"/>
              <a:gd name="connsiteY346" fmla="*/ 2591907 h 2706595"/>
              <a:gd name="connsiteX347" fmla="*/ 2433695 w 3300023"/>
              <a:gd name="connsiteY347" fmla="*/ 2602004 h 2706595"/>
              <a:gd name="connsiteX348" fmla="*/ 2434757 w 3300023"/>
              <a:gd name="connsiteY348" fmla="*/ 2610504 h 2706595"/>
              <a:gd name="connsiteX349" fmla="*/ 2435288 w 3300023"/>
              <a:gd name="connsiteY349" fmla="*/ 2619006 h 2706595"/>
              <a:gd name="connsiteX350" fmla="*/ 2435288 w 3300023"/>
              <a:gd name="connsiteY350" fmla="*/ 2626445 h 2706595"/>
              <a:gd name="connsiteX351" fmla="*/ 2433695 w 3300023"/>
              <a:gd name="connsiteY351" fmla="*/ 2632821 h 2706595"/>
              <a:gd name="connsiteX352" fmla="*/ 2432100 w 3300023"/>
              <a:gd name="connsiteY352" fmla="*/ 2639728 h 2706595"/>
              <a:gd name="connsiteX353" fmla="*/ 2428911 w 3300023"/>
              <a:gd name="connsiteY353" fmla="*/ 2645042 h 2706595"/>
              <a:gd name="connsiteX354" fmla="*/ 2424659 w 3300023"/>
              <a:gd name="connsiteY354" fmla="*/ 2650355 h 2706595"/>
              <a:gd name="connsiteX355" fmla="*/ 2419344 w 3300023"/>
              <a:gd name="connsiteY355" fmla="*/ 2655668 h 2706595"/>
              <a:gd name="connsiteX356" fmla="*/ 2417217 w 3300023"/>
              <a:gd name="connsiteY356" fmla="*/ 2657263 h 2706595"/>
              <a:gd name="connsiteX357" fmla="*/ 2414560 w 3300023"/>
              <a:gd name="connsiteY357" fmla="*/ 2658325 h 2706595"/>
              <a:gd name="connsiteX358" fmla="*/ 2408181 w 3300023"/>
              <a:gd name="connsiteY358" fmla="*/ 2660981 h 2706595"/>
              <a:gd name="connsiteX359" fmla="*/ 2397020 w 3300023"/>
              <a:gd name="connsiteY359" fmla="*/ 2667359 h 2706595"/>
              <a:gd name="connsiteX360" fmla="*/ 2383202 w 3300023"/>
              <a:gd name="connsiteY360" fmla="*/ 2674267 h 2706595"/>
              <a:gd name="connsiteX361" fmla="*/ 2366195 w 3300023"/>
              <a:gd name="connsiteY361" fmla="*/ 2681174 h 2706595"/>
              <a:gd name="connsiteX362" fmla="*/ 2345998 w 3300023"/>
              <a:gd name="connsiteY362" fmla="*/ 2688080 h 2706595"/>
              <a:gd name="connsiteX363" fmla="*/ 2304888 w 3300023"/>
              <a:gd name="connsiteY363" fmla="*/ 2706595 h 2706595"/>
              <a:gd name="connsiteX364" fmla="*/ 2114437 w 3300023"/>
              <a:gd name="connsiteY364" fmla="*/ 2706595 h 2706595"/>
              <a:gd name="connsiteX365" fmla="*/ 2104701 w 3300023"/>
              <a:gd name="connsiteY365" fmla="*/ 2695520 h 2706595"/>
              <a:gd name="connsiteX366" fmla="*/ 2074406 w 3300023"/>
              <a:gd name="connsiteY366" fmla="*/ 2649293 h 2706595"/>
              <a:gd name="connsiteX367" fmla="*/ 2054211 w 3300023"/>
              <a:gd name="connsiteY367" fmla="*/ 2615287 h 2706595"/>
              <a:gd name="connsiteX368" fmla="*/ 2056868 w 3300023"/>
              <a:gd name="connsiteY368" fmla="*/ 2622194 h 2706595"/>
              <a:gd name="connsiteX369" fmla="*/ 2058993 w 3300023"/>
              <a:gd name="connsiteY369" fmla="*/ 2629102 h 2706595"/>
              <a:gd name="connsiteX370" fmla="*/ 2063245 w 3300023"/>
              <a:gd name="connsiteY370" fmla="*/ 2645042 h 2706595"/>
              <a:gd name="connsiteX371" fmla="*/ 2066967 w 3300023"/>
              <a:gd name="connsiteY371" fmla="*/ 2660981 h 2706595"/>
              <a:gd name="connsiteX372" fmla="*/ 2069624 w 3300023"/>
              <a:gd name="connsiteY372" fmla="*/ 2677453 h 2706595"/>
              <a:gd name="connsiteX373" fmla="*/ 2073343 w 3300023"/>
              <a:gd name="connsiteY373" fmla="*/ 2693925 h 2706595"/>
              <a:gd name="connsiteX374" fmla="*/ 2076402 w 3300023"/>
              <a:gd name="connsiteY374" fmla="*/ 2706595 h 2706595"/>
              <a:gd name="connsiteX375" fmla="*/ 1179781 w 3300023"/>
              <a:gd name="connsiteY375" fmla="*/ 2706595 h 2706595"/>
              <a:gd name="connsiteX376" fmla="*/ 1178314 w 3300023"/>
              <a:gd name="connsiteY376" fmla="*/ 2693395 h 2706595"/>
              <a:gd name="connsiteX377" fmla="*/ 1177782 w 3300023"/>
              <a:gd name="connsiteY377" fmla="*/ 2685423 h 2706595"/>
              <a:gd name="connsiteX378" fmla="*/ 1177782 w 3300023"/>
              <a:gd name="connsiteY378" fmla="*/ 2678516 h 2706595"/>
              <a:gd name="connsiteX379" fmla="*/ 1178845 w 3300023"/>
              <a:gd name="connsiteY379" fmla="*/ 2672140 h 2706595"/>
              <a:gd name="connsiteX380" fmla="*/ 1180971 w 3300023"/>
              <a:gd name="connsiteY380" fmla="*/ 2664702 h 2706595"/>
              <a:gd name="connsiteX381" fmla="*/ 1183629 w 3300023"/>
              <a:gd name="connsiteY381" fmla="*/ 2656730 h 2706595"/>
              <a:gd name="connsiteX382" fmla="*/ 1187350 w 3300023"/>
              <a:gd name="connsiteY382" fmla="*/ 2646636 h 2706595"/>
              <a:gd name="connsiteX383" fmla="*/ 1133138 w 3300023"/>
              <a:gd name="connsiteY383" fmla="*/ 2628040 h 2706595"/>
              <a:gd name="connsiteX384" fmla="*/ 1121445 w 3300023"/>
              <a:gd name="connsiteY384" fmla="*/ 2646104 h 2706595"/>
              <a:gd name="connsiteX385" fmla="*/ 1110814 w 3300023"/>
              <a:gd name="connsiteY385" fmla="*/ 2663638 h 2706595"/>
              <a:gd name="connsiteX386" fmla="*/ 1092212 w 3300023"/>
              <a:gd name="connsiteY386" fmla="*/ 2694457 h 2706595"/>
              <a:gd name="connsiteX387" fmla="*/ 1083239 w 3300023"/>
              <a:gd name="connsiteY387" fmla="*/ 2706595 h 2706595"/>
              <a:gd name="connsiteX388" fmla="*/ 984048 w 3300023"/>
              <a:gd name="connsiteY388" fmla="*/ 2706595 h 2706595"/>
              <a:gd name="connsiteX389" fmla="*/ 971564 w 3300023"/>
              <a:gd name="connsiteY389" fmla="*/ 2692331 h 2706595"/>
              <a:gd name="connsiteX390" fmla="*/ 914694 w 3300023"/>
              <a:gd name="connsiteY390" fmla="*/ 2625381 h 2706595"/>
              <a:gd name="connsiteX391" fmla="*/ 909912 w 3300023"/>
              <a:gd name="connsiteY391" fmla="*/ 2623257 h 2706595"/>
              <a:gd name="connsiteX392" fmla="*/ 905660 w 3300023"/>
              <a:gd name="connsiteY392" fmla="*/ 2620600 h 2706595"/>
              <a:gd name="connsiteX393" fmla="*/ 900876 w 3300023"/>
              <a:gd name="connsiteY393" fmla="*/ 2617943 h 2706595"/>
              <a:gd name="connsiteX394" fmla="*/ 897687 w 3300023"/>
              <a:gd name="connsiteY394" fmla="*/ 2614755 h 2706595"/>
              <a:gd name="connsiteX395" fmla="*/ 895029 w 3300023"/>
              <a:gd name="connsiteY395" fmla="*/ 2612098 h 2706595"/>
              <a:gd name="connsiteX396" fmla="*/ 892372 w 3300023"/>
              <a:gd name="connsiteY396" fmla="*/ 2608911 h 2706595"/>
              <a:gd name="connsiteX397" fmla="*/ 890247 w 3300023"/>
              <a:gd name="connsiteY397" fmla="*/ 2605722 h 2706595"/>
              <a:gd name="connsiteX398" fmla="*/ 888652 w 3300023"/>
              <a:gd name="connsiteY398" fmla="*/ 2602004 h 2706595"/>
              <a:gd name="connsiteX399" fmla="*/ 887058 w 3300023"/>
              <a:gd name="connsiteY399" fmla="*/ 2598815 h 2706595"/>
              <a:gd name="connsiteX400" fmla="*/ 885995 w 3300023"/>
              <a:gd name="connsiteY400" fmla="*/ 2594564 h 2706595"/>
              <a:gd name="connsiteX401" fmla="*/ 884931 w 3300023"/>
              <a:gd name="connsiteY401" fmla="*/ 2590313 h 2706595"/>
              <a:gd name="connsiteX402" fmla="*/ 884401 w 3300023"/>
              <a:gd name="connsiteY402" fmla="*/ 2586594 h 2706595"/>
              <a:gd name="connsiteX403" fmla="*/ 884401 w 3300023"/>
              <a:gd name="connsiteY403" fmla="*/ 2577562 h 2706595"/>
              <a:gd name="connsiteX404" fmla="*/ 885995 w 3300023"/>
              <a:gd name="connsiteY404" fmla="*/ 2567998 h 2706595"/>
              <a:gd name="connsiteX405" fmla="*/ 888120 w 3300023"/>
              <a:gd name="connsiteY405" fmla="*/ 2557901 h 2706595"/>
              <a:gd name="connsiteX406" fmla="*/ 890247 w 3300023"/>
              <a:gd name="connsiteY406" fmla="*/ 2547275 h 2706595"/>
              <a:gd name="connsiteX407" fmla="*/ 896624 w 3300023"/>
              <a:gd name="connsiteY407" fmla="*/ 2523895 h 2706595"/>
              <a:gd name="connsiteX408" fmla="*/ 903533 w 3300023"/>
              <a:gd name="connsiteY408" fmla="*/ 2498391 h 2706595"/>
              <a:gd name="connsiteX409" fmla="*/ 907785 w 3300023"/>
              <a:gd name="connsiteY409" fmla="*/ 2485106 h 2706595"/>
              <a:gd name="connsiteX410" fmla="*/ 910442 w 3300023"/>
              <a:gd name="connsiteY410" fmla="*/ 2471291 h 2706595"/>
              <a:gd name="connsiteX411" fmla="*/ 968906 w 3300023"/>
              <a:gd name="connsiteY411" fmla="*/ 2210931 h 2706595"/>
              <a:gd name="connsiteX412" fmla="*/ 983257 w 3300023"/>
              <a:gd name="connsiteY412" fmla="*/ 2165237 h 2706595"/>
              <a:gd name="connsiteX413" fmla="*/ 984319 w 3300023"/>
              <a:gd name="connsiteY413" fmla="*/ 2153016 h 2706595"/>
              <a:gd name="connsiteX414" fmla="*/ 985384 w 3300023"/>
              <a:gd name="connsiteY414" fmla="*/ 2140795 h 2706595"/>
              <a:gd name="connsiteX415" fmla="*/ 986979 w 3300023"/>
              <a:gd name="connsiteY415" fmla="*/ 2128574 h 2706595"/>
              <a:gd name="connsiteX416" fmla="*/ 989636 w 3300023"/>
              <a:gd name="connsiteY416" fmla="*/ 2115821 h 2706595"/>
              <a:gd name="connsiteX417" fmla="*/ 991761 w 3300023"/>
              <a:gd name="connsiteY417" fmla="*/ 2104132 h 2706595"/>
              <a:gd name="connsiteX418" fmla="*/ 994950 w 3300023"/>
              <a:gd name="connsiteY418" fmla="*/ 2091911 h 2706595"/>
              <a:gd name="connsiteX419" fmla="*/ 1001859 w 3300023"/>
              <a:gd name="connsiteY419" fmla="*/ 2067470 h 2706595"/>
              <a:gd name="connsiteX420" fmla="*/ 1009301 w 3300023"/>
              <a:gd name="connsiteY420" fmla="*/ 2043026 h 2706595"/>
              <a:gd name="connsiteX421" fmla="*/ 1017804 w 3300023"/>
              <a:gd name="connsiteY421" fmla="*/ 2019648 h 2706595"/>
              <a:gd name="connsiteX422" fmla="*/ 1034812 w 3300023"/>
              <a:gd name="connsiteY422" fmla="*/ 1972357 h 2706595"/>
              <a:gd name="connsiteX423" fmla="*/ 1046505 w 3300023"/>
              <a:gd name="connsiteY423" fmla="*/ 1912315 h 2706595"/>
              <a:gd name="connsiteX424" fmla="*/ 1059791 w 3300023"/>
              <a:gd name="connsiteY424" fmla="*/ 1839522 h 2706595"/>
              <a:gd name="connsiteX425" fmla="*/ 1066170 w 3300023"/>
              <a:gd name="connsiteY425" fmla="*/ 1800201 h 2706595"/>
              <a:gd name="connsiteX426" fmla="*/ 1073079 w 3300023"/>
              <a:gd name="connsiteY426" fmla="*/ 1759819 h 2706595"/>
              <a:gd name="connsiteX427" fmla="*/ 1078926 w 3300023"/>
              <a:gd name="connsiteY427" fmla="*/ 1718905 h 2706595"/>
              <a:gd name="connsiteX428" fmla="*/ 1084240 w 3300023"/>
              <a:gd name="connsiteY428" fmla="*/ 1679054 h 2706595"/>
              <a:gd name="connsiteX429" fmla="*/ 1100185 w 3300023"/>
              <a:gd name="connsiteY429" fmla="*/ 1563221 h 2706595"/>
              <a:gd name="connsiteX430" fmla="*/ 1102310 w 3300023"/>
              <a:gd name="connsiteY430" fmla="*/ 1544624 h 2706595"/>
              <a:gd name="connsiteX431" fmla="*/ 1103905 w 3300023"/>
              <a:gd name="connsiteY431" fmla="*/ 1529215 h 2706595"/>
              <a:gd name="connsiteX432" fmla="*/ 1104437 w 3300023"/>
              <a:gd name="connsiteY432" fmla="*/ 1515932 h 2706595"/>
              <a:gd name="connsiteX433" fmla="*/ 1104437 w 3300023"/>
              <a:gd name="connsiteY433" fmla="*/ 1505835 h 2706595"/>
              <a:gd name="connsiteX434" fmla="*/ 1103905 w 3300023"/>
              <a:gd name="connsiteY434" fmla="*/ 1496803 h 2706595"/>
              <a:gd name="connsiteX435" fmla="*/ 1102842 w 3300023"/>
              <a:gd name="connsiteY435" fmla="*/ 1489363 h 2706595"/>
              <a:gd name="connsiteX436" fmla="*/ 1100716 w 3300023"/>
              <a:gd name="connsiteY436" fmla="*/ 1482988 h 2706595"/>
              <a:gd name="connsiteX437" fmla="*/ 1097528 w 3300023"/>
              <a:gd name="connsiteY437" fmla="*/ 1476612 h 2706595"/>
              <a:gd name="connsiteX438" fmla="*/ 1093806 w 3300023"/>
              <a:gd name="connsiteY438" fmla="*/ 1470767 h 2706595"/>
              <a:gd name="connsiteX439" fmla="*/ 1089554 w 3300023"/>
              <a:gd name="connsiteY439" fmla="*/ 1463859 h 2706595"/>
              <a:gd name="connsiteX440" fmla="*/ 1077331 w 3300023"/>
              <a:gd name="connsiteY440" fmla="*/ 1447387 h 2706595"/>
              <a:gd name="connsiteX441" fmla="*/ 1043848 w 3300023"/>
              <a:gd name="connsiteY441" fmla="*/ 1409663 h 2706595"/>
              <a:gd name="connsiteX442" fmla="*/ 1007174 w 3300023"/>
              <a:gd name="connsiteY442" fmla="*/ 1367687 h 2706595"/>
              <a:gd name="connsiteX443" fmla="*/ 969439 w 3300023"/>
              <a:gd name="connsiteY443" fmla="*/ 1324646 h 2706595"/>
              <a:gd name="connsiteX444" fmla="*/ 931702 w 3300023"/>
              <a:gd name="connsiteY444" fmla="*/ 1283201 h 2706595"/>
              <a:gd name="connsiteX445" fmla="*/ 906723 w 3300023"/>
              <a:gd name="connsiteY445" fmla="*/ 1254510 h 2706595"/>
              <a:gd name="connsiteX446" fmla="*/ 882274 w 3300023"/>
              <a:gd name="connsiteY446" fmla="*/ 1226879 h 2706595"/>
              <a:gd name="connsiteX447" fmla="*/ 871113 w 3300023"/>
              <a:gd name="connsiteY447" fmla="*/ 1213064 h 2706595"/>
              <a:gd name="connsiteX448" fmla="*/ 860484 w 3300023"/>
              <a:gd name="connsiteY448" fmla="*/ 1198717 h 2706595"/>
              <a:gd name="connsiteX449" fmla="*/ 850385 w 3300023"/>
              <a:gd name="connsiteY449" fmla="*/ 1184371 h 2706595"/>
              <a:gd name="connsiteX450" fmla="*/ 840817 w 3300023"/>
              <a:gd name="connsiteY450" fmla="*/ 1170024 h 2706595"/>
              <a:gd name="connsiteX451" fmla="*/ 832313 w 3300023"/>
              <a:gd name="connsiteY451" fmla="*/ 1156211 h 2706595"/>
              <a:gd name="connsiteX452" fmla="*/ 823809 w 3300023"/>
              <a:gd name="connsiteY452" fmla="*/ 1141331 h 2706595"/>
              <a:gd name="connsiteX453" fmla="*/ 816900 w 3300023"/>
              <a:gd name="connsiteY453" fmla="*/ 1126454 h 2706595"/>
              <a:gd name="connsiteX454" fmla="*/ 810523 w 3300023"/>
              <a:gd name="connsiteY454" fmla="*/ 1111576 h 2706595"/>
              <a:gd name="connsiteX455" fmla="*/ 805207 w 3300023"/>
              <a:gd name="connsiteY455" fmla="*/ 1095636 h 2706595"/>
              <a:gd name="connsiteX456" fmla="*/ 801487 w 3300023"/>
              <a:gd name="connsiteY456" fmla="*/ 1080227 h 2706595"/>
              <a:gd name="connsiteX457" fmla="*/ 798298 w 3300023"/>
              <a:gd name="connsiteY457" fmla="*/ 1064287 h 2706595"/>
              <a:gd name="connsiteX458" fmla="*/ 796173 w 3300023"/>
              <a:gd name="connsiteY458" fmla="*/ 1047283 h 2706595"/>
              <a:gd name="connsiteX459" fmla="*/ 765877 w 3300023"/>
              <a:gd name="connsiteY459" fmla="*/ 1041440 h 2706595"/>
              <a:gd name="connsiteX460" fmla="*/ 761093 w 3300023"/>
              <a:gd name="connsiteY460" fmla="*/ 1040377 h 2706595"/>
              <a:gd name="connsiteX461" fmla="*/ 755779 w 3300023"/>
              <a:gd name="connsiteY461" fmla="*/ 1039313 h 2706595"/>
              <a:gd name="connsiteX462" fmla="*/ 750997 w 3300023"/>
              <a:gd name="connsiteY462" fmla="*/ 1037719 h 2706595"/>
              <a:gd name="connsiteX463" fmla="*/ 746745 w 3300023"/>
              <a:gd name="connsiteY463" fmla="*/ 1036126 h 2706595"/>
              <a:gd name="connsiteX464" fmla="*/ 741961 w 3300023"/>
              <a:gd name="connsiteY464" fmla="*/ 1034000 h 2706595"/>
              <a:gd name="connsiteX465" fmla="*/ 737709 w 3300023"/>
              <a:gd name="connsiteY465" fmla="*/ 1031343 h 2706595"/>
              <a:gd name="connsiteX466" fmla="*/ 729737 w 3300023"/>
              <a:gd name="connsiteY466" fmla="*/ 1026030 h 2706595"/>
              <a:gd name="connsiteX467" fmla="*/ 722296 w 3300023"/>
              <a:gd name="connsiteY467" fmla="*/ 1019122 h 2706595"/>
              <a:gd name="connsiteX468" fmla="*/ 714855 w 3300023"/>
              <a:gd name="connsiteY468" fmla="*/ 1011685 h 2706595"/>
              <a:gd name="connsiteX469" fmla="*/ 709008 w 3300023"/>
              <a:gd name="connsiteY469" fmla="*/ 1003183 h 2706595"/>
              <a:gd name="connsiteX470" fmla="*/ 702631 w 3300023"/>
              <a:gd name="connsiteY470" fmla="*/ 994681 h 2706595"/>
              <a:gd name="connsiteX471" fmla="*/ 696785 w 3300023"/>
              <a:gd name="connsiteY471" fmla="*/ 985116 h 2706595"/>
              <a:gd name="connsiteX472" fmla="*/ 690938 w 3300023"/>
              <a:gd name="connsiteY472" fmla="*/ 976084 h 2706595"/>
              <a:gd name="connsiteX473" fmla="*/ 680307 w 3300023"/>
              <a:gd name="connsiteY473" fmla="*/ 956424 h 2706595"/>
              <a:gd name="connsiteX474" fmla="*/ 670209 w 3300023"/>
              <a:gd name="connsiteY474" fmla="*/ 937295 h 2706595"/>
              <a:gd name="connsiteX475" fmla="*/ 664364 w 3300023"/>
              <a:gd name="connsiteY475" fmla="*/ 927731 h 2706595"/>
              <a:gd name="connsiteX476" fmla="*/ 659048 w 3300023"/>
              <a:gd name="connsiteY476" fmla="*/ 918699 h 2706595"/>
              <a:gd name="connsiteX477" fmla="*/ 613339 w 3300023"/>
              <a:gd name="connsiteY477" fmla="*/ 840058 h 2706595"/>
              <a:gd name="connsiteX478" fmla="*/ 567633 w 3300023"/>
              <a:gd name="connsiteY478" fmla="*/ 761420 h 2706595"/>
              <a:gd name="connsiteX479" fmla="*/ 522454 w 3300023"/>
              <a:gd name="connsiteY479" fmla="*/ 682781 h 2706595"/>
              <a:gd name="connsiteX480" fmla="*/ 477278 w 3300023"/>
              <a:gd name="connsiteY480" fmla="*/ 603078 h 2706595"/>
              <a:gd name="connsiteX481" fmla="*/ 469307 w 3300023"/>
              <a:gd name="connsiteY481" fmla="*/ 591920 h 2706595"/>
              <a:gd name="connsiteX482" fmla="*/ 458146 w 3300023"/>
              <a:gd name="connsiteY482" fmla="*/ 578637 h 2706595"/>
              <a:gd name="connsiteX483" fmla="*/ 446983 w 3300023"/>
              <a:gd name="connsiteY483" fmla="*/ 564289 h 2706595"/>
              <a:gd name="connsiteX484" fmla="*/ 435822 w 3300023"/>
              <a:gd name="connsiteY484" fmla="*/ 550476 h 2706595"/>
              <a:gd name="connsiteX485" fmla="*/ 431039 w 3300023"/>
              <a:gd name="connsiteY485" fmla="*/ 543568 h 2706595"/>
              <a:gd name="connsiteX486" fmla="*/ 427318 w 3300023"/>
              <a:gd name="connsiteY486" fmla="*/ 536661 h 2706595"/>
              <a:gd name="connsiteX487" fmla="*/ 423598 w 3300023"/>
              <a:gd name="connsiteY487" fmla="*/ 530283 h 2706595"/>
              <a:gd name="connsiteX488" fmla="*/ 422003 w 3300023"/>
              <a:gd name="connsiteY488" fmla="*/ 524440 h 2706595"/>
              <a:gd name="connsiteX489" fmla="*/ 421471 w 3300023"/>
              <a:gd name="connsiteY489" fmla="*/ 522313 h 2706595"/>
              <a:gd name="connsiteX490" fmla="*/ 420941 w 3300023"/>
              <a:gd name="connsiteY490" fmla="*/ 519657 h 2706595"/>
              <a:gd name="connsiteX491" fmla="*/ 421471 w 3300023"/>
              <a:gd name="connsiteY491" fmla="*/ 517532 h 2706595"/>
              <a:gd name="connsiteX492" fmla="*/ 422003 w 3300023"/>
              <a:gd name="connsiteY492" fmla="*/ 515406 h 2706595"/>
              <a:gd name="connsiteX493" fmla="*/ 423066 w 3300023"/>
              <a:gd name="connsiteY493" fmla="*/ 513281 h 2706595"/>
              <a:gd name="connsiteX494" fmla="*/ 424661 w 3300023"/>
              <a:gd name="connsiteY494" fmla="*/ 511155 h 2706595"/>
              <a:gd name="connsiteX495" fmla="*/ 426788 w 3300023"/>
              <a:gd name="connsiteY495" fmla="*/ 510092 h 2706595"/>
              <a:gd name="connsiteX496" fmla="*/ 429445 w 3300023"/>
              <a:gd name="connsiteY496" fmla="*/ 508498 h 2706595"/>
              <a:gd name="connsiteX497" fmla="*/ 424747 w 3300023"/>
              <a:gd name="connsiteY497" fmla="*/ 502488 h 2706595"/>
              <a:gd name="connsiteX498" fmla="*/ 436555 w 3300023"/>
              <a:gd name="connsiteY498" fmla="*/ 513229 h 2706595"/>
              <a:gd name="connsiteX499" fmla="*/ 448718 w 3300023"/>
              <a:gd name="connsiteY499" fmla="*/ 510566 h 2706595"/>
              <a:gd name="connsiteX500" fmla="*/ 486796 w 3300023"/>
              <a:gd name="connsiteY500" fmla="*/ 488727 h 2706595"/>
              <a:gd name="connsiteX501" fmla="*/ 524344 w 3300023"/>
              <a:gd name="connsiteY501" fmla="*/ 466888 h 2706595"/>
              <a:gd name="connsiteX502" fmla="*/ 561892 w 3300023"/>
              <a:gd name="connsiteY502" fmla="*/ 443450 h 2706595"/>
              <a:gd name="connsiteX503" fmla="*/ 580931 w 3300023"/>
              <a:gd name="connsiteY503" fmla="*/ 431199 h 2706595"/>
              <a:gd name="connsiteX504" fmla="*/ 599441 w 3300023"/>
              <a:gd name="connsiteY504" fmla="*/ 418416 h 2706595"/>
              <a:gd name="connsiteX505" fmla="*/ 601555 w 3300023"/>
              <a:gd name="connsiteY505" fmla="*/ 414687 h 2706595"/>
              <a:gd name="connsiteX506" fmla="*/ 602614 w 3300023"/>
              <a:gd name="connsiteY506" fmla="*/ 410426 h 2706595"/>
              <a:gd name="connsiteX507" fmla="*/ 602614 w 3300023"/>
              <a:gd name="connsiteY507" fmla="*/ 405633 h 2706595"/>
              <a:gd name="connsiteX508" fmla="*/ 601555 w 3300023"/>
              <a:gd name="connsiteY508" fmla="*/ 400837 h 2706595"/>
              <a:gd name="connsiteX509" fmla="*/ 599969 w 3300023"/>
              <a:gd name="connsiteY509" fmla="*/ 396044 h 2706595"/>
              <a:gd name="connsiteX510" fmla="*/ 598189 w 3300023"/>
              <a:gd name="connsiteY510" fmla="*/ 392817 h 2706595"/>
              <a:gd name="connsiteX511" fmla="*/ 600583 w 3300023"/>
              <a:gd name="connsiteY511" fmla="*/ 395853 h 2706595"/>
              <a:gd name="connsiteX512" fmla="*/ 603243 w 3300023"/>
              <a:gd name="connsiteY512" fmla="*/ 395853 h 2706595"/>
              <a:gd name="connsiteX513" fmla="*/ 605368 w 3300023"/>
              <a:gd name="connsiteY513" fmla="*/ 395853 h 2706595"/>
              <a:gd name="connsiteX514" fmla="*/ 608025 w 3300023"/>
              <a:gd name="connsiteY514" fmla="*/ 396386 h 2706595"/>
              <a:gd name="connsiteX515" fmla="*/ 611214 w 3300023"/>
              <a:gd name="connsiteY515" fmla="*/ 396916 h 2706595"/>
              <a:gd name="connsiteX516" fmla="*/ 616529 w 3300023"/>
              <a:gd name="connsiteY516" fmla="*/ 400105 h 2706595"/>
              <a:gd name="connsiteX517" fmla="*/ 621843 w 3300023"/>
              <a:gd name="connsiteY517" fmla="*/ 404886 h 2706595"/>
              <a:gd name="connsiteX518" fmla="*/ 626627 w 3300023"/>
              <a:gd name="connsiteY518" fmla="*/ 409669 h 2706595"/>
              <a:gd name="connsiteX519" fmla="*/ 632474 w 3300023"/>
              <a:gd name="connsiteY519" fmla="*/ 416044 h 2706595"/>
              <a:gd name="connsiteX520" fmla="*/ 637788 w 3300023"/>
              <a:gd name="connsiteY520" fmla="*/ 423484 h 2706595"/>
              <a:gd name="connsiteX521" fmla="*/ 643104 w 3300023"/>
              <a:gd name="connsiteY521" fmla="*/ 430922 h 2706595"/>
              <a:gd name="connsiteX522" fmla="*/ 654265 w 3300023"/>
              <a:gd name="connsiteY522" fmla="*/ 447926 h 2706595"/>
              <a:gd name="connsiteX523" fmla="*/ 664894 w 3300023"/>
              <a:gd name="connsiteY523" fmla="*/ 465460 h 2706595"/>
              <a:gd name="connsiteX524" fmla="*/ 676055 w 3300023"/>
              <a:gd name="connsiteY524" fmla="*/ 482462 h 2706595"/>
              <a:gd name="connsiteX525" fmla="*/ 681902 w 3300023"/>
              <a:gd name="connsiteY525" fmla="*/ 489902 h 2706595"/>
              <a:gd name="connsiteX526" fmla="*/ 687748 w 3300023"/>
              <a:gd name="connsiteY526" fmla="*/ 497872 h 2706595"/>
              <a:gd name="connsiteX527" fmla="*/ 770129 w 3300023"/>
              <a:gd name="connsiteY527" fmla="*/ 603078 h 2706595"/>
              <a:gd name="connsiteX528" fmla="*/ 828061 w 3300023"/>
              <a:gd name="connsiteY528" fmla="*/ 680655 h 2706595"/>
              <a:gd name="connsiteX529" fmla="*/ 857294 w 3300023"/>
              <a:gd name="connsiteY529" fmla="*/ 718380 h 2706595"/>
              <a:gd name="connsiteX530" fmla="*/ 887058 w 3300023"/>
              <a:gd name="connsiteY530" fmla="*/ 756106 h 2706595"/>
              <a:gd name="connsiteX531" fmla="*/ 917353 w 3300023"/>
              <a:gd name="connsiteY531" fmla="*/ 793301 h 2706595"/>
              <a:gd name="connsiteX532" fmla="*/ 948709 w 3300023"/>
              <a:gd name="connsiteY532" fmla="*/ 829964 h 2706595"/>
              <a:gd name="connsiteX533" fmla="*/ 964655 w 3300023"/>
              <a:gd name="connsiteY533" fmla="*/ 848028 h 2706595"/>
              <a:gd name="connsiteX534" fmla="*/ 981132 w 3300023"/>
              <a:gd name="connsiteY534" fmla="*/ 866094 h 2706595"/>
              <a:gd name="connsiteX535" fmla="*/ 997607 w 3300023"/>
              <a:gd name="connsiteY535" fmla="*/ 884161 h 2706595"/>
              <a:gd name="connsiteX536" fmla="*/ 1015147 w 3300023"/>
              <a:gd name="connsiteY536" fmla="*/ 901695 h 2706595"/>
              <a:gd name="connsiteX537" fmla="*/ 1037469 w 3300023"/>
              <a:gd name="connsiteY537" fmla="*/ 918167 h 2706595"/>
              <a:gd name="connsiteX538" fmla="*/ 1058196 w 3300023"/>
              <a:gd name="connsiteY538" fmla="*/ 934106 h 2706595"/>
              <a:gd name="connsiteX539" fmla="*/ 1067232 w 3300023"/>
              <a:gd name="connsiteY539" fmla="*/ 942078 h 2706595"/>
              <a:gd name="connsiteX540" fmla="*/ 1077331 w 3300023"/>
              <a:gd name="connsiteY540" fmla="*/ 950578 h 2706595"/>
              <a:gd name="connsiteX541" fmla="*/ 1085835 w 3300023"/>
              <a:gd name="connsiteY541" fmla="*/ 959612 h 2706595"/>
              <a:gd name="connsiteX542" fmla="*/ 1094871 w 3300023"/>
              <a:gd name="connsiteY542" fmla="*/ 968112 h 2706595"/>
              <a:gd name="connsiteX543" fmla="*/ 1102842 w 3300023"/>
              <a:gd name="connsiteY543" fmla="*/ 977677 h 2706595"/>
              <a:gd name="connsiteX544" fmla="*/ 1111346 w 3300023"/>
              <a:gd name="connsiteY544" fmla="*/ 987241 h 2706595"/>
              <a:gd name="connsiteX545" fmla="*/ 1118788 w 3300023"/>
              <a:gd name="connsiteY545" fmla="*/ 997869 h 2706595"/>
              <a:gd name="connsiteX546" fmla="*/ 1126229 w 3300023"/>
              <a:gd name="connsiteY546" fmla="*/ 1009558 h 2706595"/>
              <a:gd name="connsiteX547" fmla="*/ 1133138 w 3300023"/>
              <a:gd name="connsiteY547" fmla="*/ 1020717 h 2706595"/>
              <a:gd name="connsiteX548" fmla="*/ 1140047 w 3300023"/>
              <a:gd name="connsiteY548" fmla="*/ 1033470 h 2706595"/>
              <a:gd name="connsiteX549" fmla="*/ 1146956 w 3300023"/>
              <a:gd name="connsiteY549" fmla="*/ 1047283 h 2706595"/>
              <a:gd name="connsiteX550" fmla="*/ 1153333 w 3300023"/>
              <a:gd name="connsiteY550" fmla="*/ 1061630 h 2706595"/>
              <a:gd name="connsiteX551" fmla="*/ 1158649 w 3300023"/>
              <a:gd name="connsiteY551" fmla="*/ 1072789 h 2706595"/>
              <a:gd name="connsiteX552" fmla="*/ 1161837 w 3300023"/>
              <a:gd name="connsiteY552" fmla="*/ 1077040 h 2706595"/>
              <a:gd name="connsiteX553" fmla="*/ 1164496 w 3300023"/>
              <a:gd name="connsiteY553" fmla="*/ 1081289 h 2706595"/>
              <a:gd name="connsiteX554" fmla="*/ 1166621 w 3300023"/>
              <a:gd name="connsiteY554" fmla="*/ 1083948 h 2706595"/>
              <a:gd name="connsiteX555" fmla="*/ 1168748 w 3300023"/>
              <a:gd name="connsiteY555" fmla="*/ 1086072 h 2706595"/>
              <a:gd name="connsiteX556" fmla="*/ 1171405 w 3300023"/>
              <a:gd name="connsiteY556" fmla="*/ 1087667 h 2706595"/>
              <a:gd name="connsiteX557" fmla="*/ 1173530 w 3300023"/>
              <a:gd name="connsiteY557" fmla="*/ 1088729 h 2706595"/>
              <a:gd name="connsiteX558" fmla="*/ 1175657 w 3300023"/>
              <a:gd name="connsiteY558" fmla="*/ 1088729 h 2706595"/>
              <a:gd name="connsiteX559" fmla="*/ 1177782 w 3300023"/>
              <a:gd name="connsiteY559" fmla="*/ 1088729 h 2706595"/>
              <a:gd name="connsiteX560" fmla="*/ 1180439 w 3300023"/>
              <a:gd name="connsiteY560" fmla="*/ 1088197 h 2706595"/>
              <a:gd name="connsiteX561" fmla="*/ 1182034 w 3300023"/>
              <a:gd name="connsiteY561" fmla="*/ 1087134 h 2706595"/>
              <a:gd name="connsiteX562" fmla="*/ 1186286 w 3300023"/>
              <a:gd name="connsiteY562" fmla="*/ 1083416 h 2706595"/>
              <a:gd name="connsiteX563" fmla="*/ 1190538 w 3300023"/>
              <a:gd name="connsiteY563" fmla="*/ 1078102 h 2706595"/>
              <a:gd name="connsiteX564" fmla="*/ 1194259 w 3300023"/>
              <a:gd name="connsiteY564" fmla="*/ 1072257 h 2706595"/>
              <a:gd name="connsiteX565" fmla="*/ 1199574 w 3300023"/>
              <a:gd name="connsiteY565" fmla="*/ 1065349 h 2706595"/>
              <a:gd name="connsiteX566" fmla="*/ 1209140 w 3300023"/>
              <a:gd name="connsiteY566" fmla="*/ 1049940 h 2706595"/>
              <a:gd name="connsiteX567" fmla="*/ 1214454 w 3300023"/>
              <a:gd name="connsiteY567" fmla="*/ 1041970 h 2706595"/>
              <a:gd name="connsiteX568" fmla="*/ 1220833 w 3300023"/>
              <a:gd name="connsiteY568" fmla="*/ 1034532 h 2706595"/>
              <a:gd name="connsiteX569" fmla="*/ 1227212 w 3300023"/>
              <a:gd name="connsiteY569" fmla="*/ 1027624 h 2706595"/>
              <a:gd name="connsiteX570" fmla="*/ 1234652 w 3300023"/>
              <a:gd name="connsiteY570" fmla="*/ 1021249 h 2706595"/>
              <a:gd name="connsiteX571" fmla="*/ 1239966 w 3300023"/>
              <a:gd name="connsiteY571" fmla="*/ 1019122 h 2706595"/>
              <a:gd name="connsiteX572" fmla="*/ 1245282 w 3300023"/>
              <a:gd name="connsiteY572" fmla="*/ 1017528 h 2706595"/>
              <a:gd name="connsiteX573" fmla="*/ 1250597 w 3300023"/>
              <a:gd name="connsiteY573" fmla="*/ 1016466 h 2706595"/>
              <a:gd name="connsiteX574" fmla="*/ 1256976 w 3300023"/>
              <a:gd name="connsiteY574" fmla="*/ 1015404 h 2706595"/>
              <a:gd name="connsiteX575" fmla="*/ 1262820 w 3300023"/>
              <a:gd name="connsiteY575" fmla="*/ 1015404 h 2706595"/>
              <a:gd name="connsiteX576" fmla="*/ 1268667 w 3300023"/>
              <a:gd name="connsiteY576" fmla="*/ 1015934 h 2706595"/>
              <a:gd name="connsiteX577" fmla="*/ 1275576 w 3300023"/>
              <a:gd name="connsiteY577" fmla="*/ 1016466 h 2706595"/>
              <a:gd name="connsiteX578" fmla="*/ 1281955 w 3300023"/>
              <a:gd name="connsiteY578" fmla="*/ 1017528 h 2706595"/>
              <a:gd name="connsiteX579" fmla="*/ 1288334 w 3300023"/>
              <a:gd name="connsiteY579" fmla="*/ 1019122 h 2706595"/>
              <a:gd name="connsiteX580" fmla="*/ 1295243 w 3300023"/>
              <a:gd name="connsiteY580" fmla="*/ 1021249 h 2706595"/>
              <a:gd name="connsiteX581" fmla="*/ 1308529 w 3300023"/>
              <a:gd name="connsiteY581" fmla="*/ 1026562 h 2706595"/>
              <a:gd name="connsiteX582" fmla="*/ 1321817 w 3300023"/>
              <a:gd name="connsiteY582" fmla="*/ 1032938 h 2706595"/>
              <a:gd name="connsiteX583" fmla="*/ 1335635 w 3300023"/>
              <a:gd name="connsiteY583" fmla="*/ 1039845 h 2706595"/>
              <a:gd name="connsiteX584" fmla="*/ 1348923 w 3300023"/>
              <a:gd name="connsiteY584" fmla="*/ 1048347 h 2706595"/>
              <a:gd name="connsiteX585" fmla="*/ 1361678 w 3300023"/>
              <a:gd name="connsiteY585" fmla="*/ 1056847 h 2706595"/>
              <a:gd name="connsiteX586" fmla="*/ 1374434 w 3300023"/>
              <a:gd name="connsiteY586" fmla="*/ 1065881 h 2706595"/>
              <a:gd name="connsiteX587" fmla="*/ 1386658 w 3300023"/>
              <a:gd name="connsiteY587" fmla="*/ 1074914 h 2706595"/>
              <a:gd name="connsiteX588" fmla="*/ 1397288 w 3300023"/>
              <a:gd name="connsiteY588" fmla="*/ 1083948 h 2706595"/>
              <a:gd name="connsiteX589" fmla="*/ 1407917 w 3300023"/>
              <a:gd name="connsiteY589" fmla="*/ 1092448 h 2706595"/>
              <a:gd name="connsiteX590" fmla="*/ 1416421 w 3300023"/>
              <a:gd name="connsiteY590" fmla="*/ 1101482 h 2706595"/>
              <a:gd name="connsiteX591" fmla="*/ 1424925 w 3300023"/>
              <a:gd name="connsiteY591" fmla="*/ 1108390 h 2706595"/>
              <a:gd name="connsiteX592" fmla="*/ 1431834 w 3300023"/>
              <a:gd name="connsiteY592" fmla="*/ 1117954 h 2706595"/>
              <a:gd name="connsiteX593" fmla="*/ 1438745 w 3300023"/>
              <a:gd name="connsiteY593" fmla="*/ 1125392 h 2706595"/>
              <a:gd name="connsiteX594" fmla="*/ 1444592 w 3300023"/>
              <a:gd name="connsiteY594" fmla="*/ 1131767 h 2706595"/>
              <a:gd name="connsiteX595" fmla="*/ 1449906 w 3300023"/>
              <a:gd name="connsiteY595" fmla="*/ 1137082 h 2706595"/>
              <a:gd name="connsiteX596" fmla="*/ 1454158 w 3300023"/>
              <a:gd name="connsiteY596" fmla="*/ 1141331 h 2706595"/>
              <a:gd name="connsiteX597" fmla="*/ 1458940 w 3300023"/>
              <a:gd name="connsiteY597" fmla="*/ 1144520 h 2706595"/>
              <a:gd name="connsiteX598" fmla="*/ 1462662 w 3300023"/>
              <a:gd name="connsiteY598" fmla="*/ 1146647 h 2706595"/>
              <a:gd name="connsiteX599" fmla="*/ 1465851 w 3300023"/>
              <a:gd name="connsiteY599" fmla="*/ 1147709 h 2706595"/>
              <a:gd name="connsiteX600" fmla="*/ 1468508 w 3300023"/>
              <a:gd name="connsiteY600" fmla="*/ 1147709 h 2706595"/>
              <a:gd name="connsiteX601" fmla="*/ 1470633 w 3300023"/>
              <a:gd name="connsiteY601" fmla="*/ 1147177 h 2706595"/>
              <a:gd name="connsiteX602" fmla="*/ 1472760 w 3300023"/>
              <a:gd name="connsiteY602" fmla="*/ 1146114 h 2706595"/>
              <a:gd name="connsiteX603" fmla="*/ 1474885 w 3300023"/>
              <a:gd name="connsiteY603" fmla="*/ 1143990 h 2706595"/>
              <a:gd name="connsiteX604" fmla="*/ 1475948 w 3300023"/>
              <a:gd name="connsiteY604" fmla="*/ 1141331 h 2706595"/>
              <a:gd name="connsiteX605" fmla="*/ 1476480 w 3300023"/>
              <a:gd name="connsiteY605" fmla="*/ 1138145 h 2706595"/>
              <a:gd name="connsiteX606" fmla="*/ 1477012 w 3300023"/>
              <a:gd name="connsiteY606" fmla="*/ 1133361 h 2706595"/>
              <a:gd name="connsiteX607" fmla="*/ 1477012 w 3300023"/>
              <a:gd name="connsiteY607" fmla="*/ 1129643 h 2706595"/>
              <a:gd name="connsiteX608" fmla="*/ 1475948 w 3300023"/>
              <a:gd name="connsiteY608" fmla="*/ 1119546 h 2706595"/>
              <a:gd name="connsiteX609" fmla="*/ 1474355 w 3300023"/>
              <a:gd name="connsiteY609" fmla="*/ 1108390 h 2706595"/>
              <a:gd name="connsiteX610" fmla="*/ 1471166 w 3300023"/>
              <a:gd name="connsiteY610" fmla="*/ 1096169 h 2706595"/>
              <a:gd name="connsiteX611" fmla="*/ 1467976 w 3300023"/>
              <a:gd name="connsiteY611" fmla="*/ 1083948 h 2706595"/>
              <a:gd name="connsiteX612" fmla="*/ 1464256 w 3300023"/>
              <a:gd name="connsiteY612" fmla="*/ 1071727 h 2706595"/>
              <a:gd name="connsiteX613" fmla="*/ 1460535 w 3300023"/>
              <a:gd name="connsiteY613" fmla="*/ 1059504 h 2706595"/>
              <a:gd name="connsiteX614" fmla="*/ 1456283 w 3300023"/>
              <a:gd name="connsiteY614" fmla="*/ 1049410 h 2706595"/>
              <a:gd name="connsiteX615" fmla="*/ 1451501 w 3300023"/>
              <a:gd name="connsiteY615" fmla="*/ 1039845 h 2706595"/>
              <a:gd name="connsiteX616" fmla="*/ 1445122 w 3300023"/>
              <a:gd name="connsiteY616" fmla="*/ 1046753 h 2706595"/>
              <a:gd name="connsiteX617" fmla="*/ 1439275 w 3300023"/>
              <a:gd name="connsiteY617" fmla="*/ 1051534 h 2706595"/>
              <a:gd name="connsiteX618" fmla="*/ 1433429 w 3300023"/>
              <a:gd name="connsiteY618" fmla="*/ 1055255 h 2706595"/>
              <a:gd name="connsiteX619" fmla="*/ 1429177 w 3300023"/>
              <a:gd name="connsiteY619" fmla="*/ 1057912 h 2706595"/>
              <a:gd name="connsiteX620" fmla="*/ 1425457 w 3300023"/>
              <a:gd name="connsiteY620" fmla="*/ 1059504 h 2706595"/>
              <a:gd name="connsiteX621" fmla="*/ 1422800 w 3300023"/>
              <a:gd name="connsiteY621" fmla="*/ 1060036 h 2706595"/>
              <a:gd name="connsiteX622" fmla="*/ 1420143 w 3300023"/>
              <a:gd name="connsiteY622" fmla="*/ 1059504 h 2706595"/>
              <a:gd name="connsiteX623" fmla="*/ 1418548 w 3300023"/>
              <a:gd name="connsiteY623" fmla="*/ 1057912 h 2706595"/>
              <a:gd name="connsiteX624" fmla="*/ 1416421 w 3300023"/>
              <a:gd name="connsiteY624" fmla="*/ 1055255 h 2706595"/>
              <a:gd name="connsiteX625" fmla="*/ 1415359 w 3300023"/>
              <a:gd name="connsiteY625" fmla="*/ 1052066 h 2706595"/>
              <a:gd name="connsiteX626" fmla="*/ 1414826 w 3300023"/>
              <a:gd name="connsiteY626" fmla="*/ 1048347 h 2706595"/>
              <a:gd name="connsiteX627" fmla="*/ 1414296 w 3300023"/>
              <a:gd name="connsiteY627" fmla="*/ 1043564 h 2706595"/>
              <a:gd name="connsiteX628" fmla="*/ 1414296 w 3300023"/>
              <a:gd name="connsiteY628" fmla="*/ 1031343 h 2706595"/>
              <a:gd name="connsiteX629" fmla="*/ 1414296 w 3300023"/>
              <a:gd name="connsiteY629" fmla="*/ 1016998 h 2706595"/>
              <a:gd name="connsiteX630" fmla="*/ 1412701 w 3300023"/>
              <a:gd name="connsiteY630" fmla="*/ 1009558 h 2706595"/>
              <a:gd name="connsiteX631" fmla="*/ 1410576 w 3300023"/>
              <a:gd name="connsiteY631" fmla="*/ 999994 h 2706595"/>
              <a:gd name="connsiteX632" fmla="*/ 1408449 w 3300023"/>
              <a:gd name="connsiteY632" fmla="*/ 990962 h 2706595"/>
              <a:gd name="connsiteX633" fmla="*/ 1407387 w 3300023"/>
              <a:gd name="connsiteY633" fmla="*/ 981398 h 2706595"/>
              <a:gd name="connsiteX634" fmla="*/ 1407387 w 3300023"/>
              <a:gd name="connsiteY634" fmla="*/ 977147 h 2706595"/>
              <a:gd name="connsiteX635" fmla="*/ 1407917 w 3300023"/>
              <a:gd name="connsiteY635" fmla="*/ 973428 h 2706595"/>
              <a:gd name="connsiteX636" fmla="*/ 1408982 w 3300023"/>
              <a:gd name="connsiteY636" fmla="*/ 969177 h 2706595"/>
              <a:gd name="connsiteX637" fmla="*/ 1410576 w 3300023"/>
              <a:gd name="connsiteY637" fmla="*/ 965988 h 2706595"/>
              <a:gd name="connsiteX638" fmla="*/ 1413234 w 3300023"/>
              <a:gd name="connsiteY638" fmla="*/ 963863 h 2706595"/>
              <a:gd name="connsiteX639" fmla="*/ 1416421 w 3300023"/>
              <a:gd name="connsiteY639" fmla="*/ 961737 h 2706595"/>
              <a:gd name="connsiteX640" fmla="*/ 1421205 w 3300023"/>
              <a:gd name="connsiteY640" fmla="*/ 960675 h 2706595"/>
              <a:gd name="connsiteX641" fmla="*/ 1425989 w 3300023"/>
              <a:gd name="connsiteY641" fmla="*/ 960143 h 2706595"/>
              <a:gd name="connsiteX642" fmla="*/ 1426520 w 3300023"/>
              <a:gd name="connsiteY642" fmla="*/ 943141 h 2706595"/>
              <a:gd name="connsiteX643" fmla="*/ 1427052 w 3300023"/>
              <a:gd name="connsiteY643" fmla="*/ 925606 h 2706595"/>
              <a:gd name="connsiteX644" fmla="*/ 1427052 w 3300023"/>
              <a:gd name="connsiteY644" fmla="*/ 890006 h 2706595"/>
              <a:gd name="connsiteX645" fmla="*/ 1427052 w 3300023"/>
              <a:gd name="connsiteY645" fmla="*/ 853873 h 2706595"/>
              <a:gd name="connsiteX646" fmla="*/ 1427584 w 3300023"/>
              <a:gd name="connsiteY646" fmla="*/ 836339 h 2706595"/>
              <a:gd name="connsiteX647" fmla="*/ 1428114 w 3300023"/>
              <a:gd name="connsiteY647" fmla="*/ 819335 h 2706595"/>
              <a:gd name="connsiteX648" fmla="*/ 1429709 w 3300023"/>
              <a:gd name="connsiteY648" fmla="*/ 802333 h 2706595"/>
              <a:gd name="connsiteX649" fmla="*/ 1431834 w 3300023"/>
              <a:gd name="connsiteY649" fmla="*/ 785861 h 2706595"/>
              <a:gd name="connsiteX650" fmla="*/ 1434493 w 3300023"/>
              <a:gd name="connsiteY650" fmla="*/ 770452 h 2706595"/>
              <a:gd name="connsiteX651" fmla="*/ 1438745 w 3300023"/>
              <a:gd name="connsiteY651" fmla="*/ 755574 h 2706595"/>
              <a:gd name="connsiteX652" fmla="*/ 1440870 w 3300023"/>
              <a:gd name="connsiteY652" fmla="*/ 748137 h 2706595"/>
              <a:gd name="connsiteX653" fmla="*/ 1443527 w 3300023"/>
              <a:gd name="connsiteY653" fmla="*/ 741229 h 2706595"/>
              <a:gd name="connsiteX654" fmla="*/ 1446184 w 3300023"/>
              <a:gd name="connsiteY654" fmla="*/ 734321 h 2706595"/>
              <a:gd name="connsiteX655" fmla="*/ 1449374 w 3300023"/>
              <a:gd name="connsiteY655" fmla="*/ 727944 h 2706595"/>
              <a:gd name="connsiteX656" fmla="*/ 1453095 w 3300023"/>
              <a:gd name="connsiteY656" fmla="*/ 721568 h 2706595"/>
              <a:gd name="connsiteX657" fmla="*/ 1457347 w 3300023"/>
              <a:gd name="connsiteY657" fmla="*/ 715723 h 2706595"/>
              <a:gd name="connsiteX658" fmla="*/ 1461599 w 3300023"/>
              <a:gd name="connsiteY658" fmla="*/ 709880 h 2706595"/>
              <a:gd name="connsiteX659" fmla="*/ 1465851 w 3300023"/>
              <a:gd name="connsiteY659" fmla="*/ 704566 h 2706595"/>
              <a:gd name="connsiteX660" fmla="*/ 1474885 w 3300023"/>
              <a:gd name="connsiteY660" fmla="*/ 674279 h 2706595"/>
              <a:gd name="connsiteX661" fmla="*/ 1488173 w 3300023"/>
              <a:gd name="connsiteY661" fmla="*/ 658337 h 2706595"/>
              <a:gd name="connsiteX662" fmla="*/ 1496145 w 3300023"/>
              <a:gd name="connsiteY662" fmla="*/ 650367 h 2706595"/>
              <a:gd name="connsiteX663" fmla="*/ 1503586 w 3300023"/>
              <a:gd name="connsiteY663" fmla="*/ 642930 h 2706595"/>
              <a:gd name="connsiteX664" fmla="*/ 1512090 w 3300023"/>
              <a:gd name="connsiteY664" fmla="*/ 634960 h 2706595"/>
              <a:gd name="connsiteX665" fmla="*/ 1520594 w 3300023"/>
              <a:gd name="connsiteY665" fmla="*/ 627520 h 2706595"/>
              <a:gd name="connsiteX666" fmla="*/ 1530160 w 3300023"/>
              <a:gd name="connsiteY666" fmla="*/ 620082 h 2706595"/>
              <a:gd name="connsiteX667" fmla="*/ 1539196 w 3300023"/>
              <a:gd name="connsiteY667" fmla="*/ 613705 h 2706595"/>
              <a:gd name="connsiteX668" fmla="*/ 1549295 w 3300023"/>
              <a:gd name="connsiteY668" fmla="*/ 607329 h 2706595"/>
              <a:gd name="connsiteX669" fmla="*/ 1559393 w 3300023"/>
              <a:gd name="connsiteY669" fmla="*/ 601484 h 2706595"/>
              <a:gd name="connsiteX670" fmla="*/ 1570022 w 3300023"/>
              <a:gd name="connsiteY670" fmla="*/ 596703 h 2706595"/>
              <a:gd name="connsiteX671" fmla="*/ 1580653 w 3300023"/>
              <a:gd name="connsiteY671" fmla="*/ 592452 h 2706595"/>
              <a:gd name="connsiteX672" fmla="*/ 1592346 w 3300023"/>
              <a:gd name="connsiteY672" fmla="*/ 589263 h 2706595"/>
              <a:gd name="connsiteX673" fmla="*/ 1604037 w 3300023"/>
              <a:gd name="connsiteY673" fmla="*/ 586606 h 2706595"/>
              <a:gd name="connsiteX674" fmla="*/ 1616263 w 3300023"/>
              <a:gd name="connsiteY674" fmla="*/ 584482 h 2706595"/>
              <a:gd name="connsiteX675" fmla="*/ 1628486 w 3300023"/>
              <a:gd name="connsiteY675" fmla="*/ 583950 h 2706595"/>
              <a:gd name="connsiteX676" fmla="*/ 1642304 w 3300023"/>
              <a:gd name="connsiteY676" fmla="*/ 583950 h 2706595"/>
              <a:gd name="connsiteX677" fmla="*/ 1654530 w 3300023"/>
              <a:gd name="connsiteY677" fmla="*/ 586074 h 2706595"/>
              <a:gd name="connsiteX678" fmla="*/ 1666753 w 3300023"/>
              <a:gd name="connsiteY678" fmla="*/ 588201 h 2706595"/>
              <a:gd name="connsiteX679" fmla="*/ 1678446 w 3300023"/>
              <a:gd name="connsiteY679" fmla="*/ 591390 h 2706595"/>
              <a:gd name="connsiteX680" fmla="*/ 1689077 w 3300023"/>
              <a:gd name="connsiteY680" fmla="*/ 595108 h 2706595"/>
              <a:gd name="connsiteX681" fmla="*/ 1700238 w 3300023"/>
              <a:gd name="connsiteY681" fmla="*/ 599890 h 2706595"/>
              <a:gd name="connsiteX682" fmla="*/ 1709272 w 3300023"/>
              <a:gd name="connsiteY682" fmla="*/ 605203 h 2706595"/>
              <a:gd name="connsiteX683" fmla="*/ 1718841 w 3300023"/>
              <a:gd name="connsiteY683" fmla="*/ 610518 h 2706595"/>
              <a:gd name="connsiteX684" fmla="*/ 1724685 w 3300023"/>
              <a:gd name="connsiteY684" fmla="*/ 614237 h 2706595"/>
              <a:gd name="connsiteX685" fmla="*/ 1730532 w 3300023"/>
              <a:gd name="connsiteY685" fmla="*/ 618488 h 2706595"/>
              <a:gd name="connsiteX686" fmla="*/ 1735316 w 3300023"/>
              <a:gd name="connsiteY686" fmla="*/ 623269 h 2706595"/>
              <a:gd name="connsiteX687" fmla="*/ 1740100 w 3300023"/>
              <a:gd name="connsiteY687" fmla="*/ 628052 h 2706595"/>
              <a:gd name="connsiteX688" fmla="*/ 1743820 w 3300023"/>
              <a:gd name="connsiteY688" fmla="*/ 633365 h 2706595"/>
              <a:gd name="connsiteX689" fmla="*/ 1744882 w 3300023"/>
              <a:gd name="connsiteY689" fmla="*/ 636552 h 2706595"/>
              <a:gd name="connsiteX690" fmla="*/ 1745945 w 3300023"/>
              <a:gd name="connsiteY690" fmla="*/ 639741 h 2706595"/>
              <a:gd name="connsiteX691" fmla="*/ 1747009 w 3300023"/>
              <a:gd name="connsiteY691" fmla="*/ 643460 h 2706595"/>
              <a:gd name="connsiteX692" fmla="*/ 1747539 w 3300023"/>
              <a:gd name="connsiteY692" fmla="*/ 646649 h 2706595"/>
              <a:gd name="connsiteX693" fmla="*/ 1747539 w 3300023"/>
              <a:gd name="connsiteY693" fmla="*/ 650367 h 2706595"/>
              <a:gd name="connsiteX694" fmla="*/ 1747009 w 3300023"/>
              <a:gd name="connsiteY694" fmla="*/ 654618 h 2706595"/>
              <a:gd name="connsiteX695" fmla="*/ 1767206 w 3300023"/>
              <a:gd name="connsiteY695" fmla="*/ 673217 h 2706595"/>
              <a:gd name="connsiteX696" fmla="*/ 1785807 w 3300023"/>
              <a:gd name="connsiteY696" fmla="*/ 692345 h 2706595"/>
              <a:gd name="connsiteX697" fmla="*/ 1794310 w 3300023"/>
              <a:gd name="connsiteY697" fmla="*/ 702440 h 2706595"/>
              <a:gd name="connsiteX698" fmla="*/ 1802816 w 3300023"/>
              <a:gd name="connsiteY698" fmla="*/ 712004 h 2706595"/>
              <a:gd name="connsiteX699" fmla="*/ 1811320 w 3300023"/>
              <a:gd name="connsiteY699" fmla="*/ 722631 h 2706595"/>
              <a:gd name="connsiteX700" fmla="*/ 1819292 w 3300023"/>
              <a:gd name="connsiteY700" fmla="*/ 733259 h 2706595"/>
              <a:gd name="connsiteX701" fmla="*/ 1826733 w 3300023"/>
              <a:gd name="connsiteY701" fmla="*/ 743886 h 2706595"/>
              <a:gd name="connsiteX702" fmla="*/ 1833642 w 3300023"/>
              <a:gd name="connsiteY702" fmla="*/ 755044 h 2706595"/>
              <a:gd name="connsiteX703" fmla="*/ 1839489 w 3300023"/>
              <a:gd name="connsiteY703" fmla="*/ 766201 h 2706595"/>
              <a:gd name="connsiteX704" fmla="*/ 1845865 w 3300023"/>
              <a:gd name="connsiteY704" fmla="*/ 777892 h 2706595"/>
              <a:gd name="connsiteX705" fmla="*/ 1850650 w 3300023"/>
              <a:gd name="connsiteY705" fmla="*/ 790643 h 2706595"/>
              <a:gd name="connsiteX706" fmla="*/ 1854369 w 3300023"/>
              <a:gd name="connsiteY706" fmla="*/ 802333 h 2706595"/>
              <a:gd name="connsiteX707" fmla="*/ 1857559 w 3300023"/>
              <a:gd name="connsiteY707" fmla="*/ 815616 h 2706595"/>
              <a:gd name="connsiteX708" fmla="*/ 1860748 w 3300023"/>
              <a:gd name="connsiteY708" fmla="*/ 828900 h 2706595"/>
              <a:gd name="connsiteX709" fmla="*/ 1861278 w 3300023"/>
              <a:gd name="connsiteY709" fmla="*/ 849092 h 2706595"/>
              <a:gd name="connsiteX710" fmla="*/ 1861278 w 3300023"/>
              <a:gd name="connsiteY710" fmla="*/ 868751 h 2706595"/>
              <a:gd name="connsiteX711" fmla="*/ 1861278 w 3300023"/>
              <a:gd name="connsiteY711" fmla="*/ 888412 h 2706595"/>
              <a:gd name="connsiteX712" fmla="*/ 1860748 w 3300023"/>
              <a:gd name="connsiteY712" fmla="*/ 908602 h 2706595"/>
              <a:gd name="connsiteX713" fmla="*/ 1863405 w 3300023"/>
              <a:gd name="connsiteY713" fmla="*/ 911259 h 2706595"/>
              <a:gd name="connsiteX714" fmla="*/ 1866595 w 3300023"/>
              <a:gd name="connsiteY714" fmla="*/ 913916 h 2706595"/>
              <a:gd name="connsiteX715" fmla="*/ 1869252 w 3300023"/>
              <a:gd name="connsiteY715" fmla="*/ 917634 h 2706595"/>
              <a:gd name="connsiteX716" fmla="*/ 1871377 w 3300023"/>
              <a:gd name="connsiteY716" fmla="*/ 920823 h 2706595"/>
              <a:gd name="connsiteX717" fmla="*/ 1875099 w 3300023"/>
              <a:gd name="connsiteY717" fmla="*/ 927731 h 2706595"/>
              <a:gd name="connsiteX718" fmla="*/ 1878286 w 3300023"/>
              <a:gd name="connsiteY718" fmla="*/ 935701 h 2706595"/>
              <a:gd name="connsiteX719" fmla="*/ 1880413 w 3300023"/>
              <a:gd name="connsiteY719" fmla="*/ 943141 h 2706595"/>
              <a:gd name="connsiteX720" fmla="*/ 1880945 w 3300023"/>
              <a:gd name="connsiteY720" fmla="*/ 951110 h 2706595"/>
              <a:gd name="connsiteX721" fmla="*/ 1880413 w 3300023"/>
              <a:gd name="connsiteY721" fmla="*/ 959612 h 2706595"/>
              <a:gd name="connsiteX722" fmla="*/ 1879350 w 3300023"/>
              <a:gd name="connsiteY722" fmla="*/ 968112 h 2706595"/>
              <a:gd name="connsiteX723" fmla="*/ 1876161 w 3300023"/>
              <a:gd name="connsiteY723" fmla="*/ 976614 h 2706595"/>
              <a:gd name="connsiteX724" fmla="*/ 1872972 w 3300023"/>
              <a:gd name="connsiteY724" fmla="*/ 984584 h 2706595"/>
              <a:gd name="connsiteX725" fmla="*/ 1868720 w 3300023"/>
              <a:gd name="connsiteY725" fmla="*/ 992556 h 2706595"/>
              <a:gd name="connsiteX726" fmla="*/ 1863938 w 3300023"/>
              <a:gd name="connsiteY726" fmla="*/ 999994 h 2706595"/>
              <a:gd name="connsiteX727" fmla="*/ 1857559 w 3300023"/>
              <a:gd name="connsiteY727" fmla="*/ 1007434 h 2706595"/>
              <a:gd name="connsiteX728" fmla="*/ 1850650 w 3300023"/>
              <a:gd name="connsiteY728" fmla="*/ 1013277 h 2706595"/>
              <a:gd name="connsiteX729" fmla="*/ 1842676 w 3300023"/>
              <a:gd name="connsiteY729" fmla="*/ 1018590 h 2706595"/>
              <a:gd name="connsiteX730" fmla="*/ 1833642 w 3300023"/>
              <a:gd name="connsiteY730" fmla="*/ 1023373 h 2706595"/>
              <a:gd name="connsiteX731" fmla="*/ 1829920 w 3300023"/>
              <a:gd name="connsiteY731" fmla="*/ 1037189 h 2706595"/>
              <a:gd name="connsiteX732" fmla="*/ 1826733 w 3300023"/>
              <a:gd name="connsiteY732" fmla="*/ 1048877 h 2706595"/>
              <a:gd name="connsiteX733" fmla="*/ 1823543 w 3300023"/>
              <a:gd name="connsiteY733" fmla="*/ 1058442 h 2706595"/>
              <a:gd name="connsiteX734" fmla="*/ 1820886 w 3300023"/>
              <a:gd name="connsiteY734" fmla="*/ 1063755 h 2706595"/>
              <a:gd name="connsiteX735" fmla="*/ 1818759 w 3300023"/>
              <a:gd name="connsiteY735" fmla="*/ 1067476 h 2706595"/>
              <a:gd name="connsiteX736" fmla="*/ 1816102 w 3300023"/>
              <a:gd name="connsiteY736" fmla="*/ 1071195 h 2706595"/>
              <a:gd name="connsiteX737" fmla="*/ 1813445 w 3300023"/>
              <a:gd name="connsiteY737" fmla="*/ 1075446 h 2706595"/>
              <a:gd name="connsiteX738" fmla="*/ 1809725 w 3300023"/>
              <a:gd name="connsiteY738" fmla="*/ 1078632 h 2706595"/>
              <a:gd name="connsiteX739" fmla="*/ 1806004 w 3300023"/>
              <a:gd name="connsiteY739" fmla="*/ 1082883 h 2706595"/>
              <a:gd name="connsiteX740" fmla="*/ 1801221 w 3300023"/>
              <a:gd name="connsiteY740" fmla="*/ 1086604 h 2706595"/>
              <a:gd name="connsiteX741" fmla="*/ 1795905 w 3300023"/>
              <a:gd name="connsiteY741" fmla="*/ 1090323 h 2706595"/>
              <a:gd name="connsiteX742" fmla="*/ 1782619 w 3300023"/>
              <a:gd name="connsiteY742" fmla="*/ 1098825 h 2706595"/>
              <a:gd name="connsiteX743" fmla="*/ 1774646 w 3300023"/>
              <a:gd name="connsiteY743" fmla="*/ 1144520 h 2706595"/>
              <a:gd name="connsiteX744" fmla="*/ 1777303 w 3300023"/>
              <a:gd name="connsiteY744" fmla="*/ 1140269 h 2706595"/>
              <a:gd name="connsiteX745" fmla="*/ 1779962 w 3300023"/>
              <a:gd name="connsiteY745" fmla="*/ 1137082 h 2706595"/>
              <a:gd name="connsiteX746" fmla="*/ 1782087 w 3300023"/>
              <a:gd name="connsiteY746" fmla="*/ 1134956 h 2706595"/>
              <a:gd name="connsiteX747" fmla="*/ 1784214 w 3300023"/>
              <a:gd name="connsiteY747" fmla="*/ 1132831 h 2706595"/>
              <a:gd name="connsiteX748" fmla="*/ 1786871 w 3300023"/>
              <a:gd name="connsiteY748" fmla="*/ 1132299 h 2706595"/>
              <a:gd name="connsiteX749" fmla="*/ 1788996 w 3300023"/>
              <a:gd name="connsiteY749" fmla="*/ 1132831 h 2706595"/>
              <a:gd name="connsiteX750" fmla="*/ 1790591 w 3300023"/>
              <a:gd name="connsiteY750" fmla="*/ 1133361 h 2706595"/>
              <a:gd name="connsiteX751" fmla="*/ 1792718 w 3300023"/>
              <a:gd name="connsiteY751" fmla="*/ 1135488 h 2706595"/>
              <a:gd name="connsiteX752" fmla="*/ 1796437 w 3300023"/>
              <a:gd name="connsiteY752" fmla="*/ 1140269 h 2706595"/>
              <a:gd name="connsiteX753" fmla="*/ 1801221 w 3300023"/>
              <a:gd name="connsiteY753" fmla="*/ 1146114 h 2706595"/>
              <a:gd name="connsiteX754" fmla="*/ 1808131 w 3300023"/>
              <a:gd name="connsiteY754" fmla="*/ 1153554 h 2706595"/>
              <a:gd name="connsiteX755" fmla="*/ 1811850 w 3300023"/>
              <a:gd name="connsiteY755" fmla="*/ 1156741 h 2706595"/>
              <a:gd name="connsiteX756" fmla="*/ 1815570 w 3300023"/>
              <a:gd name="connsiteY756" fmla="*/ 1159930 h 2706595"/>
              <a:gd name="connsiteX757" fmla="*/ 1834172 w 3300023"/>
              <a:gd name="connsiteY757" fmla="*/ 1136018 h 2706595"/>
              <a:gd name="connsiteX758" fmla="*/ 1844271 w 3300023"/>
              <a:gd name="connsiteY758" fmla="*/ 1123797 h 2706595"/>
              <a:gd name="connsiteX759" fmla="*/ 1854369 w 3300023"/>
              <a:gd name="connsiteY759" fmla="*/ 1111576 h 2706595"/>
              <a:gd name="connsiteX760" fmla="*/ 1865000 w 3300023"/>
              <a:gd name="connsiteY760" fmla="*/ 1100418 h 2706595"/>
              <a:gd name="connsiteX761" fmla="*/ 1875099 w 3300023"/>
              <a:gd name="connsiteY761" fmla="*/ 1088729 h 2706595"/>
              <a:gd name="connsiteX762" fmla="*/ 1886260 w 3300023"/>
              <a:gd name="connsiteY762" fmla="*/ 1077570 h 2706595"/>
              <a:gd name="connsiteX763" fmla="*/ 1897421 w 3300023"/>
              <a:gd name="connsiteY763" fmla="*/ 1067476 h 2706595"/>
              <a:gd name="connsiteX764" fmla="*/ 1908582 w 3300023"/>
              <a:gd name="connsiteY764" fmla="*/ 1057379 h 2706595"/>
              <a:gd name="connsiteX765" fmla="*/ 1919743 w 3300023"/>
              <a:gd name="connsiteY765" fmla="*/ 1048347 h 2706595"/>
              <a:gd name="connsiteX766" fmla="*/ 1931436 w 3300023"/>
              <a:gd name="connsiteY766" fmla="*/ 1039313 h 2706595"/>
              <a:gd name="connsiteX767" fmla="*/ 1943129 w 3300023"/>
              <a:gd name="connsiteY767" fmla="*/ 1031875 h 2706595"/>
              <a:gd name="connsiteX768" fmla="*/ 1955353 w 3300023"/>
              <a:gd name="connsiteY768" fmla="*/ 1024968 h 2706595"/>
              <a:gd name="connsiteX769" fmla="*/ 1967046 w 3300023"/>
              <a:gd name="connsiteY769" fmla="*/ 1018590 h 2706595"/>
              <a:gd name="connsiteX770" fmla="*/ 1979269 w 3300023"/>
              <a:gd name="connsiteY770" fmla="*/ 1013809 h 2706595"/>
              <a:gd name="connsiteX771" fmla="*/ 1991495 w 3300023"/>
              <a:gd name="connsiteY771" fmla="*/ 1010090 h 2706595"/>
              <a:gd name="connsiteX772" fmla="*/ 1994152 w 3300023"/>
              <a:gd name="connsiteY772" fmla="*/ 1009558 h 2706595"/>
              <a:gd name="connsiteX773" fmla="*/ 1996277 w 3300023"/>
              <a:gd name="connsiteY773" fmla="*/ 1009558 h 2706595"/>
              <a:gd name="connsiteX774" fmla="*/ 2001593 w 3300023"/>
              <a:gd name="connsiteY774" fmla="*/ 1010090 h 2706595"/>
              <a:gd name="connsiteX775" fmla="*/ 2006908 w 3300023"/>
              <a:gd name="connsiteY775" fmla="*/ 1011685 h 2706595"/>
              <a:gd name="connsiteX776" fmla="*/ 2011692 w 3300023"/>
              <a:gd name="connsiteY776" fmla="*/ 1014871 h 2706595"/>
              <a:gd name="connsiteX777" fmla="*/ 2016474 w 3300023"/>
              <a:gd name="connsiteY777" fmla="*/ 1018590 h 2706595"/>
              <a:gd name="connsiteX778" fmla="*/ 2021258 w 3300023"/>
              <a:gd name="connsiteY778" fmla="*/ 1022841 h 2706595"/>
              <a:gd name="connsiteX779" fmla="*/ 2026572 w 3300023"/>
              <a:gd name="connsiteY779" fmla="*/ 1028687 h 2706595"/>
              <a:gd name="connsiteX780" fmla="*/ 2031357 w 3300023"/>
              <a:gd name="connsiteY780" fmla="*/ 1034532 h 2706595"/>
              <a:gd name="connsiteX781" fmla="*/ 2039328 w 3300023"/>
              <a:gd name="connsiteY781" fmla="*/ 1046753 h 2706595"/>
              <a:gd name="connsiteX782" fmla="*/ 2047300 w 3300023"/>
              <a:gd name="connsiteY782" fmla="*/ 1058974 h 2706595"/>
              <a:gd name="connsiteX783" fmla="*/ 2053679 w 3300023"/>
              <a:gd name="connsiteY783" fmla="*/ 1070663 h 2706595"/>
              <a:gd name="connsiteX784" fmla="*/ 2058463 w 3300023"/>
              <a:gd name="connsiteY784" fmla="*/ 1080227 h 2706595"/>
              <a:gd name="connsiteX785" fmla="*/ 2066434 w 3300023"/>
              <a:gd name="connsiteY785" fmla="*/ 1094042 h 2706595"/>
              <a:gd name="connsiteX786" fmla="*/ 2072281 w 3300023"/>
              <a:gd name="connsiteY786" fmla="*/ 1104139 h 2706595"/>
              <a:gd name="connsiteX787" fmla="*/ 2075470 w 3300023"/>
              <a:gd name="connsiteY787" fmla="*/ 1107857 h 2706595"/>
              <a:gd name="connsiteX788" fmla="*/ 2078128 w 3300023"/>
              <a:gd name="connsiteY788" fmla="*/ 1111046 h 2706595"/>
              <a:gd name="connsiteX789" fmla="*/ 2080785 w 3300023"/>
              <a:gd name="connsiteY789" fmla="*/ 1113171 h 2706595"/>
              <a:gd name="connsiteX790" fmla="*/ 2083442 w 3300023"/>
              <a:gd name="connsiteY790" fmla="*/ 1115297 h 2706595"/>
              <a:gd name="connsiteX791" fmla="*/ 2085567 w 3300023"/>
              <a:gd name="connsiteY791" fmla="*/ 1116890 h 2706595"/>
              <a:gd name="connsiteX792" fmla="*/ 2087694 w 3300023"/>
              <a:gd name="connsiteY792" fmla="*/ 1117422 h 2706595"/>
              <a:gd name="connsiteX793" fmla="*/ 2089821 w 3300023"/>
              <a:gd name="connsiteY793" fmla="*/ 1117422 h 2706595"/>
              <a:gd name="connsiteX794" fmla="*/ 2091946 w 3300023"/>
              <a:gd name="connsiteY794" fmla="*/ 1116890 h 2706595"/>
              <a:gd name="connsiteX795" fmla="*/ 2094073 w 3300023"/>
              <a:gd name="connsiteY795" fmla="*/ 1115297 h 2706595"/>
              <a:gd name="connsiteX796" fmla="*/ 2096198 w 3300023"/>
              <a:gd name="connsiteY796" fmla="*/ 1114233 h 2706595"/>
              <a:gd name="connsiteX797" fmla="*/ 2100982 w 3300023"/>
              <a:gd name="connsiteY797" fmla="*/ 1111046 h 2706595"/>
              <a:gd name="connsiteX798" fmla="*/ 2110548 w 3300023"/>
              <a:gd name="connsiteY798" fmla="*/ 1102012 h 2706595"/>
              <a:gd name="connsiteX799" fmla="*/ 2116395 w 3300023"/>
              <a:gd name="connsiteY799" fmla="*/ 1096699 h 2706595"/>
              <a:gd name="connsiteX800" fmla="*/ 2122772 w 3300023"/>
              <a:gd name="connsiteY800" fmla="*/ 1091918 h 2706595"/>
              <a:gd name="connsiteX801" fmla="*/ 2130213 w 3300023"/>
              <a:gd name="connsiteY801" fmla="*/ 1088197 h 2706595"/>
              <a:gd name="connsiteX802" fmla="*/ 2134465 w 3300023"/>
              <a:gd name="connsiteY802" fmla="*/ 1086072 h 2706595"/>
              <a:gd name="connsiteX803" fmla="*/ 2138717 w 3300023"/>
              <a:gd name="connsiteY803" fmla="*/ 1085010 h 2706595"/>
              <a:gd name="connsiteX804" fmla="*/ 2143501 w 3300023"/>
              <a:gd name="connsiteY804" fmla="*/ 1083948 h 2706595"/>
              <a:gd name="connsiteX805" fmla="*/ 2148815 w 3300023"/>
              <a:gd name="connsiteY805" fmla="*/ 1083416 h 2706595"/>
              <a:gd name="connsiteX806" fmla="*/ 2154662 w 3300023"/>
              <a:gd name="connsiteY806" fmla="*/ 1082883 h 2706595"/>
              <a:gd name="connsiteX807" fmla="*/ 2159976 w 3300023"/>
              <a:gd name="connsiteY807" fmla="*/ 1082883 h 2706595"/>
              <a:gd name="connsiteX808" fmla="*/ 2160508 w 3300023"/>
              <a:gd name="connsiteY808" fmla="*/ 1075446 h 2706595"/>
              <a:gd name="connsiteX809" fmla="*/ 2161039 w 3300023"/>
              <a:gd name="connsiteY809" fmla="*/ 1066944 h 2706595"/>
              <a:gd name="connsiteX810" fmla="*/ 2162103 w 3300023"/>
              <a:gd name="connsiteY810" fmla="*/ 1056847 h 2706595"/>
              <a:gd name="connsiteX811" fmla="*/ 2164228 w 3300023"/>
              <a:gd name="connsiteY811" fmla="*/ 1046753 h 2706595"/>
              <a:gd name="connsiteX812" fmla="*/ 2166355 w 3300023"/>
              <a:gd name="connsiteY812" fmla="*/ 1036126 h 2706595"/>
              <a:gd name="connsiteX813" fmla="*/ 2169544 w 3300023"/>
              <a:gd name="connsiteY813" fmla="*/ 1025498 h 2706595"/>
              <a:gd name="connsiteX814" fmla="*/ 2173794 w 3300023"/>
              <a:gd name="connsiteY814" fmla="*/ 1014341 h 2706595"/>
              <a:gd name="connsiteX815" fmla="*/ 2178579 w 3300023"/>
              <a:gd name="connsiteY815" fmla="*/ 1003183 h 2706595"/>
              <a:gd name="connsiteX816" fmla="*/ 2183363 w 3300023"/>
              <a:gd name="connsiteY816" fmla="*/ 993618 h 2706595"/>
              <a:gd name="connsiteX817" fmla="*/ 2189740 w 3300023"/>
              <a:gd name="connsiteY817" fmla="*/ 984584 h 2706595"/>
              <a:gd name="connsiteX818" fmla="*/ 2192929 w 3300023"/>
              <a:gd name="connsiteY818" fmla="*/ 980335 h 2706595"/>
              <a:gd name="connsiteX819" fmla="*/ 2196649 w 3300023"/>
              <a:gd name="connsiteY819" fmla="*/ 976614 h 2706595"/>
              <a:gd name="connsiteX820" fmla="*/ 2200370 w 3300023"/>
              <a:gd name="connsiteY820" fmla="*/ 973428 h 2706595"/>
              <a:gd name="connsiteX821" fmla="*/ 2204090 w 3300023"/>
              <a:gd name="connsiteY821" fmla="*/ 970239 h 2706595"/>
              <a:gd name="connsiteX822" fmla="*/ 2208874 w 3300023"/>
              <a:gd name="connsiteY822" fmla="*/ 967050 h 2706595"/>
              <a:gd name="connsiteX823" fmla="*/ 2213126 w 3300023"/>
              <a:gd name="connsiteY823" fmla="*/ 964926 h 2706595"/>
              <a:gd name="connsiteX824" fmla="*/ 2217378 w 3300023"/>
              <a:gd name="connsiteY824" fmla="*/ 963331 h 2706595"/>
              <a:gd name="connsiteX825" fmla="*/ 2222160 w 3300023"/>
              <a:gd name="connsiteY825" fmla="*/ 962269 h 2706595"/>
              <a:gd name="connsiteX826" fmla="*/ 2228007 w 3300023"/>
              <a:gd name="connsiteY826" fmla="*/ 961737 h 2706595"/>
              <a:gd name="connsiteX827" fmla="*/ 2233323 w 3300023"/>
              <a:gd name="connsiteY827" fmla="*/ 961207 h 2706595"/>
              <a:gd name="connsiteX828" fmla="*/ 2238637 w 3300023"/>
              <a:gd name="connsiteY828" fmla="*/ 961737 h 2706595"/>
              <a:gd name="connsiteX829" fmla="*/ 2245014 w 3300023"/>
              <a:gd name="connsiteY829" fmla="*/ 962799 h 2706595"/>
              <a:gd name="connsiteX830" fmla="*/ 2249266 w 3300023"/>
              <a:gd name="connsiteY830" fmla="*/ 946859 h 2706595"/>
              <a:gd name="connsiteX831" fmla="*/ 2254050 w 3300023"/>
              <a:gd name="connsiteY831" fmla="*/ 931982 h 2706595"/>
              <a:gd name="connsiteX832" fmla="*/ 2259365 w 3300023"/>
              <a:gd name="connsiteY832" fmla="*/ 918699 h 2706595"/>
              <a:gd name="connsiteX833" fmla="*/ 2265744 w 3300023"/>
              <a:gd name="connsiteY833" fmla="*/ 905946 h 2706595"/>
              <a:gd name="connsiteX834" fmla="*/ 2272120 w 3300023"/>
              <a:gd name="connsiteY834" fmla="*/ 893725 h 2706595"/>
              <a:gd name="connsiteX835" fmla="*/ 2279030 w 3300023"/>
              <a:gd name="connsiteY835" fmla="*/ 883098 h 2706595"/>
              <a:gd name="connsiteX836" fmla="*/ 2287003 w 3300023"/>
              <a:gd name="connsiteY836" fmla="*/ 872472 h 2706595"/>
              <a:gd name="connsiteX837" fmla="*/ 2294975 w 3300023"/>
              <a:gd name="connsiteY837" fmla="*/ 862908 h 2706595"/>
              <a:gd name="connsiteX838" fmla="*/ 2304011 w 3300023"/>
              <a:gd name="connsiteY838" fmla="*/ 852811 h 2706595"/>
              <a:gd name="connsiteX839" fmla="*/ 2313045 w 3300023"/>
              <a:gd name="connsiteY839" fmla="*/ 844309 h 2706595"/>
              <a:gd name="connsiteX840" fmla="*/ 2323143 w 3300023"/>
              <a:gd name="connsiteY840" fmla="*/ 834745 h 2706595"/>
              <a:gd name="connsiteX841" fmla="*/ 2333242 w 3300023"/>
              <a:gd name="connsiteY841" fmla="*/ 826243 h 2706595"/>
              <a:gd name="connsiteX842" fmla="*/ 2344403 w 3300023"/>
              <a:gd name="connsiteY842" fmla="*/ 817211 h 2706595"/>
              <a:gd name="connsiteX843" fmla="*/ 2356628 w 3300023"/>
              <a:gd name="connsiteY843" fmla="*/ 808709 h 2706595"/>
              <a:gd name="connsiteX844" fmla="*/ 2381608 w 3300023"/>
              <a:gd name="connsiteY844" fmla="*/ 790112 h 2706595"/>
              <a:gd name="connsiteX845" fmla="*/ 2412966 w 3300023"/>
              <a:gd name="connsiteY845" fmla="*/ 747072 h 2706595"/>
              <a:gd name="connsiteX846" fmla="*/ 2443791 w 3300023"/>
              <a:gd name="connsiteY846" fmla="*/ 704034 h 2706595"/>
              <a:gd name="connsiteX847" fmla="*/ 2506507 w 3300023"/>
              <a:gd name="connsiteY847" fmla="*/ 618488 h 2706595"/>
              <a:gd name="connsiteX848" fmla="*/ 2537335 w 3300023"/>
              <a:gd name="connsiteY848" fmla="*/ 575980 h 2706595"/>
              <a:gd name="connsiteX849" fmla="*/ 2569224 w 3300023"/>
              <a:gd name="connsiteY849" fmla="*/ 534004 h 2706595"/>
              <a:gd name="connsiteX850" fmla="*/ 2602176 w 3300023"/>
              <a:gd name="connsiteY850" fmla="*/ 491496 h 2706595"/>
              <a:gd name="connsiteX851" fmla="*/ 2635659 w 3300023"/>
              <a:gd name="connsiteY851" fmla="*/ 450050 h 2706595"/>
              <a:gd name="connsiteX852" fmla="*/ 2644163 w 3300023"/>
              <a:gd name="connsiteY852" fmla="*/ 438892 h 2706595"/>
              <a:gd name="connsiteX853" fmla="*/ 2654794 w 3300023"/>
              <a:gd name="connsiteY853" fmla="*/ 425609 h 2706595"/>
              <a:gd name="connsiteX854" fmla="*/ 2665425 w 3300023"/>
              <a:gd name="connsiteY854" fmla="*/ 410199 h 2706595"/>
              <a:gd name="connsiteX855" fmla="*/ 2677116 w 3300023"/>
              <a:gd name="connsiteY855" fmla="*/ 394791 h 2706595"/>
              <a:gd name="connsiteX856" fmla="*/ 2688277 w 3300023"/>
              <a:gd name="connsiteY856" fmla="*/ 381506 h 2706595"/>
              <a:gd name="connsiteX857" fmla="*/ 2693061 w 3300023"/>
              <a:gd name="connsiteY857" fmla="*/ 376193 h 2706595"/>
              <a:gd name="connsiteX858" fmla="*/ 2697313 w 3300023"/>
              <a:gd name="connsiteY858" fmla="*/ 371942 h 2706595"/>
              <a:gd name="connsiteX859" fmla="*/ 2701035 w 3300023"/>
              <a:gd name="connsiteY859" fmla="*/ 369285 h 2706595"/>
              <a:gd name="connsiteX860" fmla="*/ 561358 w 3300023"/>
              <a:gd name="connsiteY860" fmla="*/ 346349 h 2706595"/>
              <a:gd name="connsiteX861" fmla="*/ 564973 w 3300023"/>
              <a:gd name="connsiteY861" fmla="*/ 350689 h 2706595"/>
              <a:gd name="connsiteX862" fmla="*/ 565295 w 3300023"/>
              <a:gd name="connsiteY862" fmla="*/ 351096 h 2706595"/>
              <a:gd name="connsiteX863" fmla="*/ 562951 w 3300023"/>
              <a:gd name="connsiteY863" fmla="*/ 348637 h 2706595"/>
              <a:gd name="connsiteX864" fmla="*/ 538464 w 3300023"/>
              <a:gd name="connsiteY864" fmla="*/ 312404 h 2706595"/>
              <a:gd name="connsiteX865" fmla="*/ 538932 w 3300023"/>
              <a:gd name="connsiteY865" fmla="*/ 312964 h 2706595"/>
              <a:gd name="connsiteX866" fmla="*/ 543184 w 3300023"/>
              <a:gd name="connsiteY866" fmla="*/ 319339 h 2706595"/>
              <a:gd name="connsiteX867" fmla="*/ 548498 w 3300023"/>
              <a:gd name="connsiteY867" fmla="*/ 327841 h 2706595"/>
              <a:gd name="connsiteX868" fmla="*/ 555939 w 3300023"/>
              <a:gd name="connsiteY868" fmla="*/ 338468 h 2706595"/>
              <a:gd name="connsiteX869" fmla="*/ 556723 w 3300023"/>
              <a:gd name="connsiteY869" fmla="*/ 339699 h 2706595"/>
              <a:gd name="connsiteX870" fmla="*/ 541796 w 3300023"/>
              <a:gd name="connsiteY870" fmla="*/ 318275 h 2706595"/>
              <a:gd name="connsiteX871" fmla="*/ 539681 w 3300023"/>
              <a:gd name="connsiteY871" fmla="*/ 314546 h 2706595"/>
              <a:gd name="connsiteX872" fmla="*/ 536224 w 3300023"/>
              <a:gd name="connsiteY872" fmla="*/ 309737 h 2706595"/>
              <a:gd name="connsiteX873" fmla="*/ 536275 w 3300023"/>
              <a:gd name="connsiteY873" fmla="*/ 309775 h 2706595"/>
              <a:gd name="connsiteX874" fmla="*/ 536283 w 3300023"/>
              <a:gd name="connsiteY874" fmla="*/ 309783 h 2706595"/>
              <a:gd name="connsiteX875" fmla="*/ 528699 w 3300023"/>
              <a:gd name="connsiteY875" fmla="*/ 306056 h 2706595"/>
              <a:gd name="connsiteX876" fmla="*/ 529896 w 3300023"/>
              <a:gd name="connsiteY876" fmla="*/ 306056 h 2706595"/>
              <a:gd name="connsiteX877" fmla="*/ 532023 w 3300023"/>
              <a:gd name="connsiteY877" fmla="*/ 306586 h 2706595"/>
              <a:gd name="connsiteX878" fmla="*/ 534148 w 3300023"/>
              <a:gd name="connsiteY878" fmla="*/ 308181 h 2706595"/>
              <a:gd name="connsiteX879" fmla="*/ 534624 w 3300023"/>
              <a:gd name="connsiteY879" fmla="*/ 308538 h 2706595"/>
              <a:gd name="connsiteX880" fmla="*/ 532806 w 3300023"/>
              <a:gd name="connsiteY880" fmla="*/ 307623 h 2706595"/>
              <a:gd name="connsiteX881" fmla="*/ 530691 w 3300023"/>
              <a:gd name="connsiteY881" fmla="*/ 306556 h 2706595"/>
              <a:gd name="connsiteX882" fmla="*/ 3147485 w 3300023"/>
              <a:gd name="connsiteY882" fmla="*/ 68544 h 2706595"/>
              <a:gd name="connsiteX883" fmla="*/ 3151737 w 3300023"/>
              <a:gd name="connsiteY883" fmla="*/ 69074 h 2706595"/>
              <a:gd name="connsiteX884" fmla="*/ 3154926 w 3300023"/>
              <a:gd name="connsiteY884" fmla="*/ 70669 h 2706595"/>
              <a:gd name="connsiteX885" fmla="*/ 3156521 w 3300023"/>
              <a:gd name="connsiteY885" fmla="*/ 71733 h 2706595"/>
              <a:gd name="connsiteX886" fmla="*/ 3157583 w 3300023"/>
              <a:gd name="connsiteY886" fmla="*/ 73858 h 2706595"/>
              <a:gd name="connsiteX887" fmla="*/ 3158646 w 3300023"/>
              <a:gd name="connsiteY887" fmla="*/ 75452 h 2706595"/>
              <a:gd name="connsiteX888" fmla="*/ 3159178 w 3300023"/>
              <a:gd name="connsiteY888" fmla="*/ 77576 h 2706595"/>
              <a:gd name="connsiteX889" fmla="*/ 3159710 w 3300023"/>
              <a:gd name="connsiteY889" fmla="*/ 79703 h 2706595"/>
              <a:gd name="connsiteX890" fmla="*/ 3159710 w 3300023"/>
              <a:gd name="connsiteY890" fmla="*/ 82360 h 2706595"/>
              <a:gd name="connsiteX891" fmla="*/ 3159178 w 3300023"/>
              <a:gd name="connsiteY891" fmla="*/ 85016 h 2706595"/>
              <a:gd name="connsiteX892" fmla="*/ 3158646 w 3300023"/>
              <a:gd name="connsiteY892" fmla="*/ 87673 h 2706595"/>
              <a:gd name="connsiteX893" fmla="*/ 3157583 w 3300023"/>
              <a:gd name="connsiteY893" fmla="*/ 90862 h 2706595"/>
              <a:gd name="connsiteX894" fmla="*/ 3155458 w 3300023"/>
              <a:gd name="connsiteY894" fmla="*/ 95110 h 2706595"/>
              <a:gd name="connsiteX895" fmla="*/ 3128882 w 3300023"/>
              <a:gd name="connsiteY895" fmla="*/ 119022 h 2706595"/>
              <a:gd name="connsiteX896" fmla="*/ 3116659 w 3300023"/>
              <a:gd name="connsiteY896" fmla="*/ 131243 h 2706595"/>
              <a:gd name="connsiteX897" fmla="*/ 3114002 w 3300023"/>
              <a:gd name="connsiteY897" fmla="*/ 134432 h 2706595"/>
              <a:gd name="connsiteX898" fmla="*/ 3113469 w 3300023"/>
              <a:gd name="connsiteY898" fmla="*/ 135494 h 2706595"/>
              <a:gd name="connsiteX899" fmla="*/ 3113469 w 3300023"/>
              <a:gd name="connsiteY899" fmla="*/ 136024 h 2706595"/>
              <a:gd name="connsiteX900" fmla="*/ 3114002 w 3300023"/>
              <a:gd name="connsiteY900" fmla="*/ 136024 h 2706595"/>
              <a:gd name="connsiteX901" fmla="*/ 3115064 w 3300023"/>
              <a:gd name="connsiteY901" fmla="*/ 136556 h 2706595"/>
              <a:gd name="connsiteX902" fmla="*/ 3119316 w 3300023"/>
              <a:gd name="connsiteY902" fmla="*/ 135494 h 2706595"/>
              <a:gd name="connsiteX903" fmla="*/ 3135793 w 3300023"/>
              <a:gd name="connsiteY903" fmla="*/ 132305 h 2706595"/>
              <a:gd name="connsiteX904" fmla="*/ 3157583 w 3300023"/>
              <a:gd name="connsiteY904" fmla="*/ 117960 h 2706595"/>
              <a:gd name="connsiteX905" fmla="*/ 3168214 w 3300023"/>
              <a:gd name="connsiteY905" fmla="*/ 111582 h 2706595"/>
              <a:gd name="connsiteX906" fmla="*/ 3179907 w 3300023"/>
              <a:gd name="connsiteY906" fmla="*/ 105207 h 2706595"/>
              <a:gd name="connsiteX907" fmla="*/ 3191068 w 3300023"/>
              <a:gd name="connsiteY907" fmla="*/ 99361 h 2706595"/>
              <a:gd name="connsiteX908" fmla="*/ 3202229 w 3300023"/>
              <a:gd name="connsiteY908" fmla="*/ 93518 h 2706595"/>
              <a:gd name="connsiteX909" fmla="*/ 3208076 w 3300023"/>
              <a:gd name="connsiteY909" fmla="*/ 90329 h 2706595"/>
              <a:gd name="connsiteX910" fmla="*/ 3213390 w 3300023"/>
              <a:gd name="connsiteY910" fmla="*/ 88203 h 2706595"/>
              <a:gd name="connsiteX911" fmla="*/ 3219237 w 3300023"/>
              <a:gd name="connsiteY911" fmla="*/ 87673 h 2706595"/>
              <a:gd name="connsiteX912" fmla="*/ 3221362 w 3300023"/>
              <a:gd name="connsiteY912" fmla="*/ 87673 h 2706595"/>
              <a:gd name="connsiteX913" fmla="*/ 3224021 w 3300023"/>
              <a:gd name="connsiteY913" fmla="*/ 88203 h 2706595"/>
              <a:gd name="connsiteX914" fmla="*/ 3226678 w 3300023"/>
              <a:gd name="connsiteY914" fmla="*/ 89267 h 2706595"/>
              <a:gd name="connsiteX915" fmla="*/ 3229865 w 3300023"/>
              <a:gd name="connsiteY915" fmla="*/ 92454 h 2706595"/>
              <a:gd name="connsiteX916" fmla="*/ 3231460 w 3300023"/>
              <a:gd name="connsiteY916" fmla="*/ 94048 h 2706595"/>
              <a:gd name="connsiteX917" fmla="*/ 3232525 w 3300023"/>
              <a:gd name="connsiteY917" fmla="*/ 96175 h 2706595"/>
              <a:gd name="connsiteX918" fmla="*/ 3233055 w 3300023"/>
              <a:gd name="connsiteY918" fmla="*/ 98299 h 2706595"/>
              <a:gd name="connsiteX919" fmla="*/ 3233587 w 3300023"/>
              <a:gd name="connsiteY919" fmla="*/ 100426 h 2706595"/>
              <a:gd name="connsiteX920" fmla="*/ 3233587 w 3300023"/>
              <a:gd name="connsiteY920" fmla="*/ 103082 h 2706595"/>
              <a:gd name="connsiteX921" fmla="*/ 3233055 w 3300023"/>
              <a:gd name="connsiteY921" fmla="*/ 105739 h 2706595"/>
              <a:gd name="connsiteX922" fmla="*/ 3231460 w 3300023"/>
              <a:gd name="connsiteY922" fmla="*/ 108926 h 2706595"/>
              <a:gd name="connsiteX923" fmla="*/ 3229865 w 3300023"/>
              <a:gd name="connsiteY923" fmla="*/ 113177 h 2706595"/>
              <a:gd name="connsiteX924" fmla="*/ 3227208 w 3300023"/>
              <a:gd name="connsiteY924" fmla="*/ 116366 h 2706595"/>
              <a:gd name="connsiteX925" fmla="*/ 3223489 w 3300023"/>
              <a:gd name="connsiteY925" fmla="*/ 120617 h 2706595"/>
              <a:gd name="connsiteX926" fmla="*/ 3218705 w 3300023"/>
              <a:gd name="connsiteY926" fmla="*/ 124335 h 2706595"/>
              <a:gd name="connsiteX927" fmla="*/ 3212858 w 3300023"/>
              <a:gd name="connsiteY927" fmla="*/ 129117 h 2706595"/>
              <a:gd name="connsiteX928" fmla="*/ 3193193 w 3300023"/>
              <a:gd name="connsiteY928" fmla="*/ 140275 h 2706595"/>
              <a:gd name="connsiteX929" fmla="*/ 3191599 w 3300023"/>
              <a:gd name="connsiteY929" fmla="*/ 141340 h 2706595"/>
              <a:gd name="connsiteX930" fmla="*/ 3193193 w 3300023"/>
              <a:gd name="connsiteY930" fmla="*/ 141340 h 2706595"/>
              <a:gd name="connsiteX931" fmla="*/ 3206481 w 3300023"/>
              <a:gd name="connsiteY931" fmla="*/ 137089 h 2706595"/>
              <a:gd name="connsiteX932" fmla="*/ 3216047 w 3300023"/>
              <a:gd name="connsiteY932" fmla="*/ 134432 h 2706595"/>
              <a:gd name="connsiteX933" fmla="*/ 3227208 w 3300023"/>
              <a:gd name="connsiteY933" fmla="*/ 132305 h 2706595"/>
              <a:gd name="connsiteX934" fmla="*/ 3245811 w 3300023"/>
              <a:gd name="connsiteY934" fmla="*/ 125930 h 2706595"/>
              <a:gd name="connsiteX935" fmla="*/ 3264413 w 3300023"/>
              <a:gd name="connsiteY935" fmla="*/ 121679 h 2706595"/>
              <a:gd name="connsiteX936" fmla="*/ 3270260 w 3300023"/>
              <a:gd name="connsiteY936" fmla="*/ 121147 h 2706595"/>
              <a:gd name="connsiteX937" fmla="*/ 3276106 w 3300023"/>
              <a:gd name="connsiteY937" fmla="*/ 120617 h 2706595"/>
              <a:gd name="connsiteX938" fmla="*/ 3280889 w 3300023"/>
              <a:gd name="connsiteY938" fmla="*/ 120617 h 2706595"/>
              <a:gd name="connsiteX939" fmla="*/ 3285142 w 3300023"/>
              <a:gd name="connsiteY939" fmla="*/ 121679 h 2706595"/>
              <a:gd name="connsiteX940" fmla="*/ 3288330 w 3300023"/>
              <a:gd name="connsiteY940" fmla="*/ 122211 h 2706595"/>
              <a:gd name="connsiteX941" fmla="*/ 3292051 w 3300023"/>
              <a:gd name="connsiteY941" fmla="*/ 123803 h 2706595"/>
              <a:gd name="connsiteX942" fmla="*/ 3294709 w 3300023"/>
              <a:gd name="connsiteY942" fmla="*/ 124868 h 2706595"/>
              <a:gd name="connsiteX943" fmla="*/ 3296303 w 3300023"/>
              <a:gd name="connsiteY943" fmla="*/ 126992 h 2706595"/>
              <a:gd name="connsiteX944" fmla="*/ 3297896 w 3300023"/>
              <a:gd name="connsiteY944" fmla="*/ 129117 h 2706595"/>
              <a:gd name="connsiteX945" fmla="*/ 3298961 w 3300023"/>
              <a:gd name="connsiteY945" fmla="*/ 131243 h 2706595"/>
              <a:gd name="connsiteX946" fmla="*/ 3299491 w 3300023"/>
              <a:gd name="connsiteY946" fmla="*/ 133368 h 2706595"/>
              <a:gd name="connsiteX947" fmla="*/ 3300023 w 3300023"/>
              <a:gd name="connsiteY947" fmla="*/ 135494 h 2706595"/>
              <a:gd name="connsiteX948" fmla="*/ 3299491 w 3300023"/>
              <a:gd name="connsiteY948" fmla="*/ 137619 h 2706595"/>
              <a:gd name="connsiteX949" fmla="*/ 3298961 w 3300023"/>
              <a:gd name="connsiteY949" fmla="*/ 139745 h 2706595"/>
              <a:gd name="connsiteX950" fmla="*/ 3297896 w 3300023"/>
              <a:gd name="connsiteY950" fmla="*/ 141870 h 2706595"/>
              <a:gd name="connsiteX951" fmla="*/ 3296303 w 3300023"/>
              <a:gd name="connsiteY951" fmla="*/ 143996 h 2706595"/>
              <a:gd name="connsiteX952" fmla="*/ 3294177 w 3300023"/>
              <a:gd name="connsiteY952" fmla="*/ 146121 h 2706595"/>
              <a:gd name="connsiteX953" fmla="*/ 3290457 w 3300023"/>
              <a:gd name="connsiteY953" fmla="*/ 148777 h 2706595"/>
              <a:gd name="connsiteX954" fmla="*/ 3286735 w 3300023"/>
              <a:gd name="connsiteY954" fmla="*/ 150372 h 2706595"/>
              <a:gd name="connsiteX955" fmla="*/ 3283015 w 3300023"/>
              <a:gd name="connsiteY955" fmla="*/ 152496 h 2706595"/>
              <a:gd name="connsiteX956" fmla="*/ 3273449 w 3300023"/>
              <a:gd name="connsiteY956" fmla="*/ 155685 h 2706595"/>
              <a:gd name="connsiteX957" fmla="*/ 3262818 w 3300023"/>
              <a:gd name="connsiteY957" fmla="*/ 158874 h 2706595"/>
              <a:gd name="connsiteX958" fmla="*/ 3267603 w 3300023"/>
              <a:gd name="connsiteY958" fmla="*/ 162593 h 2706595"/>
              <a:gd name="connsiteX959" fmla="*/ 3271322 w 3300023"/>
              <a:gd name="connsiteY959" fmla="*/ 166311 h 2706595"/>
              <a:gd name="connsiteX960" fmla="*/ 3274511 w 3300023"/>
              <a:gd name="connsiteY960" fmla="*/ 168968 h 2706595"/>
              <a:gd name="connsiteX961" fmla="*/ 3275574 w 3300023"/>
              <a:gd name="connsiteY961" fmla="*/ 172157 h 2706595"/>
              <a:gd name="connsiteX962" fmla="*/ 3276639 w 3300023"/>
              <a:gd name="connsiteY962" fmla="*/ 174813 h 2706595"/>
              <a:gd name="connsiteX963" fmla="*/ 3276106 w 3300023"/>
              <a:gd name="connsiteY963" fmla="*/ 176938 h 2706595"/>
              <a:gd name="connsiteX964" fmla="*/ 3275044 w 3300023"/>
              <a:gd name="connsiteY964" fmla="*/ 179064 h 2706595"/>
              <a:gd name="connsiteX965" fmla="*/ 3273449 w 3300023"/>
              <a:gd name="connsiteY965" fmla="*/ 181189 h 2706595"/>
              <a:gd name="connsiteX966" fmla="*/ 3270792 w 3300023"/>
              <a:gd name="connsiteY966" fmla="*/ 182783 h 2706595"/>
              <a:gd name="connsiteX967" fmla="*/ 3267603 w 3300023"/>
              <a:gd name="connsiteY967" fmla="*/ 184910 h 2706595"/>
              <a:gd name="connsiteX968" fmla="*/ 3264413 w 3300023"/>
              <a:gd name="connsiteY968" fmla="*/ 186502 h 2706595"/>
              <a:gd name="connsiteX969" fmla="*/ 3260161 w 3300023"/>
              <a:gd name="connsiteY969" fmla="*/ 187566 h 2706595"/>
              <a:gd name="connsiteX970" fmla="*/ 3251125 w 3300023"/>
              <a:gd name="connsiteY970" fmla="*/ 189691 h 2706595"/>
              <a:gd name="connsiteX971" fmla="*/ 3241029 w 3300023"/>
              <a:gd name="connsiteY971" fmla="*/ 191285 h 2706595"/>
              <a:gd name="connsiteX972" fmla="*/ 3235182 w 3300023"/>
              <a:gd name="connsiteY972" fmla="*/ 191817 h 2706595"/>
              <a:gd name="connsiteX973" fmla="*/ 3229335 w 3300023"/>
              <a:gd name="connsiteY973" fmla="*/ 193410 h 2706595"/>
              <a:gd name="connsiteX974" fmla="*/ 3220299 w 3300023"/>
              <a:gd name="connsiteY974" fmla="*/ 196066 h 2706595"/>
              <a:gd name="connsiteX975" fmla="*/ 3212328 w 3300023"/>
              <a:gd name="connsiteY975" fmla="*/ 199255 h 2706595"/>
              <a:gd name="connsiteX976" fmla="*/ 3208606 w 3300023"/>
              <a:gd name="connsiteY976" fmla="*/ 200317 h 2706595"/>
              <a:gd name="connsiteX977" fmla="*/ 3189473 w 3300023"/>
              <a:gd name="connsiteY977" fmla="*/ 208287 h 2706595"/>
              <a:gd name="connsiteX978" fmla="*/ 3181500 w 3300023"/>
              <a:gd name="connsiteY978" fmla="*/ 211476 h 2706595"/>
              <a:gd name="connsiteX979" fmla="*/ 3172996 w 3300023"/>
              <a:gd name="connsiteY979" fmla="*/ 214665 h 2706595"/>
              <a:gd name="connsiteX980" fmla="*/ 3165025 w 3300023"/>
              <a:gd name="connsiteY980" fmla="*/ 216789 h 2706595"/>
              <a:gd name="connsiteX981" fmla="*/ 3156521 w 3300023"/>
              <a:gd name="connsiteY981" fmla="*/ 218384 h 2706595"/>
              <a:gd name="connsiteX982" fmla="*/ 3148017 w 3300023"/>
              <a:gd name="connsiteY982" fmla="*/ 218916 h 2706595"/>
              <a:gd name="connsiteX983" fmla="*/ 3138451 w 3300023"/>
              <a:gd name="connsiteY983" fmla="*/ 218916 h 2706595"/>
              <a:gd name="connsiteX984" fmla="*/ 3128882 w 3300023"/>
              <a:gd name="connsiteY984" fmla="*/ 222103 h 2706595"/>
              <a:gd name="connsiteX985" fmla="*/ 3118786 w 3300023"/>
              <a:gd name="connsiteY985" fmla="*/ 225823 h 2706595"/>
              <a:gd name="connsiteX986" fmla="*/ 3098589 w 3300023"/>
              <a:gd name="connsiteY986" fmla="*/ 233793 h 2706595"/>
              <a:gd name="connsiteX987" fmla="*/ 3078924 w 3300023"/>
              <a:gd name="connsiteY987" fmla="*/ 242293 h 2706595"/>
              <a:gd name="connsiteX988" fmla="*/ 3068825 w 3300023"/>
              <a:gd name="connsiteY988" fmla="*/ 245482 h 2706595"/>
              <a:gd name="connsiteX989" fmla="*/ 3059257 w 3300023"/>
              <a:gd name="connsiteY989" fmla="*/ 248139 h 2706595"/>
              <a:gd name="connsiteX990" fmla="*/ 3052880 w 3300023"/>
              <a:gd name="connsiteY990" fmla="*/ 250265 h 2706595"/>
              <a:gd name="connsiteX991" fmla="*/ 3045971 w 3300023"/>
              <a:gd name="connsiteY991" fmla="*/ 252390 h 2706595"/>
              <a:gd name="connsiteX992" fmla="*/ 3033215 w 3300023"/>
              <a:gd name="connsiteY992" fmla="*/ 257703 h 2706595"/>
              <a:gd name="connsiteX993" fmla="*/ 3020990 w 3300023"/>
              <a:gd name="connsiteY993" fmla="*/ 263548 h 2706595"/>
              <a:gd name="connsiteX994" fmla="*/ 3008767 w 3300023"/>
              <a:gd name="connsiteY994" fmla="*/ 269924 h 2706595"/>
              <a:gd name="connsiteX995" fmla="*/ 2996543 w 3300023"/>
              <a:gd name="connsiteY995" fmla="*/ 276301 h 2706595"/>
              <a:gd name="connsiteX996" fmla="*/ 2984850 w 3300023"/>
              <a:gd name="connsiteY996" fmla="*/ 282145 h 2706595"/>
              <a:gd name="connsiteX997" fmla="*/ 2973157 w 3300023"/>
              <a:gd name="connsiteY997" fmla="*/ 286396 h 2706595"/>
              <a:gd name="connsiteX998" fmla="*/ 2967310 w 3300023"/>
              <a:gd name="connsiteY998" fmla="*/ 288522 h 2706595"/>
              <a:gd name="connsiteX999" fmla="*/ 2961463 w 3300023"/>
              <a:gd name="connsiteY999" fmla="*/ 290115 h 2706595"/>
              <a:gd name="connsiteX1000" fmla="*/ 2955617 w 3300023"/>
              <a:gd name="connsiteY1000" fmla="*/ 295430 h 2706595"/>
              <a:gd name="connsiteX1001" fmla="*/ 2950302 w 3300023"/>
              <a:gd name="connsiteY1001" fmla="*/ 300211 h 2706595"/>
              <a:gd name="connsiteX1002" fmla="*/ 2945520 w 3300023"/>
              <a:gd name="connsiteY1002" fmla="*/ 304994 h 2706595"/>
              <a:gd name="connsiteX1003" fmla="*/ 2940204 w 3300023"/>
              <a:gd name="connsiteY1003" fmla="*/ 309775 h 2706595"/>
              <a:gd name="connsiteX1004" fmla="*/ 2932232 w 3300023"/>
              <a:gd name="connsiteY1004" fmla="*/ 320934 h 2706595"/>
              <a:gd name="connsiteX1005" fmla="*/ 2924791 w 3300023"/>
              <a:gd name="connsiteY1005" fmla="*/ 332092 h 2706595"/>
              <a:gd name="connsiteX1006" fmla="*/ 2917350 w 3300023"/>
              <a:gd name="connsiteY1006" fmla="*/ 343249 h 2706595"/>
              <a:gd name="connsiteX1007" fmla="*/ 2910973 w 3300023"/>
              <a:gd name="connsiteY1007" fmla="*/ 356002 h 2706595"/>
              <a:gd name="connsiteX1008" fmla="*/ 2897153 w 3300023"/>
              <a:gd name="connsiteY1008" fmla="*/ 381506 h 2706595"/>
              <a:gd name="connsiteX1009" fmla="*/ 2873236 w 3300023"/>
              <a:gd name="connsiteY1009" fmla="*/ 418701 h 2706595"/>
              <a:gd name="connsiteX1010" fmla="*/ 2876030 w 3300023"/>
              <a:gd name="connsiteY1010" fmla="*/ 420695 h 2706595"/>
              <a:gd name="connsiteX1011" fmla="*/ 2874817 w 3300023"/>
              <a:gd name="connsiteY1011" fmla="*/ 421510 h 2706595"/>
              <a:gd name="connsiteX1012" fmla="*/ 2872680 w 3300023"/>
              <a:gd name="connsiteY1012" fmla="*/ 422050 h 2706595"/>
              <a:gd name="connsiteX1013" fmla="*/ 2870540 w 3300023"/>
              <a:gd name="connsiteY1013" fmla="*/ 423128 h 2706595"/>
              <a:gd name="connsiteX1014" fmla="*/ 2868403 w 3300023"/>
              <a:gd name="connsiteY1014" fmla="*/ 425285 h 2706595"/>
              <a:gd name="connsiteX1015" fmla="*/ 2865196 w 3300023"/>
              <a:gd name="connsiteY1015" fmla="*/ 427980 h 2706595"/>
              <a:gd name="connsiteX1016" fmla="*/ 2863057 w 3300023"/>
              <a:gd name="connsiteY1016" fmla="*/ 430677 h 2706595"/>
              <a:gd name="connsiteX1017" fmla="*/ 2857178 w 3300023"/>
              <a:gd name="connsiteY1017" fmla="*/ 429598 h 2706595"/>
              <a:gd name="connsiteX1018" fmla="*/ 2851832 w 3300023"/>
              <a:gd name="connsiteY1018" fmla="*/ 428520 h 2706595"/>
              <a:gd name="connsiteX1019" fmla="*/ 2847021 w 3300023"/>
              <a:gd name="connsiteY1019" fmla="*/ 426902 h 2706595"/>
              <a:gd name="connsiteX1020" fmla="*/ 2842745 w 3300023"/>
              <a:gd name="connsiteY1020" fmla="*/ 424745 h 2706595"/>
              <a:gd name="connsiteX1021" fmla="*/ 2839004 w 3300023"/>
              <a:gd name="connsiteY1021" fmla="*/ 422588 h 2706595"/>
              <a:gd name="connsiteX1022" fmla="*/ 2835262 w 3300023"/>
              <a:gd name="connsiteY1022" fmla="*/ 419356 h 2706595"/>
              <a:gd name="connsiteX1023" fmla="*/ 2825639 w 3300023"/>
              <a:gd name="connsiteY1023" fmla="*/ 411807 h 2706595"/>
              <a:gd name="connsiteX1024" fmla="*/ 2792500 w 3300023"/>
              <a:gd name="connsiteY1024" fmla="*/ 384313 h 2706595"/>
              <a:gd name="connsiteX1025" fmla="*/ 2758824 w 3300023"/>
              <a:gd name="connsiteY1025" fmla="*/ 356279 h 2706595"/>
              <a:gd name="connsiteX1026" fmla="*/ 2749736 w 3300023"/>
              <a:gd name="connsiteY1026" fmla="*/ 342801 h 2706595"/>
              <a:gd name="connsiteX1027" fmla="*/ 2744391 w 3300023"/>
              <a:gd name="connsiteY1027" fmla="*/ 339028 h 2706595"/>
              <a:gd name="connsiteX1028" fmla="*/ 2742616 w 3300023"/>
              <a:gd name="connsiteY1028" fmla="*/ 337749 h 2706595"/>
              <a:gd name="connsiteX1029" fmla="*/ 2743554 w 3300023"/>
              <a:gd name="connsiteY1029" fmla="*/ 337936 h 2706595"/>
              <a:gd name="connsiteX1030" fmla="*/ 2746741 w 3300023"/>
              <a:gd name="connsiteY1030" fmla="*/ 339530 h 2706595"/>
              <a:gd name="connsiteX1031" fmla="*/ 2749931 w 3300023"/>
              <a:gd name="connsiteY1031" fmla="*/ 342187 h 2706595"/>
              <a:gd name="connsiteX1032" fmla="*/ 2753652 w 3300023"/>
              <a:gd name="connsiteY1032" fmla="*/ 345376 h 2706595"/>
              <a:gd name="connsiteX1033" fmla="*/ 2796702 w 3300023"/>
              <a:gd name="connsiteY1033" fmla="*/ 271518 h 2706595"/>
              <a:gd name="connsiteX1034" fmla="*/ 2840285 w 3300023"/>
              <a:gd name="connsiteY1034" fmla="*/ 198723 h 2706595"/>
              <a:gd name="connsiteX1035" fmla="*/ 2839221 w 3300023"/>
              <a:gd name="connsiteY1035" fmla="*/ 180659 h 2706595"/>
              <a:gd name="connsiteX1036" fmla="*/ 2838690 w 3300023"/>
              <a:gd name="connsiteY1036" fmla="*/ 166844 h 2706595"/>
              <a:gd name="connsiteX1037" fmla="*/ 2839221 w 3300023"/>
              <a:gd name="connsiteY1037" fmla="*/ 160466 h 2706595"/>
              <a:gd name="connsiteX1038" fmla="*/ 2839753 w 3300023"/>
              <a:gd name="connsiteY1038" fmla="*/ 155685 h 2706595"/>
              <a:gd name="connsiteX1039" fmla="*/ 2840285 w 3300023"/>
              <a:gd name="connsiteY1039" fmla="*/ 150902 h 2706595"/>
              <a:gd name="connsiteX1040" fmla="*/ 2841348 w 3300023"/>
              <a:gd name="connsiteY1040" fmla="*/ 146121 h 2706595"/>
              <a:gd name="connsiteX1041" fmla="*/ 2842942 w 3300023"/>
              <a:gd name="connsiteY1041" fmla="*/ 141870 h 2706595"/>
              <a:gd name="connsiteX1042" fmla="*/ 2845067 w 3300023"/>
              <a:gd name="connsiteY1042" fmla="*/ 138151 h 2706595"/>
              <a:gd name="connsiteX1043" fmla="*/ 2847724 w 3300023"/>
              <a:gd name="connsiteY1043" fmla="*/ 134432 h 2706595"/>
              <a:gd name="connsiteX1044" fmla="*/ 2851446 w 3300023"/>
              <a:gd name="connsiteY1044" fmla="*/ 130711 h 2706595"/>
              <a:gd name="connsiteX1045" fmla="*/ 2859950 w 3300023"/>
              <a:gd name="connsiteY1045" fmla="*/ 122211 h 2706595"/>
              <a:gd name="connsiteX1046" fmla="*/ 2871641 w 3300023"/>
              <a:gd name="connsiteY1046" fmla="*/ 112114 h 2706595"/>
              <a:gd name="connsiteX1047" fmla="*/ 2879082 w 3300023"/>
              <a:gd name="connsiteY1047" fmla="*/ 99894 h 2706595"/>
              <a:gd name="connsiteX1048" fmla="*/ 2882804 w 3300023"/>
              <a:gd name="connsiteY1048" fmla="*/ 94580 h 2706595"/>
              <a:gd name="connsiteX1049" fmla="*/ 2886524 w 3300023"/>
              <a:gd name="connsiteY1049" fmla="*/ 89267 h 2706595"/>
              <a:gd name="connsiteX1050" fmla="*/ 2891308 w 3300023"/>
              <a:gd name="connsiteY1050" fmla="*/ 85546 h 2706595"/>
              <a:gd name="connsiteX1051" fmla="*/ 2893433 w 3300023"/>
              <a:gd name="connsiteY1051" fmla="*/ 83954 h 2706595"/>
              <a:gd name="connsiteX1052" fmla="*/ 2896090 w 3300023"/>
              <a:gd name="connsiteY1052" fmla="*/ 82890 h 2706595"/>
              <a:gd name="connsiteX1053" fmla="*/ 2898747 w 3300023"/>
              <a:gd name="connsiteY1053" fmla="*/ 81827 h 2706595"/>
              <a:gd name="connsiteX1054" fmla="*/ 2901937 w 3300023"/>
              <a:gd name="connsiteY1054" fmla="*/ 81297 h 2706595"/>
              <a:gd name="connsiteX1055" fmla="*/ 2905656 w 3300023"/>
              <a:gd name="connsiteY1055" fmla="*/ 81297 h 2706595"/>
              <a:gd name="connsiteX1056" fmla="*/ 2909378 w 3300023"/>
              <a:gd name="connsiteY1056" fmla="*/ 81297 h 2706595"/>
              <a:gd name="connsiteX1057" fmla="*/ 2913630 w 3300023"/>
              <a:gd name="connsiteY1057" fmla="*/ 81827 h 2706595"/>
              <a:gd name="connsiteX1058" fmla="*/ 2917350 w 3300023"/>
              <a:gd name="connsiteY1058" fmla="*/ 82890 h 2706595"/>
              <a:gd name="connsiteX1059" fmla="*/ 2920539 w 3300023"/>
              <a:gd name="connsiteY1059" fmla="*/ 85016 h 2706595"/>
              <a:gd name="connsiteX1060" fmla="*/ 2922134 w 3300023"/>
              <a:gd name="connsiteY1060" fmla="*/ 86078 h 2706595"/>
              <a:gd name="connsiteX1061" fmla="*/ 2923196 w 3300023"/>
              <a:gd name="connsiteY1061" fmla="*/ 87673 h 2706595"/>
              <a:gd name="connsiteX1062" fmla="*/ 2925323 w 3300023"/>
              <a:gd name="connsiteY1062" fmla="*/ 89797 h 2706595"/>
              <a:gd name="connsiteX1063" fmla="*/ 2925853 w 3300023"/>
              <a:gd name="connsiteY1063" fmla="*/ 92454 h 2706595"/>
              <a:gd name="connsiteX1064" fmla="*/ 2927448 w 3300023"/>
              <a:gd name="connsiteY1064" fmla="*/ 98831 h 2706595"/>
              <a:gd name="connsiteX1065" fmla="*/ 2927980 w 3300023"/>
              <a:gd name="connsiteY1065" fmla="*/ 107331 h 2706595"/>
              <a:gd name="connsiteX1066" fmla="*/ 2927448 w 3300023"/>
              <a:gd name="connsiteY1066" fmla="*/ 119022 h 2706595"/>
              <a:gd name="connsiteX1067" fmla="*/ 2934357 w 3300023"/>
              <a:gd name="connsiteY1067" fmla="*/ 120617 h 2706595"/>
              <a:gd name="connsiteX1068" fmla="*/ 2942331 w 3300023"/>
              <a:gd name="connsiteY1068" fmla="*/ 122211 h 2706595"/>
              <a:gd name="connsiteX1069" fmla="*/ 2960933 w 3300023"/>
              <a:gd name="connsiteY1069" fmla="*/ 124335 h 2706595"/>
              <a:gd name="connsiteX1070" fmla="*/ 2980066 w 3300023"/>
              <a:gd name="connsiteY1070" fmla="*/ 125930 h 2706595"/>
              <a:gd name="connsiteX1071" fmla="*/ 2989632 w 3300023"/>
              <a:gd name="connsiteY1071" fmla="*/ 126460 h 2706595"/>
              <a:gd name="connsiteX1072" fmla="*/ 2999200 w 3300023"/>
              <a:gd name="connsiteY1072" fmla="*/ 126460 h 2706595"/>
              <a:gd name="connsiteX1073" fmla="*/ 3006639 w 3300023"/>
              <a:gd name="connsiteY1073" fmla="*/ 125398 h 2706595"/>
              <a:gd name="connsiteX1074" fmla="*/ 3013551 w 3300023"/>
              <a:gd name="connsiteY1074" fmla="*/ 124868 h 2706595"/>
              <a:gd name="connsiteX1075" fmla="*/ 3026837 w 3300023"/>
              <a:gd name="connsiteY1075" fmla="*/ 122211 h 2706595"/>
              <a:gd name="connsiteX1076" fmla="*/ 3033215 w 3300023"/>
              <a:gd name="connsiteY1076" fmla="*/ 121679 h 2706595"/>
              <a:gd name="connsiteX1077" fmla="*/ 3040125 w 3300023"/>
              <a:gd name="connsiteY1077" fmla="*/ 121147 h 2706595"/>
              <a:gd name="connsiteX1078" fmla="*/ 3047033 w 3300023"/>
              <a:gd name="connsiteY1078" fmla="*/ 121679 h 2706595"/>
              <a:gd name="connsiteX1079" fmla="*/ 3054475 w 3300023"/>
              <a:gd name="connsiteY1079" fmla="*/ 122741 h 2706595"/>
              <a:gd name="connsiteX1080" fmla="*/ 3057132 w 3300023"/>
              <a:gd name="connsiteY1080" fmla="*/ 123273 h 2706595"/>
              <a:gd name="connsiteX1081" fmla="*/ 3059257 w 3300023"/>
              <a:gd name="connsiteY1081" fmla="*/ 123273 h 2706595"/>
              <a:gd name="connsiteX1082" fmla="*/ 3061914 w 3300023"/>
              <a:gd name="connsiteY1082" fmla="*/ 122741 h 2706595"/>
              <a:gd name="connsiteX1083" fmla="*/ 3064041 w 3300023"/>
              <a:gd name="connsiteY1083" fmla="*/ 121679 h 2706595"/>
              <a:gd name="connsiteX1084" fmla="*/ 3068825 w 3300023"/>
              <a:gd name="connsiteY1084" fmla="*/ 119022 h 2706595"/>
              <a:gd name="connsiteX1085" fmla="*/ 3073607 w 3300023"/>
              <a:gd name="connsiteY1085" fmla="*/ 115303 h 2706595"/>
              <a:gd name="connsiteX1086" fmla="*/ 3083176 w 3300023"/>
              <a:gd name="connsiteY1086" fmla="*/ 105739 h 2706595"/>
              <a:gd name="connsiteX1087" fmla="*/ 3088490 w 3300023"/>
              <a:gd name="connsiteY1087" fmla="*/ 100956 h 2706595"/>
              <a:gd name="connsiteX1088" fmla="*/ 3094867 w 3300023"/>
              <a:gd name="connsiteY1088" fmla="*/ 96705 h 2706595"/>
              <a:gd name="connsiteX1089" fmla="*/ 3105498 w 3300023"/>
              <a:gd name="connsiteY1089" fmla="*/ 88735 h 2706595"/>
              <a:gd name="connsiteX1090" fmla="*/ 3117721 w 3300023"/>
              <a:gd name="connsiteY1090" fmla="*/ 81297 h 2706595"/>
              <a:gd name="connsiteX1091" fmla="*/ 3123568 w 3300023"/>
              <a:gd name="connsiteY1091" fmla="*/ 78109 h 2706595"/>
              <a:gd name="connsiteX1092" fmla="*/ 3130477 w 3300023"/>
              <a:gd name="connsiteY1092" fmla="*/ 74390 h 2706595"/>
              <a:gd name="connsiteX1093" fmla="*/ 3136324 w 3300023"/>
              <a:gd name="connsiteY1093" fmla="*/ 71201 h 2706595"/>
              <a:gd name="connsiteX1094" fmla="*/ 3142703 w 3300023"/>
              <a:gd name="connsiteY1094" fmla="*/ 69074 h 2706595"/>
              <a:gd name="connsiteX1095" fmla="*/ 76004 w 3300023"/>
              <a:gd name="connsiteY1095" fmla="*/ 0 h 2706595"/>
              <a:gd name="connsiteX1096" fmla="*/ 79724 w 3300023"/>
              <a:gd name="connsiteY1096" fmla="*/ 1062 h 2706595"/>
              <a:gd name="connsiteX1097" fmla="*/ 82913 w 3300023"/>
              <a:gd name="connsiteY1097" fmla="*/ 1062 h 2706595"/>
              <a:gd name="connsiteX1098" fmla="*/ 90885 w 3300023"/>
              <a:gd name="connsiteY1098" fmla="*/ 3189 h 2706595"/>
              <a:gd name="connsiteX1099" fmla="*/ 100453 w 3300023"/>
              <a:gd name="connsiteY1099" fmla="*/ 6376 h 2706595"/>
              <a:gd name="connsiteX1100" fmla="*/ 113209 w 3300023"/>
              <a:gd name="connsiteY1100" fmla="*/ 18066 h 2706595"/>
              <a:gd name="connsiteX1101" fmla="*/ 127027 w 3300023"/>
              <a:gd name="connsiteY1101" fmla="*/ 29225 h 2706595"/>
              <a:gd name="connsiteX1102" fmla="*/ 140845 w 3300023"/>
              <a:gd name="connsiteY1102" fmla="*/ 39852 h 2706595"/>
              <a:gd name="connsiteX1103" fmla="*/ 155196 w 3300023"/>
              <a:gd name="connsiteY1103" fmla="*/ 49416 h 2706595"/>
              <a:gd name="connsiteX1104" fmla="*/ 170078 w 3300023"/>
              <a:gd name="connsiteY1104" fmla="*/ 58980 h 2706595"/>
              <a:gd name="connsiteX1105" fmla="*/ 184959 w 3300023"/>
              <a:gd name="connsiteY1105" fmla="*/ 67482 h 2706595"/>
              <a:gd name="connsiteX1106" fmla="*/ 200904 w 3300023"/>
              <a:gd name="connsiteY1106" fmla="*/ 76514 h 2706595"/>
              <a:gd name="connsiteX1107" fmla="*/ 217380 w 3300023"/>
              <a:gd name="connsiteY1107" fmla="*/ 84484 h 2706595"/>
              <a:gd name="connsiteX1108" fmla="*/ 231200 w 3300023"/>
              <a:gd name="connsiteY1108" fmla="*/ 86078 h 2706595"/>
              <a:gd name="connsiteX1109" fmla="*/ 238109 w 3300023"/>
              <a:gd name="connsiteY1109" fmla="*/ 87141 h 2706595"/>
              <a:gd name="connsiteX1110" fmla="*/ 245548 w 3300023"/>
              <a:gd name="connsiteY1110" fmla="*/ 88735 h 2706595"/>
              <a:gd name="connsiteX1111" fmla="*/ 252990 w 3300023"/>
              <a:gd name="connsiteY1111" fmla="*/ 90862 h 2706595"/>
              <a:gd name="connsiteX1112" fmla="*/ 260431 w 3300023"/>
              <a:gd name="connsiteY1112" fmla="*/ 94048 h 2706595"/>
              <a:gd name="connsiteX1113" fmla="*/ 268935 w 3300023"/>
              <a:gd name="connsiteY1113" fmla="*/ 97237 h 2706595"/>
              <a:gd name="connsiteX1114" fmla="*/ 277439 w 3300023"/>
              <a:gd name="connsiteY1114" fmla="*/ 102018 h 2706595"/>
              <a:gd name="connsiteX1115" fmla="*/ 287537 w 3300023"/>
              <a:gd name="connsiteY1115" fmla="*/ 103612 h 2706595"/>
              <a:gd name="connsiteX1116" fmla="*/ 299228 w 3300023"/>
              <a:gd name="connsiteY1116" fmla="*/ 106269 h 2706595"/>
              <a:gd name="connsiteX1117" fmla="*/ 310922 w 3300023"/>
              <a:gd name="connsiteY1117" fmla="*/ 108396 h 2706595"/>
              <a:gd name="connsiteX1118" fmla="*/ 322083 w 3300023"/>
              <a:gd name="connsiteY1118" fmla="*/ 109458 h 2706595"/>
              <a:gd name="connsiteX1119" fmla="*/ 326334 w 3300023"/>
              <a:gd name="connsiteY1119" fmla="*/ 109458 h 2706595"/>
              <a:gd name="connsiteX1120" fmla="*/ 330586 w 3300023"/>
              <a:gd name="connsiteY1120" fmla="*/ 109458 h 2706595"/>
              <a:gd name="connsiteX1121" fmla="*/ 334308 w 3300023"/>
              <a:gd name="connsiteY1121" fmla="*/ 108396 h 2706595"/>
              <a:gd name="connsiteX1122" fmla="*/ 336965 w 3300023"/>
              <a:gd name="connsiteY1122" fmla="*/ 106269 h 2706595"/>
              <a:gd name="connsiteX1123" fmla="*/ 338028 w 3300023"/>
              <a:gd name="connsiteY1123" fmla="*/ 105207 h 2706595"/>
              <a:gd name="connsiteX1124" fmla="*/ 338560 w 3300023"/>
              <a:gd name="connsiteY1124" fmla="*/ 104145 h 2706595"/>
              <a:gd name="connsiteX1125" fmla="*/ 339090 w 3300023"/>
              <a:gd name="connsiteY1125" fmla="*/ 102550 h 2706595"/>
              <a:gd name="connsiteX1126" fmla="*/ 339090 w 3300023"/>
              <a:gd name="connsiteY1126" fmla="*/ 100426 h 2706595"/>
              <a:gd name="connsiteX1127" fmla="*/ 338560 w 3300023"/>
              <a:gd name="connsiteY1127" fmla="*/ 96175 h 2706595"/>
              <a:gd name="connsiteX1128" fmla="*/ 336433 w 3300023"/>
              <a:gd name="connsiteY1128" fmla="*/ 90329 h 2706595"/>
              <a:gd name="connsiteX1129" fmla="*/ 331651 w 3300023"/>
              <a:gd name="connsiteY1129" fmla="*/ 85546 h 2706595"/>
              <a:gd name="connsiteX1130" fmla="*/ 327929 w 3300023"/>
              <a:gd name="connsiteY1130" fmla="*/ 81297 h 2706595"/>
              <a:gd name="connsiteX1131" fmla="*/ 324740 w 3300023"/>
              <a:gd name="connsiteY1131" fmla="*/ 77046 h 2706595"/>
              <a:gd name="connsiteX1132" fmla="*/ 322615 w 3300023"/>
              <a:gd name="connsiteY1132" fmla="*/ 72263 h 2706595"/>
              <a:gd name="connsiteX1133" fmla="*/ 321020 w 3300023"/>
              <a:gd name="connsiteY1133" fmla="*/ 68012 h 2706595"/>
              <a:gd name="connsiteX1134" fmla="*/ 319958 w 3300023"/>
              <a:gd name="connsiteY1134" fmla="*/ 64293 h 2706595"/>
              <a:gd name="connsiteX1135" fmla="*/ 319425 w 3300023"/>
              <a:gd name="connsiteY1135" fmla="*/ 60042 h 2706595"/>
              <a:gd name="connsiteX1136" fmla="*/ 319425 w 3300023"/>
              <a:gd name="connsiteY1136" fmla="*/ 56854 h 2706595"/>
              <a:gd name="connsiteX1137" fmla="*/ 319958 w 3300023"/>
              <a:gd name="connsiteY1137" fmla="*/ 52605 h 2706595"/>
              <a:gd name="connsiteX1138" fmla="*/ 321020 w 3300023"/>
              <a:gd name="connsiteY1138" fmla="*/ 49416 h 2706595"/>
              <a:gd name="connsiteX1139" fmla="*/ 322083 w 3300023"/>
              <a:gd name="connsiteY1139" fmla="*/ 46759 h 2706595"/>
              <a:gd name="connsiteX1140" fmla="*/ 324210 w 3300023"/>
              <a:gd name="connsiteY1140" fmla="*/ 44103 h 2706595"/>
              <a:gd name="connsiteX1141" fmla="*/ 326334 w 3300023"/>
              <a:gd name="connsiteY1141" fmla="*/ 41446 h 2706595"/>
              <a:gd name="connsiteX1142" fmla="*/ 328461 w 3300023"/>
              <a:gd name="connsiteY1142" fmla="*/ 39852 h 2706595"/>
              <a:gd name="connsiteX1143" fmla="*/ 331119 w 3300023"/>
              <a:gd name="connsiteY1143" fmla="*/ 37725 h 2706595"/>
              <a:gd name="connsiteX1144" fmla="*/ 334308 w 3300023"/>
              <a:gd name="connsiteY1144" fmla="*/ 36133 h 2706595"/>
              <a:gd name="connsiteX1145" fmla="*/ 338028 w 3300023"/>
              <a:gd name="connsiteY1145" fmla="*/ 35068 h 2706595"/>
              <a:gd name="connsiteX1146" fmla="*/ 341217 w 3300023"/>
              <a:gd name="connsiteY1146" fmla="*/ 34538 h 2706595"/>
              <a:gd name="connsiteX1147" fmla="*/ 344407 w 3300023"/>
              <a:gd name="connsiteY1147" fmla="*/ 34538 h 2706595"/>
              <a:gd name="connsiteX1148" fmla="*/ 348126 w 3300023"/>
              <a:gd name="connsiteY1148" fmla="*/ 34538 h 2706595"/>
              <a:gd name="connsiteX1149" fmla="*/ 351316 w 3300023"/>
              <a:gd name="connsiteY1149" fmla="*/ 35068 h 2706595"/>
              <a:gd name="connsiteX1150" fmla="*/ 355568 w 3300023"/>
              <a:gd name="connsiteY1150" fmla="*/ 37195 h 2706595"/>
              <a:gd name="connsiteX1151" fmla="*/ 358757 w 3300023"/>
              <a:gd name="connsiteY1151" fmla="*/ 38789 h 2706595"/>
              <a:gd name="connsiteX1152" fmla="*/ 361944 w 3300023"/>
              <a:gd name="connsiteY1152" fmla="*/ 40914 h 2706595"/>
              <a:gd name="connsiteX1153" fmla="*/ 365134 w 3300023"/>
              <a:gd name="connsiteY1153" fmla="*/ 43570 h 2706595"/>
              <a:gd name="connsiteX1154" fmla="*/ 368323 w 3300023"/>
              <a:gd name="connsiteY1154" fmla="*/ 46759 h 2706595"/>
              <a:gd name="connsiteX1155" fmla="*/ 372043 w 3300023"/>
              <a:gd name="connsiteY1155" fmla="*/ 50478 h 2706595"/>
              <a:gd name="connsiteX1156" fmla="*/ 374170 w 3300023"/>
              <a:gd name="connsiteY1156" fmla="*/ 55791 h 2706595"/>
              <a:gd name="connsiteX1157" fmla="*/ 376827 w 3300023"/>
              <a:gd name="connsiteY1157" fmla="*/ 60574 h 2706595"/>
              <a:gd name="connsiteX1158" fmla="*/ 378952 w 3300023"/>
              <a:gd name="connsiteY1158" fmla="*/ 66418 h 2706595"/>
              <a:gd name="connsiteX1159" fmla="*/ 380547 w 3300023"/>
              <a:gd name="connsiteY1159" fmla="*/ 72795 h 2706595"/>
              <a:gd name="connsiteX1160" fmla="*/ 381609 w 3300023"/>
              <a:gd name="connsiteY1160" fmla="*/ 80765 h 2706595"/>
              <a:gd name="connsiteX1161" fmla="*/ 398087 w 3300023"/>
              <a:gd name="connsiteY1161" fmla="*/ 88735 h 2706595"/>
              <a:gd name="connsiteX1162" fmla="*/ 404996 w 3300023"/>
              <a:gd name="connsiteY1162" fmla="*/ 93518 h 2706595"/>
              <a:gd name="connsiteX1163" fmla="*/ 412437 w 3300023"/>
              <a:gd name="connsiteY1163" fmla="*/ 98299 h 2706595"/>
              <a:gd name="connsiteX1164" fmla="*/ 418814 w 3300023"/>
              <a:gd name="connsiteY1164" fmla="*/ 102550 h 2706595"/>
              <a:gd name="connsiteX1165" fmla="*/ 424130 w 3300023"/>
              <a:gd name="connsiteY1165" fmla="*/ 107863 h 2706595"/>
              <a:gd name="connsiteX1166" fmla="*/ 429975 w 3300023"/>
              <a:gd name="connsiteY1166" fmla="*/ 113177 h 2706595"/>
              <a:gd name="connsiteX1167" fmla="*/ 434759 w 3300023"/>
              <a:gd name="connsiteY1167" fmla="*/ 119022 h 2706595"/>
              <a:gd name="connsiteX1168" fmla="*/ 438479 w 3300023"/>
              <a:gd name="connsiteY1168" fmla="*/ 124868 h 2706595"/>
              <a:gd name="connsiteX1169" fmla="*/ 441668 w 3300023"/>
              <a:gd name="connsiteY1169" fmla="*/ 131775 h 2706595"/>
              <a:gd name="connsiteX1170" fmla="*/ 444325 w 3300023"/>
              <a:gd name="connsiteY1170" fmla="*/ 138151 h 2706595"/>
              <a:gd name="connsiteX1171" fmla="*/ 446983 w 3300023"/>
              <a:gd name="connsiteY1171" fmla="*/ 145058 h 2706595"/>
              <a:gd name="connsiteX1172" fmla="*/ 448577 w 3300023"/>
              <a:gd name="connsiteY1172" fmla="*/ 153560 h 2706595"/>
              <a:gd name="connsiteX1173" fmla="*/ 449110 w 3300023"/>
              <a:gd name="connsiteY1173" fmla="*/ 161530 h 2706595"/>
              <a:gd name="connsiteX1174" fmla="*/ 448577 w 3300023"/>
              <a:gd name="connsiteY1174" fmla="*/ 171095 h 2706595"/>
              <a:gd name="connsiteX1175" fmla="*/ 447515 w 3300023"/>
              <a:gd name="connsiteY1175" fmla="*/ 180127 h 2706595"/>
              <a:gd name="connsiteX1176" fmla="*/ 517672 w 3300023"/>
              <a:gd name="connsiteY1176" fmla="*/ 310307 h 2706595"/>
              <a:gd name="connsiteX1177" fmla="*/ 521392 w 3300023"/>
              <a:gd name="connsiteY1177" fmla="*/ 308181 h 2706595"/>
              <a:gd name="connsiteX1178" fmla="*/ 524581 w 3300023"/>
              <a:gd name="connsiteY1178" fmla="*/ 306586 h 2706595"/>
              <a:gd name="connsiteX1179" fmla="*/ 527239 w 3300023"/>
              <a:gd name="connsiteY1179" fmla="*/ 306056 h 2706595"/>
              <a:gd name="connsiteX1180" fmla="*/ 528482 w 3300023"/>
              <a:gd name="connsiteY1180" fmla="*/ 306056 h 2706595"/>
              <a:gd name="connsiteX1181" fmla="*/ 526987 w 3300023"/>
              <a:gd name="connsiteY1181" fmla="*/ 306556 h 2706595"/>
              <a:gd name="connsiteX1182" fmla="*/ 524873 w 3300023"/>
              <a:gd name="connsiteY1182" fmla="*/ 307090 h 2706595"/>
              <a:gd name="connsiteX1183" fmla="*/ 520643 w 3300023"/>
              <a:gd name="connsiteY1183" fmla="*/ 309221 h 2706595"/>
              <a:gd name="connsiteX1184" fmla="*/ 515883 w 3300023"/>
              <a:gd name="connsiteY1184" fmla="*/ 312950 h 2706595"/>
              <a:gd name="connsiteX1185" fmla="*/ 511123 w 3300023"/>
              <a:gd name="connsiteY1185" fmla="*/ 317211 h 2706595"/>
              <a:gd name="connsiteX1186" fmla="*/ 505834 w 3300023"/>
              <a:gd name="connsiteY1186" fmla="*/ 321472 h 2706595"/>
              <a:gd name="connsiteX1187" fmla="*/ 464583 w 3300023"/>
              <a:gd name="connsiteY1187" fmla="*/ 352366 h 2706595"/>
              <a:gd name="connsiteX1188" fmla="*/ 421746 w 3300023"/>
              <a:gd name="connsiteY1188" fmla="*/ 382195 h 2706595"/>
              <a:gd name="connsiteX1189" fmla="*/ 412228 w 3300023"/>
              <a:gd name="connsiteY1189" fmla="*/ 388586 h 2706595"/>
              <a:gd name="connsiteX1190" fmla="*/ 403765 w 3300023"/>
              <a:gd name="connsiteY1190" fmla="*/ 394446 h 2706595"/>
              <a:gd name="connsiteX1191" fmla="*/ 397420 w 3300023"/>
              <a:gd name="connsiteY1191" fmla="*/ 400305 h 2706595"/>
              <a:gd name="connsiteX1192" fmla="*/ 393752 w 3300023"/>
              <a:gd name="connsiteY1192" fmla="*/ 404335 h 2706595"/>
              <a:gd name="connsiteX1193" fmla="*/ 395429 w 3300023"/>
              <a:gd name="connsiteY1193" fmla="*/ 401167 h 2706595"/>
              <a:gd name="connsiteX1194" fmla="*/ 401806 w 3300023"/>
              <a:gd name="connsiteY1194" fmla="*/ 391602 h 2706595"/>
              <a:gd name="connsiteX1195" fmla="*/ 387456 w 3300023"/>
              <a:gd name="connsiteY1195" fmla="*/ 365566 h 2706595"/>
              <a:gd name="connsiteX1196" fmla="*/ 373105 w 3300023"/>
              <a:gd name="connsiteY1196" fmla="*/ 339530 h 2706595"/>
              <a:gd name="connsiteX1197" fmla="*/ 357162 w 3300023"/>
              <a:gd name="connsiteY1197" fmla="*/ 313494 h 2706595"/>
              <a:gd name="connsiteX1198" fmla="*/ 348658 w 3300023"/>
              <a:gd name="connsiteY1198" fmla="*/ 300743 h 2706595"/>
              <a:gd name="connsiteX1199" fmla="*/ 340685 w 3300023"/>
              <a:gd name="connsiteY1199" fmla="*/ 289052 h 2706595"/>
              <a:gd name="connsiteX1200" fmla="*/ 326867 w 3300023"/>
              <a:gd name="connsiteY1200" fmla="*/ 280020 h 2706595"/>
              <a:gd name="connsiteX1201" fmla="*/ 314643 w 3300023"/>
              <a:gd name="connsiteY1201" fmla="*/ 272050 h 2706595"/>
              <a:gd name="connsiteX1202" fmla="*/ 304545 w 3300023"/>
              <a:gd name="connsiteY1202" fmla="*/ 266737 h 2706595"/>
              <a:gd name="connsiteX1203" fmla="*/ 294976 w 3300023"/>
              <a:gd name="connsiteY1203" fmla="*/ 262486 h 2706595"/>
              <a:gd name="connsiteX1204" fmla="*/ 278501 w 3300023"/>
              <a:gd name="connsiteY1204" fmla="*/ 254516 h 2706595"/>
              <a:gd name="connsiteX1205" fmla="*/ 270529 w 3300023"/>
              <a:gd name="connsiteY1205" fmla="*/ 250795 h 2706595"/>
              <a:gd name="connsiteX1206" fmla="*/ 262026 w 3300023"/>
              <a:gd name="connsiteY1206" fmla="*/ 246014 h 2706595"/>
              <a:gd name="connsiteX1207" fmla="*/ 249270 w 3300023"/>
              <a:gd name="connsiteY1207" fmla="*/ 241231 h 2706595"/>
              <a:gd name="connsiteX1208" fmla="*/ 236514 w 3300023"/>
              <a:gd name="connsiteY1208" fmla="*/ 236450 h 2706595"/>
              <a:gd name="connsiteX1209" fmla="*/ 225883 w 3300023"/>
              <a:gd name="connsiteY1209" fmla="*/ 231137 h 2706595"/>
              <a:gd name="connsiteX1210" fmla="*/ 214722 w 3300023"/>
              <a:gd name="connsiteY1210" fmla="*/ 225823 h 2706595"/>
              <a:gd name="connsiteX1211" fmla="*/ 203561 w 3300023"/>
              <a:gd name="connsiteY1211" fmla="*/ 220508 h 2706595"/>
              <a:gd name="connsiteX1212" fmla="*/ 192931 w 3300023"/>
              <a:gd name="connsiteY1212" fmla="*/ 213602 h 2706595"/>
              <a:gd name="connsiteX1213" fmla="*/ 181770 w 3300023"/>
              <a:gd name="connsiteY1213" fmla="*/ 206695 h 2706595"/>
              <a:gd name="connsiteX1214" fmla="*/ 170609 w 3300023"/>
              <a:gd name="connsiteY1214" fmla="*/ 198723 h 2706595"/>
              <a:gd name="connsiteX1215" fmla="*/ 154133 w 3300023"/>
              <a:gd name="connsiteY1215" fmla="*/ 194474 h 2706595"/>
              <a:gd name="connsiteX1216" fmla="*/ 139783 w 3300023"/>
              <a:gd name="connsiteY1216" fmla="*/ 189691 h 2706595"/>
              <a:gd name="connsiteX1217" fmla="*/ 125965 w 3300023"/>
              <a:gd name="connsiteY1217" fmla="*/ 184378 h 2706595"/>
              <a:gd name="connsiteX1218" fmla="*/ 113209 w 3300023"/>
              <a:gd name="connsiteY1218" fmla="*/ 177470 h 2706595"/>
              <a:gd name="connsiteX1219" fmla="*/ 102046 w 3300023"/>
              <a:gd name="connsiteY1219" fmla="*/ 170562 h 2706595"/>
              <a:gd name="connsiteX1220" fmla="*/ 90885 w 3300023"/>
              <a:gd name="connsiteY1220" fmla="*/ 162060 h 2706595"/>
              <a:gd name="connsiteX1221" fmla="*/ 80256 w 3300023"/>
              <a:gd name="connsiteY1221" fmla="*/ 154091 h 2706595"/>
              <a:gd name="connsiteX1222" fmla="*/ 69095 w 3300023"/>
              <a:gd name="connsiteY1222" fmla="*/ 144526 h 2706595"/>
              <a:gd name="connsiteX1223" fmla="*/ 62184 w 3300023"/>
              <a:gd name="connsiteY1223" fmla="*/ 138681 h 2706595"/>
              <a:gd name="connsiteX1224" fmla="*/ 54213 w 3300023"/>
              <a:gd name="connsiteY1224" fmla="*/ 132305 h 2706595"/>
              <a:gd name="connsiteX1225" fmla="*/ 46241 w 3300023"/>
              <a:gd name="connsiteY1225" fmla="*/ 125398 h 2706595"/>
              <a:gd name="connsiteX1226" fmla="*/ 38800 w 3300023"/>
              <a:gd name="connsiteY1226" fmla="*/ 118490 h 2706595"/>
              <a:gd name="connsiteX1227" fmla="*/ 35610 w 3300023"/>
              <a:gd name="connsiteY1227" fmla="*/ 114771 h 2706595"/>
              <a:gd name="connsiteX1228" fmla="*/ 32953 w 3300023"/>
              <a:gd name="connsiteY1228" fmla="*/ 111052 h 2706595"/>
              <a:gd name="connsiteX1229" fmla="*/ 30828 w 3300023"/>
              <a:gd name="connsiteY1229" fmla="*/ 106269 h 2706595"/>
              <a:gd name="connsiteX1230" fmla="*/ 29233 w 3300023"/>
              <a:gd name="connsiteY1230" fmla="*/ 102550 h 2706595"/>
              <a:gd name="connsiteX1231" fmla="*/ 28169 w 3300023"/>
              <a:gd name="connsiteY1231" fmla="*/ 97767 h 2706595"/>
              <a:gd name="connsiteX1232" fmla="*/ 27639 w 3300023"/>
              <a:gd name="connsiteY1232" fmla="*/ 93518 h 2706595"/>
              <a:gd name="connsiteX1233" fmla="*/ 28169 w 3300023"/>
              <a:gd name="connsiteY1233" fmla="*/ 88203 h 2706595"/>
              <a:gd name="connsiteX1234" fmla="*/ 29233 w 3300023"/>
              <a:gd name="connsiteY1234" fmla="*/ 83422 h 2706595"/>
              <a:gd name="connsiteX1235" fmla="*/ 15413 w 3300023"/>
              <a:gd name="connsiteY1235" fmla="*/ 68012 h 2706595"/>
              <a:gd name="connsiteX1236" fmla="*/ 6379 w 3300023"/>
              <a:gd name="connsiteY1236" fmla="*/ 57918 h 2706595"/>
              <a:gd name="connsiteX1237" fmla="*/ 2657 w 3300023"/>
              <a:gd name="connsiteY1237" fmla="*/ 53135 h 2706595"/>
              <a:gd name="connsiteX1238" fmla="*/ 1065 w 3300023"/>
              <a:gd name="connsiteY1238" fmla="*/ 49948 h 2706595"/>
              <a:gd name="connsiteX1239" fmla="*/ 0 w 3300023"/>
              <a:gd name="connsiteY1239" fmla="*/ 46227 h 2706595"/>
              <a:gd name="connsiteX1240" fmla="*/ 0 w 3300023"/>
              <a:gd name="connsiteY1240" fmla="*/ 42508 h 2706595"/>
              <a:gd name="connsiteX1241" fmla="*/ 1065 w 3300023"/>
              <a:gd name="connsiteY1241" fmla="*/ 40384 h 2706595"/>
              <a:gd name="connsiteX1242" fmla="*/ 2127 w 3300023"/>
              <a:gd name="connsiteY1242" fmla="*/ 38257 h 2706595"/>
              <a:gd name="connsiteX1243" fmla="*/ 5847 w 3300023"/>
              <a:gd name="connsiteY1243" fmla="*/ 34538 h 2706595"/>
              <a:gd name="connsiteX1244" fmla="*/ 9036 w 3300023"/>
              <a:gd name="connsiteY1244" fmla="*/ 31350 h 2706595"/>
              <a:gd name="connsiteX1245" fmla="*/ 10099 w 3300023"/>
              <a:gd name="connsiteY1245" fmla="*/ 29755 h 2706595"/>
              <a:gd name="connsiteX1246" fmla="*/ 10631 w 3300023"/>
              <a:gd name="connsiteY1246" fmla="*/ 27631 h 2706595"/>
              <a:gd name="connsiteX1247" fmla="*/ 11161 w 3300023"/>
              <a:gd name="connsiteY1247" fmla="*/ 22848 h 2706595"/>
              <a:gd name="connsiteX1248" fmla="*/ 12226 w 3300023"/>
              <a:gd name="connsiteY1248" fmla="*/ 18066 h 2706595"/>
              <a:gd name="connsiteX1249" fmla="*/ 14351 w 3300023"/>
              <a:gd name="connsiteY1249" fmla="*/ 15410 h 2706595"/>
              <a:gd name="connsiteX1250" fmla="*/ 16478 w 3300023"/>
              <a:gd name="connsiteY1250" fmla="*/ 12753 h 2706595"/>
              <a:gd name="connsiteX1251" fmla="*/ 19665 w 3300023"/>
              <a:gd name="connsiteY1251" fmla="*/ 11691 h 2706595"/>
              <a:gd name="connsiteX1252" fmla="*/ 23387 w 3300023"/>
              <a:gd name="connsiteY1252" fmla="*/ 10627 h 2706595"/>
              <a:gd name="connsiteX1253" fmla="*/ 27106 w 3300023"/>
              <a:gd name="connsiteY1253" fmla="*/ 10627 h 2706595"/>
              <a:gd name="connsiteX1254" fmla="*/ 31358 w 3300023"/>
              <a:gd name="connsiteY1254" fmla="*/ 11159 h 2706595"/>
              <a:gd name="connsiteX1255" fmla="*/ 35610 w 3300023"/>
              <a:gd name="connsiteY1255" fmla="*/ 12221 h 2706595"/>
              <a:gd name="connsiteX1256" fmla="*/ 40394 w 3300023"/>
              <a:gd name="connsiteY1256" fmla="*/ 13815 h 2706595"/>
              <a:gd name="connsiteX1257" fmla="*/ 49961 w 3300023"/>
              <a:gd name="connsiteY1257" fmla="*/ 18066 h 2706595"/>
              <a:gd name="connsiteX1258" fmla="*/ 59527 w 3300023"/>
              <a:gd name="connsiteY1258" fmla="*/ 24442 h 2706595"/>
              <a:gd name="connsiteX1259" fmla="*/ 67501 w 3300023"/>
              <a:gd name="connsiteY1259" fmla="*/ 30287 h 2706595"/>
              <a:gd name="connsiteX1260" fmla="*/ 66438 w 3300023"/>
              <a:gd name="connsiteY1260" fmla="*/ 24442 h 2706595"/>
              <a:gd name="connsiteX1261" fmla="*/ 65374 w 3300023"/>
              <a:gd name="connsiteY1261" fmla="*/ 19129 h 2706595"/>
              <a:gd name="connsiteX1262" fmla="*/ 65374 w 3300023"/>
              <a:gd name="connsiteY1262" fmla="*/ 14348 h 2706595"/>
              <a:gd name="connsiteX1263" fmla="*/ 65374 w 3300023"/>
              <a:gd name="connsiteY1263" fmla="*/ 10627 h 2706595"/>
              <a:gd name="connsiteX1264" fmla="*/ 65906 w 3300023"/>
              <a:gd name="connsiteY1264" fmla="*/ 7440 h 2706595"/>
              <a:gd name="connsiteX1265" fmla="*/ 67501 w 3300023"/>
              <a:gd name="connsiteY1265" fmla="*/ 4783 h 2706595"/>
              <a:gd name="connsiteX1266" fmla="*/ 68563 w 3300023"/>
              <a:gd name="connsiteY1266" fmla="*/ 3189 h 2706595"/>
              <a:gd name="connsiteX1267" fmla="*/ 70690 w 3300023"/>
              <a:gd name="connsiteY1267" fmla="*/ 1595 h 2706595"/>
              <a:gd name="connsiteX1268" fmla="*/ 73347 w 3300023"/>
              <a:gd name="connsiteY1268" fmla="*/ 1062 h 270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</a:cxnLst>
            <a:rect l="l" t="t" r="r" b="b"/>
            <a:pathLst>
              <a:path w="3300023" h="2706595">
                <a:moveTo>
                  <a:pt x="1773141" y="1153966"/>
                </a:moveTo>
                <a:lnTo>
                  <a:pt x="1766758" y="1159811"/>
                </a:lnTo>
                <a:lnTo>
                  <a:pt x="1761972" y="1164060"/>
                </a:lnTo>
                <a:lnTo>
                  <a:pt x="1756656" y="1167779"/>
                </a:lnTo>
                <a:lnTo>
                  <a:pt x="1751868" y="1170968"/>
                </a:lnTo>
                <a:lnTo>
                  <a:pt x="1746019" y="1173624"/>
                </a:lnTo>
                <a:lnTo>
                  <a:pt x="1740701" y="1176281"/>
                </a:lnTo>
                <a:lnTo>
                  <a:pt x="1726342" y="1181062"/>
                </a:lnTo>
                <a:lnTo>
                  <a:pt x="1713046" y="1184251"/>
                </a:lnTo>
                <a:lnTo>
                  <a:pt x="1707198" y="1185843"/>
                </a:lnTo>
                <a:lnTo>
                  <a:pt x="1701879" y="1188500"/>
                </a:lnTo>
                <a:lnTo>
                  <a:pt x="1697625" y="1190627"/>
                </a:lnTo>
                <a:lnTo>
                  <a:pt x="1692839" y="1193281"/>
                </a:lnTo>
                <a:lnTo>
                  <a:pt x="1689115" y="1195938"/>
                </a:lnTo>
                <a:lnTo>
                  <a:pt x="1685394" y="1199126"/>
                </a:lnTo>
                <a:lnTo>
                  <a:pt x="1682734" y="1202845"/>
                </a:lnTo>
                <a:lnTo>
                  <a:pt x="1680075" y="1207096"/>
                </a:lnTo>
                <a:lnTo>
                  <a:pt x="1678481" y="1211877"/>
                </a:lnTo>
                <a:lnTo>
                  <a:pt x="1676352" y="1216659"/>
                </a:lnTo>
                <a:lnTo>
                  <a:pt x="1675289" y="1221440"/>
                </a:lnTo>
                <a:lnTo>
                  <a:pt x="1674757" y="1227815"/>
                </a:lnTo>
                <a:lnTo>
                  <a:pt x="1674757" y="1234191"/>
                </a:lnTo>
                <a:lnTo>
                  <a:pt x="1674757" y="1241098"/>
                </a:lnTo>
                <a:lnTo>
                  <a:pt x="1665185" y="1280414"/>
                </a:lnTo>
                <a:lnTo>
                  <a:pt x="1661463" y="1294227"/>
                </a:lnTo>
                <a:lnTo>
                  <a:pt x="1657739" y="1302729"/>
                </a:lnTo>
                <a:lnTo>
                  <a:pt x="1656675" y="1304321"/>
                </a:lnTo>
                <a:lnTo>
                  <a:pt x="1656145" y="1304321"/>
                </a:lnTo>
                <a:lnTo>
                  <a:pt x="1655612" y="1301665"/>
                </a:lnTo>
                <a:lnTo>
                  <a:pt x="1655612" y="1296883"/>
                </a:lnTo>
                <a:lnTo>
                  <a:pt x="1656675" y="1280414"/>
                </a:lnTo>
                <a:lnTo>
                  <a:pt x="1659334" y="1252255"/>
                </a:lnTo>
                <a:lnTo>
                  <a:pt x="1658804" y="1244817"/>
                </a:lnTo>
                <a:lnTo>
                  <a:pt x="1656675" y="1238442"/>
                </a:lnTo>
                <a:lnTo>
                  <a:pt x="1655612" y="1232598"/>
                </a:lnTo>
                <a:lnTo>
                  <a:pt x="1653485" y="1227815"/>
                </a:lnTo>
                <a:lnTo>
                  <a:pt x="1651358" y="1223034"/>
                </a:lnTo>
                <a:lnTo>
                  <a:pt x="1649231" y="1218783"/>
                </a:lnTo>
                <a:lnTo>
                  <a:pt x="1646040" y="1215596"/>
                </a:lnTo>
                <a:lnTo>
                  <a:pt x="1642849" y="1212940"/>
                </a:lnTo>
                <a:lnTo>
                  <a:pt x="1638595" y="1210283"/>
                </a:lnTo>
                <a:lnTo>
                  <a:pt x="1634871" y="1208159"/>
                </a:lnTo>
                <a:lnTo>
                  <a:pt x="1630085" y="1206564"/>
                </a:lnTo>
                <a:lnTo>
                  <a:pt x="1625299" y="1204440"/>
                </a:lnTo>
                <a:lnTo>
                  <a:pt x="1613599" y="1201783"/>
                </a:lnTo>
                <a:lnTo>
                  <a:pt x="1600305" y="1199657"/>
                </a:lnTo>
                <a:lnTo>
                  <a:pt x="1585415" y="1195938"/>
                </a:lnTo>
                <a:lnTo>
                  <a:pt x="1569992" y="1192219"/>
                </a:lnTo>
                <a:lnTo>
                  <a:pt x="1554039" y="1189562"/>
                </a:lnTo>
                <a:lnTo>
                  <a:pt x="1538616" y="1185843"/>
                </a:lnTo>
                <a:lnTo>
                  <a:pt x="1553506" y="1193813"/>
                </a:lnTo>
                <a:lnTo>
                  <a:pt x="1565738" y="1200189"/>
                </a:lnTo>
                <a:lnTo>
                  <a:pt x="1576373" y="1207096"/>
                </a:lnTo>
                <a:lnTo>
                  <a:pt x="1584350" y="1212940"/>
                </a:lnTo>
                <a:lnTo>
                  <a:pt x="1590201" y="1218253"/>
                </a:lnTo>
                <a:lnTo>
                  <a:pt x="1592328" y="1220910"/>
                </a:lnTo>
                <a:lnTo>
                  <a:pt x="1594455" y="1224096"/>
                </a:lnTo>
                <a:lnTo>
                  <a:pt x="1595519" y="1227285"/>
                </a:lnTo>
                <a:lnTo>
                  <a:pt x="1596582" y="1229942"/>
                </a:lnTo>
                <a:lnTo>
                  <a:pt x="1597114" y="1233128"/>
                </a:lnTo>
                <a:lnTo>
                  <a:pt x="1597646" y="1236317"/>
                </a:lnTo>
                <a:lnTo>
                  <a:pt x="1597114" y="1243223"/>
                </a:lnTo>
                <a:lnTo>
                  <a:pt x="1596049" y="1250130"/>
                </a:lnTo>
                <a:lnTo>
                  <a:pt x="1593922" y="1258100"/>
                </a:lnTo>
                <a:lnTo>
                  <a:pt x="1590731" y="1267132"/>
                </a:lnTo>
                <a:lnTo>
                  <a:pt x="1583288" y="1288383"/>
                </a:lnTo>
                <a:lnTo>
                  <a:pt x="1579564" y="1301665"/>
                </a:lnTo>
                <a:lnTo>
                  <a:pt x="1575842" y="1315480"/>
                </a:lnTo>
                <a:lnTo>
                  <a:pt x="1555101" y="1378703"/>
                </a:lnTo>
                <a:lnTo>
                  <a:pt x="1534892" y="1439801"/>
                </a:lnTo>
                <a:lnTo>
                  <a:pt x="1525320" y="1474335"/>
                </a:lnTo>
                <a:lnTo>
                  <a:pt x="1516280" y="1508337"/>
                </a:lnTo>
                <a:lnTo>
                  <a:pt x="1498197" y="1577406"/>
                </a:lnTo>
                <a:lnTo>
                  <a:pt x="1489157" y="1611940"/>
                </a:lnTo>
                <a:lnTo>
                  <a:pt x="1480117" y="1645944"/>
                </a:lnTo>
                <a:lnTo>
                  <a:pt x="1469480" y="1679413"/>
                </a:lnTo>
                <a:lnTo>
                  <a:pt x="1459376" y="1713417"/>
                </a:lnTo>
                <a:lnTo>
                  <a:pt x="1450868" y="1735201"/>
                </a:lnTo>
                <a:lnTo>
                  <a:pt x="1443955" y="1758046"/>
                </a:lnTo>
                <a:lnTo>
                  <a:pt x="1437572" y="1780359"/>
                </a:lnTo>
                <a:lnTo>
                  <a:pt x="1432254" y="1802674"/>
                </a:lnTo>
                <a:lnTo>
                  <a:pt x="1427468" y="1825520"/>
                </a:lnTo>
                <a:lnTo>
                  <a:pt x="1423214" y="1848365"/>
                </a:lnTo>
                <a:lnTo>
                  <a:pt x="1418960" y="1870678"/>
                </a:lnTo>
                <a:lnTo>
                  <a:pt x="1415236" y="1892994"/>
                </a:lnTo>
                <a:lnTo>
                  <a:pt x="1408855" y="1938685"/>
                </a:lnTo>
                <a:lnTo>
                  <a:pt x="1402474" y="1983845"/>
                </a:lnTo>
                <a:lnTo>
                  <a:pt x="1394497" y="2030066"/>
                </a:lnTo>
                <a:lnTo>
                  <a:pt x="1390773" y="2052381"/>
                </a:lnTo>
                <a:lnTo>
                  <a:pt x="1386519" y="2075227"/>
                </a:lnTo>
                <a:lnTo>
                  <a:pt x="1373755" y="2123574"/>
                </a:lnTo>
                <a:lnTo>
                  <a:pt x="1366842" y="2149076"/>
                </a:lnTo>
                <a:lnTo>
                  <a:pt x="1359397" y="2174578"/>
                </a:lnTo>
                <a:lnTo>
                  <a:pt x="1351421" y="2201674"/>
                </a:lnTo>
                <a:lnTo>
                  <a:pt x="1342379" y="2228239"/>
                </a:lnTo>
                <a:lnTo>
                  <a:pt x="1333339" y="2255335"/>
                </a:lnTo>
                <a:lnTo>
                  <a:pt x="1323235" y="2281899"/>
                </a:lnTo>
                <a:lnTo>
                  <a:pt x="1316321" y="2298369"/>
                </a:lnTo>
                <a:lnTo>
                  <a:pt x="1308344" y="2314309"/>
                </a:lnTo>
                <a:lnTo>
                  <a:pt x="1292923" y="2346187"/>
                </a:lnTo>
                <a:lnTo>
                  <a:pt x="1284945" y="2361594"/>
                </a:lnTo>
                <a:lnTo>
                  <a:pt x="1279095" y="2376469"/>
                </a:lnTo>
                <a:lnTo>
                  <a:pt x="1276435" y="2383907"/>
                </a:lnTo>
                <a:lnTo>
                  <a:pt x="1274841" y="2390815"/>
                </a:lnTo>
                <a:lnTo>
                  <a:pt x="1273246" y="2397720"/>
                </a:lnTo>
                <a:lnTo>
                  <a:pt x="1272182" y="2404628"/>
                </a:lnTo>
                <a:lnTo>
                  <a:pt x="1272182" y="2406222"/>
                </a:lnTo>
                <a:lnTo>
                  <a:pt x="1273246" y="2407815"/>
                </a:lnTo>
                <a:lnTo>
                  <a:pt x="1274841" y="2409409"/>
                </a:lnTo>
                <a:lnTo>
                  <a:pt x="1276435" y="2410471"/>
                </a:lnTo>
                <a:lnTo>
                  <a:pt x="1281222" y="2412066"/>
                </a:lnTo>
                <a:lnTo>
                  <a:pt x="1287072" y="2414190"/>
                </a:lnTo>
                <a:lnTo>
                  <a:pt x="1303558" y="2417379"/>
                </a:lnTo>
                <a:lnTo>
                  <a:pt x="1313130" y="2418973"/>
                </a:lnTo>
                <a:lnTo>
                  <a:pt x="1322172" y="2421630"/>
                </a:lnTo>
                <a:lnTo>
                  <a:pt x="1358865" y="2435443"/>
                </a:lnTo>
                <a:lnTo>
                  <a:pt x="1395559" y="2447662"/>
                </a:lnTo>
                <a:lnTo>
                  <a:pt x="1413641" y="2454038"/>
                </a:lnTo>
                <a:lnTo>
                  <a:pt x="1432254" y="2459883"/>
                </a:lnTo>
                <a:lnTo>
                  <a:pt x="1450868" y="2464664"/>
                </a:lnTo>
                <a:lnTo>
                  <a:pt x="1469480" y="2469977"/>
                </a:lnTo>
                <a:lnTo>
                  <a:pt x="1488095" y="2474759"/>
                </a:lnTo>
                <a:lnTo>
                  <a:pt x="1507239" y="2478477"/>
                </a:lnTo>
                <a:lnTo>
                  <a:pt x="1526384" y="2481664"/>
                </a:lnTo>
                <a:lnTo>
                  <a:pt x="1545529" y="2484321"/>
                </a:lnTo>
                <a:lnTo>
                  <a:pt x="1564673" y="2486977"/>
                </a:lnTo>
                <a:lnTo>
                  <a:pt x="1584350" y="2488572"/>
                </a:lnTo>
                <a:lnTo>
                  <a:pt x="1605092" y="2489634"/>
                </a:lnTo>
                <a:lnTo>
                  <a:pt x="1625299" y="2489634"/>
                </a:lnTo>
                <a:lnTo>
                  <a:pt x="1675289" y="2488572"/>
                </a:lnTo>
                <a:lnTo>
                  <a:pt x="1694434" y="2488572"/>
                </a:lnTo>
                <a:lnTo>
                  <a:pt x="1713046" y="2488040"/>
                </a:lnTo>
                <a:lnTo>
                  <a:pt x="1731128" y="2486977"/>
                </a:lnTo>
                <a:lnTo>
                  <a:pt x="1749210" y="2484853"/>
                </a:lnTo>
                <a:lnTo>
                  <a:pt x="1766758" y="2482728"/>
                </a:lnTo>
                <a:lnTo>
                  <a:pt x="1783776" y="2480072"/>
                </a:lnTo>
                <a:lnTo>
                  <a:pt x="1801326" y="2477415"/>
                </a:lnTo>
                <a:lnTo>
                  <a:pt x="1818344" y="2473696"/>
                </a:lnTo>
                <a:lnTo>
                  <a:pt x="1835361" y="2469977"/>
                </a:lnTo>
                <a:lnTo>
                  <a:pt x="1852379" y="2464664"/>
                </a:lnTo>
                <a:lnTo>
                  <a:pt x="1869397" y="2459883"/>
                </a:lnTo>
                <a:lnTo>
                  <a:pt x="1886414" y="2454570"/>
                </a:lnTo>
                <a:lnTo>
                  <a:pt x="1921514" y="2442349"/>
                </a:lnTo>
                <a:lnTo>
                  <a:pt x="1957676" y="2428536"/>
                </a:lnTo>
                <a:lnTo>
                  <a:pt x="1962462" y="2426411"/>
                </a:lnTo>
                <a:lnTo>
                  <a:pt x="1966716" y="2424285"/>
                </a:lnTo>
                <a:lnTo>
                  <a:pt x="1974162" y="2421630"/>
                </a:lnTo>
                <a:lnTo>
                  <a:pt x="1976821" y="2420566"/>
                </a:lnTo>
                <a:lnTo>
                  <a:pt x="1978948" y="2418973"/>
                </a:lnTo>
                <a:lnTo>
                  <a:pt x="1979480" y="2417379"/>
                </a:lnTo>
                <a:lnTo>
                  <a:pt x="1980012" y="2415255"/>
                </a:lnTo>
                <a:lnTo>
                  <a:pt x="1978418" y="2405690"/>
                </a:lnTo>
                <a:lnTo>
                  <a:pt x="1976291" y="2393471"/>
                </a:lnTo>
                <a:lnTo>
                  <a:pt x="1974162" y="2379126"/>
                </a:lnTo>
                <a:lnTo>
                  <a:pt x="1969376" y="2360530"/>
                </a:lnTo>
                <a:lnTo>
                  <a:pt x="1966186" y="2336092"/>
                </a:lnTo>
                <a:lnTo>
                  <a:pt x="1962995" y="2312714"/>
                </a:lnTo>
                <a:lnTo>
                  <a:pt x="1960868" y="2289337"/>
                </a:lnTo>
                <a:lnTo>
                  <a:pt x="1958741" y="2265962"/>
                </a:lnTo>
                <a:lnTo>
                  <a:pt x="1956082" y="2221333"/>
                </a:lnTo>
                <a:lnTo>
                  <a:pt x="1954485" y="2178297"/>
                </a:lnTo>
                <a:lnTo>
                  <a:pt x="1953422" y="2135795"/>
                </a:lnTo>
                <a:lnTo>
                  <a:pt x="1953422" y="2094885"/>
                </a:lnTo>
                <a:lnTo>
                  <a:pt x="1953955" y="2017315"/>
                </a:lnTo>
                <a:lnTo>
                  <a:pt x="1947040" y="1948249"/>
                </a:lnTo>
                <a:lnTo>
                  <a:pt x="1943850" y="1914245"/>
                </a:lnTo>
                <a:lnTo>
                  <a:pt x="1939596" y="1879711"/>
                </a:lnTo>
                <a:lnTo>
                  <a:pt x="1937467" y="1862711"/>
                </a:lnTo>
                <a:lnTo>
                  <a:pt x="1934810" y="1845709"/>
                </a:lnTo>
                <a:lnTo>
                  <a:pt x="1931086" y="1829769"/>
                </a:lnTo>
                <a:lnTo>
                  <a:pt x="1927895" y="1812769"/>
                </a:lnTo>
                <a:lnTo>
                  <a:pt x="1923641" y="1795767"/>
                </a:lnTo>
                <a:lnTo>
                  <a:pt x="1919387" y="1779297"/>
                </a:lnTo>
                <a:lnTo>
                  <a:pt x="1913536" y="1762827"/>
                </a:lnTo>
                <a:lnTo>
                  <a:pt x="1908218" y="1746357"/>
                </a:lnTo>
                <a:lnTo>
                  <a:pt x="1880566" y="1651255"/>
                </a:lnTo>
                <a:lnTo>
                  <a:pt x="1851316" y="1556154"/>
                </a:lnTo>
                <a:lnTo>
                  <a:pt x="1836958" y="1508869"/>
                </a:lnTo>
                <a:lnTo>
                  <a:pt x="1821535" y="1461054"/>
                </a:lnTo>
                <a:lnTo>
                  <a:pt x="1806644" y="1414299"/>
                </a:lnTo>
                <a:lnTo>
                  <a:pt x="1790691" y="1367014"/>
                </a:lnTo>
                <a:lnTo>
                  <a:pt x="1778990" y="1337793"/>
                </a:lnTo>
                <a:lnTo>
                  <a:pt x="1774204" y="1324512"/>
                </a:lnTo>
                <a:lnTo>
                  <a:pt x="1769950" y="1311761"/>
                </a:lnTo>
                <a:lnTo>
                  <a:pt x="1766228" y="1300602"/>
                </a:lnTo>
                <a:lnTo>
                  <a:pt x="1763569" y="1289978"/>
                </a:lnTo>
                <a:lnTo>
                  <a:pt x="1761972" y="1279883"/>
                </a:lnTo>
                <a:lnTo>
                  <a:pt x="1760910" y="1269257"/>
                </a:lnTo>
                <a:lnTo>
                  <a:pt x="1760377" y="1259163"/>
                </a:lnTo>
                <a:lnTo>
                  <a:pt x="1760910" y="1249598"/>
                </a:lnTo>
                <a:lnTo>
                  <a:pt x="1761972" y="1239504"/>
                </a:lnTo>
                <a:lnTo>
                  <a:pt x="1764099" y="1229410"/>
                </a:lnTo>
                <a:lnTo>
                  <a:pt x="1767291" y="1218253"/>
                </a:lnTo>
                <a:lnTo>
                  <a:pt x="1771544" y="1206564"/>
                </a:lnTo>
                <a:lnTo>
                  <a:pt x="1775800" y="1194345"/>
                </a:lnTo>
                <a:lnTo>
                  <a:pt x="1781649" y="1180530"/>
                </a:lnTo>
                <a:lnTo>
                  <a:pt x="1783246" y="1174687"/>
                </a:lnTo>
                <a:lnTo>
                  <a:pt x="1784308" y="1168843"/>
                </a:lnTo>
                <a:lnTo>
                  <a:pt x="1783776" y="1164060"/>
                </a:lnTo>
                <a:lnTo>
                  <a:pt x="1782181" y="1159811"/>
                </a:lnTo>
                <a:lnTo>
                  <a:pt x="1780587" y="1157155"/>
                </a:lnTo>
                <a:lnTo>
                  <a:pt x="1777927" y="1155028"/>
                </a:lnTo>
                <a:lnTo>
                  <a:pt x="1775268" y="1153966"/>
                </a:lnTo>
                <a:lnTo>
                  <a:pt x="1774204" y="1153966"/>
                </a:lnTo>
                <a:close/>
                <a:moveTo>
                  <a:pt x="2888649" y="444823"/>
                </a:moveTo>
                <a:lnTo>
                  <a:pt x="2888649" y="445799"/>
                </a:lnTo>
                <a:lnTo>
                  <a:pt x="2888500" y="446319"/>
                </a:lnTo>
                <a:close/>
                <a:moveTo>
                  <a:pt x="384489" y="443410"/>
                </a:moveTo>
                <a:lnTo>
                  <a:pt x="385257" y="446115"/>
                </a:lnTo>
                <a:lnTo>
                  <a:pt x="388428" y="453038"/>
                </a:lnTo>
                <a:lnTo>
                  <a:pt x="391810" y="459851"/>
                </a:lnTo>
                <a:lnTo>
                  <a:pt x="390645" y="458020"/>
                </a:lnTo>
                <a:lnTo>
                  <a:pt x="386926" y="451113"/>
                </a:lnTo>
                <a:lnTo>
                  <a:pt x="384799" y="445269"/>
                </a:lnTo>
                <a:close/>
                <a:moveTo>
                  <a:pt x="2887888" y="434713"/>
                </a:moveTo>
                <a:lnTo>
                  <a:pt x="2888119" y="435173"/>
                </a:lnTo>
                <a:lnTo>
                  <a:pt x="2888649" y="438362"/>
                </a:lnTo>
                <a:lnTo>
                  <a:pt x="2888649" y="438934"/>
                </a:lnTo>
                <a:close/>
                <a:moveTo>
                  <a:pt x="2704754" y="367693"/>
                </a:moveTo>
                <a:lnTo>
                  <a:pt x="2705817" y="367693"/>
                </a:lnTo>
                <a:lnTo>
                  <a:pt x="2706879" y="368223"/>
                </a:lnTo>
                <a:lnTo>
                  <a:pt x="2707094" y="368438"/>
                </a:lnTo>
                <a:lnTo>
                  <a:pt x="2706974" y="368679"/>
                </a:lnTo>
                <a:lnTo>
                  <a:pt x="2706974" y="370835"/>
                </a:lnTo>
                <a:lnTo>
                  <a:pt x="2706974" y="372452"/>
                </a:lnTo>
                <a:lnTo>
                  <a:pt x="2706974" y="374609"/>
                </a:lnTo>
                <a:lnTo>
                  <a:pt x="2708042" y="376227"/>
                </a:lnTo>
                <a:lnTo>
                  <a:pt x="2709113" y="378384"/>
                </a:lnTo>
                <a:lnTo>
                  <a:pt x="2712854" y="382157"/>
                </a:lnTo>
                <a:lnTo>
                  <a:pt x="2718199" y="387548"/>
                </a:lnTo>
                <a:lnTo>
                  <a:pt x="2727285" y="396713"/>
                </a:lnTo>
                <a:lnTo>
                  <a:pt x="2735839" y="405337"/>
                </a:lnTo>
                <a:lnTo>
                  <a:pt x="2745460" y="412886"/>
                </a:lnTo>
                <a:lnTo>
                  <a:pt x="2754548" y="419894"/>
                </a:lnTo>
                <a:lnTo>
                  <a:pt x="2764703" y="427442"/>
                </a:lnTo>
                <a:lnTo>
                  <a:pt x="2774860" y="433910"/>
                </a:lnTo>
                <a:lnTo>
                  <a:pt x="2796242" y="446309"/>
                </a:lnTo>
                <a:lnTo>
                  <a:pt x="2835262" y="468952"/>
                </a:lnTo>
                <a:lnTo>
                  <a:pt x="2848090" y="473803"/>
                </a:lnTo>
                <a:lnTo>
                  <a:pt x="2859849" y="479195"/>
                </a:lnTo>
                <a:lnTo>
                  <a:pt x="2864662" y="480273"/>
                </a:lnTo>
                <a:lnTo>
                  <a:pt x="2869472" y="481351"/>
                </a:lnTo>
                <a:lnTo>
                  <a:pt x="2871609" y="480813"/>
                </a:lnTo>
                <a:lnTo>
                  <a:pt x="2873214" y="480813"/>
                </a:lnTo>
                <a:lnTo>
                  <a:pt x="2874282" y="479735"/>
                </a:lnTo>
                <a:lnTo>
                  <a:pt x="2875351" y="478657"/>
                </a:lnTo>
                <a:lnTo>
                  <a:pt x="2877610" y="475617"/>
                </a:lnTo>
                <a:lnTo>
                  <a:pt x="2880677" y="477149"/>
                </a:lnTo>
                <a:lnTo>
                  <a:pt x="2883867" y="478213"/>
                </a:lnTo>
                <a:lnTo>
                  <a:pt x="2886524" y="479275"/>
                </a:lnTo>
                <a:lnTo>
                  <a:pt x="2889181" y="480337"/>
                </a:lnTo>
                <a:lnTo>
                  <a:pt x="2890776" y="481932"/>
                </a:lnTo>
                <a:lnTo>
                  <a:pt x="2891838" y="484056"/>
                </a:lnTo>
                <a:lnTo>
                  <a:pt x="2892903" y="485651"/>
                </a:lnTo>
                <a:lnTo>
                  <a:pt x="2893433" y="487777"/>
                </a:lnTo>
                <a:lnTo>
                  <a:pt x="2893433" y="489902"/>
                </a:lnTo>
                <a:lnTo>
                  <a:pt x="2893433" y="492026"/>
                </a:lnTo>
                <a:lnTo>
                  <a:pt x="2891838" y="497872"/>
                </a:lnTo>
                <a:lnTo>
                  <a:pt x="2889713" y="503185"/>
                </a:lnTo>
                <a:lnTo>
                  <a:pt x="2885992" y="509030"/>
                </a:lnTo>
                <a:lnTo>
                  <a:pt x="2881740" y="515406"/>
                </a:lnTo>
                <a:lnTo>
                  <a:pt x="2877488" y="522313"/>
                </a:lnTo>
                <a:lnTo>
                  <a:pt x="2866859" y="536129"/>
                </a:lnTo>
                <a:lnTo>
                  <a:pt x="2856760" y="549944"/>
                </a:lnTo>
                <a:lnTo>
                  <a:pt x="2851976" y="556319"/>
                </a:lnTo>
                <a:lnTo>
                  <a:pt x="2847194" y="563227"/>
                </a:lnTo>
                <a:lnTo>
                  <a:pt x="2751525" y="702972"/>
                </a:lnTo>
                <a:lnTo>
                  <a:pt x="2717510" y="756637"/>
                </a:lnTo>
                <a:lnTo>
                  <a:pt x="2701035" y="782673"/>
                </a:lnTo>
                <a:lnTo>
                  <a:pt x="2685620" y="809771"/>
                </a:lnTo>
                <a:lnTo>
                  <a:pt x="2670207" y="836871"/>
                </a:lnTo>
                <a:lnTo>
                  <a:pt x="2654794" y="864500"/>
                </a:lnTo>
                <a:lnTo>
                  <a:pt x="2640444" y="891600"/>
                </a:lnTo>
                <a:lnTo>
                  <a:pt x="2626625" y="920293"/>
                </a:lnTo>
                <a:lnTo>
                  <a:pt x="2620246" y="939422"/>
                </a:lnTo>
                <a:lnTo>
                  <a:pt x="2613870" y="956424"/>
                </a:lnTo>
                <a:lnTo>
                  <a:pt x="2606428" y="971301"/>
                </a:lnTo>
                <a:lnTo>
                  <a:pt x="2598987" y="984054"/>
                </a:lnTo>
                <a:lnTo>
                  <a:pt x="2590483" y="996805"/>
                </a:lnTo>
                <a:lnTo>
                  <a:pt x="2580917" y="1009558"/>
                </a:lnTo>
                <a:lnTo>
                  <a:pt x="2569756" y="1021779"/>
                </a:lnTo>
                <a:lnTo>
                  <a:pt x="2557530" y="1035594"/>
                </a:lnTo>
                <a:lnTo>
                  <a:pt x="2546902" y="1042502"/>
                </a:lnTo>
                <a:lnTo>
                  <a:pt x="2537335" y="1047815"/>
                </a:lnTo>
                <a:lnTo>
                  <a:pt x="2529362" y="1051534"/>
                </a:lnTo>
                <a:lnTo>
                  <a:pt x="2520858" y="1055785"/>
                </a:lnTo>
                <a:lnTo>
                  <a:pt x="2516076" y="1058442"/>
                </a:lnTo>
                <a:lnTo>
                  <a:pt x="2511824" y="1062693"/>
                </a:lnTo>
                <a:lnTo>
                  <a:pt x="2507572" y="1066412"/>
                </a:lnTo>
                <a:lnTo>
                  <a:pt x="2503850" y="1070663"/>
                </a:lnTo>
                <a:lnTo>
                  <a:pt x="2495879" y="1080227"/>
                </a:lnTo>
                <a:lnTo>
                  <a:pt x="2488970" y="1090853"/>
                </a:lnTo>
                <a:lnTo>
                  <a:pt x="2474619" y="1113171"/>
                </a:lnTo>
                <a:lnTo>
                  <a:pt x="2467710" y="1124861"/>
                </a:lnTo>
                <a:lnTo>
                  <a:pt x="2460269" y="1136018"/>
                </a:lnTo>
                <a:lnTo>
                  <a:pt x="2451765" y="1156741"/>
                </a:lnTo>
                <a:lnTo>
                  <a:pt x="2443261" y="1175339"/>
                </a:lnTo>
                <a:lnTo>
                  <a:pt x="2435288" y="1193404"/>
                </a:lnTo>
                <a:lnTo>
                  <a:pt x="2426254" y="1209875"/>
                </a:lnTo>
                <a:lnTo>
                  <a:pt x="2416685" y="1224753"/>
                </a:lnTo>
                <a:lnTo>
                  <a:pt x="2411903" y="1232723"/>
                </a:lnTo>
                <a:lnTo>
                  <a:pt x="2406056" y="1240163"/>
                </a:lnTo>
                <a:lnTo>
                  <a:pt x="2400210" y="1247602"/>
                </a:lnTo>
                <a:lnTo>
                  <a:pt x="2393833" y="1254510"/>
                </a:lnTo>
                <a:lnTo>
                  <a:pt x="2386924" y="1261416"/>
                </a:lnTo>
                <a:lnTo>
                  <a:pt x="2380013" y="1268855"/>
                </a:lnTo>
                <a:lnTo>
                  <a:pt x="2360348" y="1283733"/>
                </a:lnTo>
                <a:lnTo>
                  <a:pt x="2341746" y="1298080"/>
                </a:lnTo>
                <a:lnTo>
                  <a:pt x="2324738" y="1312958"/>
                </a:lnTo>
                <a:lnTo>
                  <a:pt x="2308795" y="1328365"/>
                </a:lnTo>
                <a:lnTo>
                  <a:pt x="2301354" y="1336337"/>
                </a:lnTo>
                <a:lnTo>
                  <a:pt x="2293912" y="1344307"/>
                </a:lnTo>
                <a:lnTo>
                  <a:pt x="2287003" y="1352277"/>
                </a:lnTo>
                <a:lnTo>
                  <a:pt x="2279562" y="1361309"/>
                </a:lnTo>
                <a:lnTo>
                  <a:pt x="2273185" y="1370343"/>
                </a:lnTo>
                <a:lnTo>
                  <a:pt x="2266806" y="1379908"/>
                </a:lnTo>
                <a:lnTo>
                  <a:pt x="2260427" y="1389472"/>
                </a:lnTo>
                <a:lnTo>
                  <a:pt x="2254583" y="1400098"/>
                </a:lnTo>
                <a:lnTo>
                  <a:pt x="2199838" y="1456952"/>
                </a:lnTo>
                <a:lnTo>
                  <a:pt x="2196649" y="1461735"/>
                </a:lnTo>
                <a:lnTo>
                  <a:pt x="2194524" y="1466516"/>
                </a:lnTo>
                <a:lnTo>
                  <a:pt x="2192929" y="1470767"/>
                </a:lnTo>
                <a:lnTo>
                  <a:pt x="2191866" y="1474486"/>
                </a:lnTo>
                <a:lnTo>
                  <a:pt x="2190802" y="1478207"/>
                </a:lnTo>
                <a:lnTo>
                  <a:pt x="2190802" y="1482988"/>
                </a:lnTo>
                <a:lnTo>
                  <a:pt x="2190272" y="1494146"/>
                </a:lnTo>
                <a:lnTo>
                  <a:pt x="2196118" y="1540905"/>
                </a:lnTo>
                <a:lnTo>
                  <a:pt x="2202495" y="1587132"/>
                </a:lnTo>
                <a:lnTo>
                  <a:pt x="2209404" y="1633889"/>
                </a:lnTo>
                <a:lnTo>
                  <a:pt x="2216313" y="1680116"/>
                </a:lnTo>
                <a:lnTo>
                  <a:pt x="2223755" y="1726345"/>
                </a:lnTo>
                <a:lnTo>
                  <a:pt x="2232259" y="1772040"/>
                </a:lnTo>
                <a:lnTo>
                  <a:pt x="2240232" y="1818267"/>
                </a:lnTo>
                <a:lnTo>
                  <a:pt x="2249266" y="1863432"/>
                </a:lnTo>
                <a:lnTo>
                  <a:pt x="2258302" y="1909658"/>
                </a:lnTo>
                <a:lnTo>
                  <a:pt x="2268401" y="1954823"/>
                </a:lnTo>
                <a:lnTo>
                  <a:pt x="2278499" y="2000520"/>
                </a:lnTo>
                <a:lnTo>
                  <a:pt x="2289128" y="2045682"/>
                </a:lnTo>
                <a:lnTo>
                  <a:pt x="2300821" y="2091379"/>
                </a:lnTo>
                <a:lnTo>
                  <a:pt x="2311982" y="2136012"/>
                </a:lnTo>
                <a:lnTo>
                  <a:pt x="2324738" y="2181708"/>
                </a:lnTo>
                <a:lnTo>
                  <a:pt x="2337494" y="2226873"/>
                </a:lnTo>
                <a:lnTo>
                  <a:pt x="2407119" y="2491484"/>
                </a:lnTo>
                <a:lnTo>
                  <a:pt x="2415623" y="2526552"/>
                </a:lnTo>
                <a:lnTo>
                  <a:pt x="2423064" y="2555775"/>
                </a:lnTo>
                <a:lnTo>
                  <a:pt x="2429973" y="2581281"/>
                </a:lnTo>
                <a:lnTo>
                  <a:pt x="2432100" y="2591907"/>
                </a:lnTo>
                <a:lnTo>
                  <a:pt x="2433695" y="2602004"/>
                </a:lnTo>
                <a:lnTo>
                  <a:pt x="2434757" y="2610504"/>
                </a:lnTo>
                <a:lnTo>
                  <a:pt x="2435288" y="2619006"/>
                </a:lnTo>
                <a:lnTo>
                  <a:pt x="2435288" y="2626445"/>
                </a:lnTo>
                <a:lnTo>
                  <a:pt x="2433695" y="2632821"/>
                </a:lnTo>
                <a:lnTo>
                  <a:pt x="2432100" y="2639728"/>
                </a:lnTo>
                <a:lnTo>
                  <a:pt x="2428911" y="2645042"/>
                </a:lnTo>
                <a:lnTo>
                  <a:pt x="2424659" y="2650355"/>
                </a:lnTo>
                <a:lnTo>
                  <a:pt x="2419344" y="2655668"/>
                </a:lnTo>
                <a:lnTo>
                  <a:pt x="2417217" y="2657263"/>
                </a:lnTo>
                <a:lnTo>
                  <a:pt x="2414560" y="2658325"/>
                </a:lnTo>
                <a:lnTo>
                  <a:pt x="2408181" y="2660981"/>
                </a:lnTo>
                <a:lnTo>
                  <a:pt x="2397020" y="2667359"/>
                </a:lnTo>
                <a:lnTo>
                  <a:pt x="2383202" y="2674267"/>
                </a:lnTo>
                <a:lnTo>
                  <a:pt x="2366195" y="2681174"/>
                </a:lnTo>
                <a:lnTo>
                  <a:pt x="2345998" y="2688080"/>
                </a:lnTo>
                <a:lnTo>
                  <a:pt x="2304888" y="2706595"/>
                </a:lnTo>
                <a:lnTo>
                  <a:pt x="2114437" y="2706595"/>
                </a:lnTo>
                <a:lnTo>
                  <a:pt x="2104701" y="2695520"/>
                </a:lnTo>
                <a:lnTo>
                  <a:pt x="2074406" y="2649293"/>
                </a:lnTo>
                <a:lnTo>
                  <a:pt x="2054211" y="2615287"/>
                </a:lnTo>
                <a:lnTo>
                  <a:pt x="2056868" y="2622194"/>
                </a:lnTo>
                <a:lnTo>
                  <a:pt x="2058993" y="2629102"/>
                </a:lnTo>
                <a:lnTo>
                  <a:pt x="2063245" y="2645042"/>
                </a:lnTo>
                <a:lnTo>
                  <a:pt x="2066967" y="2660981"/>
                </a:lnTo>
                <a:lnTo>
                  <a:pt x="2069624" y="2677453"/>
                </a:lnTo>
                <a:lnTo>
                  <a:pt x="2073343" y="2693925"/>
                </a:lnTo>
                <a:lnTo>
                  <a:pt x="2076402" y="2706595"/>
                </a:lnTo>
                <a:lnTo>
                  <a:pt x="1179781" y="2706595"/>
                </a:lnTo>
                <a:lnTo>
                  <a:pt x="1178314" y="2693395"/>
                </a:lnTo>
                <a:lnTo>
                  <a:pt x="1177782" y="2685423"/>
                </a:lnTo>
                <a:lnTo>
                  <a:pt x="1177782" y="2678516"/>
                </a:lnTo>
                <a:lnTo>
                  <a:pt x="1178845" y="2672140"/>
                </a:lnTo>
                <a:lnTo>
                  <a:pt x="1180971" y="2664702"/>
                </a:lnTo>
                <a:lnTo>
                  <a:pt x="1183629" y="2656730"/>
                </a:lnTo>
                <a:lnTo>
                  <a:pt x="1187350" y="2646636"/>
                </a:lnTo>
                <a:lnTo>
                  <a:pt x="1133138" y="2628040"/>
                </a:lnTo>
                <a:lnTo>
                  <a:pt x="1121445" y="2646104"/>
                </a:lnTo>
                <a:lnTo>
                  <a:pt x="1110814" y="2663638"/>
                </a:lnTo>
                <a:lnTo>
                  <a:pt x="1092212" y="2694457"/>
                </a:lnTo>
                <a:lnTo>
                  <a:pt x="1083239" y="2706595"/>
                </a:lnTo>
                <a:lnTo>
                  <a:pt x="984048" y="2706595"/>
                </a:lnTo>
                <a:lnTo>
                  <a:pt x="971564" y="2692331"/>
                </a:lnTo>
                <a:lnTo>
                  <a:pt x="914694" y="2625381"/>
                </a:lnTo>
                <a:lnTo>
                  <a:pt x="909912" y="2623257"/>
                </a:lnTo>
                <a:lnTo>
                  <a:pt x="905660" y="2620600"/>
                </a:lnTo>
                <a:lnTo>
                  <a:pt x="900876" y="2617943"/>
                </a:lnTo>
                <a:lnTo>
                  <a:pt x="897687" y="2614755"/>
                </a:lnTo>
                <a:lnTo>
                  <a:pt x="895029" y="2612098"/>
                </a:lnTo>
                <a:lnTo>
                  <a:pt x="892372" y="2608911"/>
                </a:lnTo>
                <a:lnTo>
                  <a:pt x="890247" y="2605722"/>
                </a:lnTo>
                <a:lnTo>
                  <a:pt x="888652" y="2602004"/>
                </a:lnTo>
                <a:lnTo>
                  <a:pt x="887058" y="2598815"/>
                </a:lnTo>
                <a:lnTo>
                  <a:pt x="885995" y="2594564"/>
                </a:lnTo>
                <a:lnTo>
                  <a:pt x="884931" y="2590313"/>
                </a:lnTo>
                <a:lnTo>
                  <a:pt x="884401" y="2586594"/>
                </a:lnTo>
                <a:lnTo>
                  <a:pt x="884401" y="2577562"/>
                </a:lnTo>
                <a:lnTo>
                  <a:pt x="885995" y="2567998"/>
                </a:lnTo>
                <a:lnTo>
                  <a:pt x="888120" y="2557901"/>
                </a:lnTo>
                <a:lnTo>
                  <a:pt x="890247" y="2547275"/>
                </a:lnTo>
                <a:lnTo>
                  <a:pt x="896624" y="2523895"/>
                </a:lnTo>
                <a:lnTo>
                  <a:pt x="903533" y="2498391"/>
                </a:lnTo>
                <a:lnTo>
                  <a:pt x="907785" y="2485106"/>
                </a:lnTo>
                <a:lnTo>
                  <a:pt x="910442" y="2471291"/>
                </a:lnTo>
                <a:lnTo>
                  <a:pt x="968906" y="2210931"/>
                </a:lnTo>
                <a:lnTo>
                  <a:pt x="983257" y="2165237"/>
                </a:lnTo>
                <a:lnTo>
                  <a:pt x="984319" y="2153016"/>
                </a:lnTo>
                <a:lnTo>
                  <a:pt x="985384" y="2140795"/>
                </a:lnTo>
                <a:lnTo>
                  <a:pt x="986979" y="2128574"/>
                </a:lnTo>
                <a:lnTo>
                  <a:pt x="989636" y="2115821"/>
                </a:lnTo>
                <a:lnTo>
                  <a:pt x="991761" y="2104132"/>
                </a:lnTo>
                <a:lnTo>
                  <a:pt x="994950" y="2091911"/>
                </a:lnTo>
                <a:lnTo>
                  <a:pt x="1001859" y="2067470"/>
                </a:lnTo>
                <a:lnTo>
                  <a:pt x="1009301" y="2043026"/>
                </a:lnTo>
                <a:lnTo>
                  <a:pt x="1017804" y="2019648"/>
                </a:lnTo>
                <a:lnTo>
                  <a:pt x="1034812" y="1972357"/>
                </a:lnTo>
                <a:lnTo>
                  <a:pt x="1046505" y="1912315"/>
                </a:lnTo>
                <a:lnTo>
                  <a:pt x="1059791" y="1839522"/>
                </a:lnTo>
                <a:lnTo>
                  <a:pt x="1066170" y="1800201"/>
                </a:lnTo>
                <a:lnTo>
                  <a:pt x="1073079" y="1759819"/>
                </a:lnTo>
                <a:lnTo>
                  <a:pt x="1078926" y="1718905"/>
                </a:lnTo>
                <a:lnTo>
                  <a:pt x="1084240" y="1679054"/>
                </a:lnTo>
                <a:lnTo>
                  <a:pt x="1100185" y="1563221"/>
                </a:lnTo>
                <a:lnTo>
                  <a:pt x="1102310" y="1544624"/>
                </a:lnTo>
                <a:lnTo>
                  <a:pt x="1103905" y="1529215"/>
                </a:lnTo>
                <a:lnTo>
                  <a:pt x="1104437" y="1515932"/>
                </a:lnTo>
                <a:lnTo>
                  <a:pt x="1104437" y="1505835"/>
                </a:lnTo>
                <a:lnTo>
                  <a:pt x="1103905" y="1496803"/>
                </a:lnTo>
                <a:lnTo>
                  <a:pt x="1102842" y="1489363"/>
                </a:lnTo>
                <a:lnTo>
                  <a:pt x="1100716" y="1482988"/>
                </a:lnTo>
                <a:lnTo>
                  <a:pt x="1097528" y="1476612"/>
                </a:lnTo>
                <a:lnTo>
                  <a:pt x="1093806" y="1470767"/>
                </a:lnTo>
                <a:lnTo>
                  <a:pt x="1089554" y="1463859"/>
                </a:lnTo>
                <a:lnTo>
                  <a:pt x="1077331" y="1447387"/>
                </a:lnTo>
                <a:lnTo>
                  <a:pt x="1043848" y="1409663"/>
                </a:lnTo>
                <a:lnTo>
                  <a:pt x="1007174" y="1367687"/>
                </a:lnTo>
                <a:lnTo>
                  <a:pt x="969439" y="1324646"/>
                </a:lnTo>
                <a:lnTo>
                  <a:pt x="931702" y="1283201"/>
                </a:lnTo>
                <a:lnTo>
                  <a:pt x="906723" y="1254510"/>
                </a:lnTo>
                <a:lnTo>
                  <a:pt x="882274" y="1226879"/>
                </a:lnTo>
                <a:lnTo>
                  <a:pt x="871113" y="1213064"/>
                </a:lnTo>
                <a:lnTo>
                  <a:pt x="860484" y="1198717"/>
                </a:lnTo>
                <a:lnTo>
                  <a:pt x="850385" y="1184371"/>
                </a:lnTo>
                <a:lnTo>
                  <a:pt x="840817" y="1170024"/>
                </a:lnTo>
                <a:lnTo>
                  <a:pt x="832313" y="1156211"/>
                </a:lnTo>
                <a:lnTo>
                  <a:pt x="823809" y="1141331"/>
                </a:lnTo>
                <a:lnTo>
                  <a:pt x="816900" y="1126454"/>
                </a:lnTo>
                <a:lnTo>
                  <a:pt x="810523" y="1111576"/>
                </a:lnTo>
                <a:lnTo>
                  <a:pt x="805207" y="1095636"/>
                </a:lnTo>
                <a:lnTo>
                  <a:pt x="801487" y="1080227"/>
                </a:lnTo>
                <a:lnTo>
                  <a:pt x="798298" y="1064287"/>
                </a:lnTo>
                <a:lnTo>
                  <a:pt x="796173" y="1047283"/>
                </a:lnTo>
                <a:lnTo>
                  <a:pt x="765877" y="1041440"/>
                </a:lnTo>
                <a:lnTo>
                  <a:pt x="761093" y="1040377"/>
                </a:lnTo>
                <a:lnTo>
                  <a:pt x="755779" y="1039313"/>
                </a:lnTo>
                <a:lnTo>
                  <a:pt x="750997" y="1037719"/>
                </a:lnTo>
                <a:lnTo>
                  <a:pt x="746745" y="1036126"/>
                </a:lnTo>
                <a:lnTo>
                  <a:pt x="741961" y="1034000"/>
                </a:lnTo>
                <a:lnTo>
                  <a:pt x="737709" y="1031343"/>
                </a:lnTo>
                <a:lnTo>
                  <a:pt x="729737" y="1026030"/>
                </a:lnTo>
                <a:lnTo>
                  <a:pt x="722296" y="1019122"/>
                </a:lnTo>
                <a:lnTo>
                  <a:pt x="714855" y="1011685"/>
                </a:lnTo>
                <a:lnTo>
                  <a:pt x="709008" y="1003183"/>
                </a:lnTo>
                <a:lnTo>
                  <a:pt x="702631" y="994681"/>
                </a:lnTo>
                <a:lnTo>
                  <a:pt x="696785" y="985116"/>
                </a:lnTo>
                <a:lnTo>
                  <a:pt x="690938" y="976084"/>
                </a:lnTo>
                <a:lnTo>
                  <a:pt x="680307" y="956424"/>
                </a:lnTo>
                <a:lnTo>
                  <a:pt x="670209" y="937295"/>
                </a:lnTo>
                <a:lnTo>
                  <a:pt x="664364" y="927731"/>
                </a:lnTo>
                <a:lnTo>
                  <a:pt x="659048" y="918699"/>
                </a:lnTo>
                <a:lnTo>
                  <a:pt x="613339" y="840058"/>
                </a:lnTo>
                <a:lnTo>
                  <a:pt x="567633" y="761420"/>
                </a:lnTo>
                <a:lnTo>
                  <a:pt x="522454" y="682781"/>
                </a:lnTo>
                <a:lnTo>
                  <a:pt x="477278" y="603078"/>
                </a:lnTo>
                <a:lnTo>
                  <a:pt x="469307" y="591920"/>
                </a:lnTo>
                <a:lnTo>
                  <a:pt x="458146" y="578637"/>
                </a:lnTo>
                <a:lnTo>
                  <a:pt x="446983" y="564289"/>
                </a:lnTo>
                <a:lnTo>
                  <a:pt x="435822" y="550476"/>
                </a:lnTo>
                <a:lnTo>
                  <a:pt x="431039" y="543568"/>
                </a:lnTo>
                <a:lnTo>
                  <a:pt x="427318" y="536661"/>
                </a:lnTo>
                <a:lnTo>
                  <a:pt x="423598" y="530283"/>
                </a:lnTo>
                <a:lnTo>
                  <a:pt x="422003" y="524440"/>
                </a:lnTo>
                <a:lnTo>
                  <a:pt x="421471" y="522313"/>
                </a:lnTo>
                <a:lnTo>
                  <a:pt x="420941" y="519657"/>
                </a:lnTo>
                <a:lnTo>
                  <a:pt x="421471" y="517532"/>
                </a:lnTo>
                <a:lnTo>
                  <a:pt x="422003" y="515406"/>
                </a:lnTo>
                <a:lnTo>
                  <a:pt x="423066" y="513281"/>
                </a:lnTo>
                <a:lnTo>
                  <a:pt x="424661" y="511155"/>
                </a:lnTo>
                <a:lnTo>
                  <a:pt x="426788" y="510092"/>
                </a:lnTo>
                <a:lnTo>
                  <a:pt x="429445" y="508498"/>
                </a:lnTo>
                <a:lnTo>
                  <a:pt x="424747" y="502488"/>
                </a:lnTo>
                <a:lnTo>
                  <a:pt x="436555" y="513229"/>
                </a:lnTo>
                <a:lnTo>
                  <a:pt x="448718" y="510566"/>
                </a:lnTo>
                <a:lnTo>
                  <a:pt x="486796" y="488727"/>
                </a:lnTo>
                <a:lnTo>
                  <a:pt x="524344" y="466888"/>
                </a:lnTo>
                <a:lnTo>
                  <a:pt x="561892" y="443450"/>
                </a:lnTo>
                <a:lnTo>
                  <a:pt x="580931" y="431199"/>
                </a:lnTo>
                <a:lnTo>
                  <a:pt x="599441" y="418416"/>
                </a:lnTo>
                <a:lnTo>
                  <a:pt x="601555" y="414687"/>
                </a:lnTo>
                <a:lnTo>
                  <a:pt x="602614" y="410426"/>
                </a:lnTo>
                <a:lnTo>
                  <a:pt x="602614" y="405633"/>
                </a:lnTo>
                <a:lnTo>
                  <a:pt x="601555" y="400837"/>
                </a:lnTo>
                <a:lnTo>
                  <a:pt x="599969" y="396044"/>
                </a:lnTo>
                <a:lnTo>
                  <a:pt x="598189" y="392817"/>
                </a:lnTo>
                <a:lnTo>
                  <a:pt x="600583" y="395853"/>
                </a:lnTo>
                <a:lnTo>
                  <a:pt x="603243" y="395853"/>
                </a:lnTo>
                <a:lnTo>
                  <a:pt x="605368" y="395853"/>
                </a:lnTo>
                <a:lnTo>
                  <a:pt x="608025" y="396386"/>
                </a:lnTo>
                <a:lnTo>
                  <a:pt x="611214" y="396916"/>
                </a:lnTo>
                <a:lnTo>
                  <a:pt x="616529" y="400105"/>
                </a:lnTo>
                <a:lnTo>
                  <a:pt x="621843" y="404886"/>
                </a:lnTo>
                <a:lnTo>
                  <a:pt x="626627" y="409669"/>
                </a:lnTo>
                <a:lnTo>
                  <a:pt x="632474" y="416044"/>
                </a:lnTo>
                <a:lnTo>
                  <a:pt x="637788" y="423484"/>
                </a:lnTo>
                <a:lnTo>
                  <a:pt x="643104" y="430922"/>
                </a:lnTo>
                <a:lnTo>
                  <a:pt x="654265" y="447926"/>
                </a:lnTo>
                <a:lnTo>
                  <a:pt x="664894" y="465460"/>
                </a:lnTo>
                <a:lnTo>
                  <a:pt x="676055" y="482462"/>
                </a:lnTo>
                <a:lnTo>
                  <a:pt x="681902" y="489902"/>
                </a:lnTo>
                <a:lnTo>
                  <a:pt x="687748" y="497872"/>
                </a:lnTo>
                <a:lnTo>
                  <a:pt x="770129" y="603078"/>
                </a:lnTo>
                <a:lnTo>
                  <a:pt x="828061" y="680655"/>
                </a:lnTo>
                <a:lnTo>
                  <a:pt x="857294" y="718380"/>
                </a:lnTo>
                <a:lnTo>
                  <a:pt x="887058" y="756106"/>
                </a:lnTo>
                <a:lnTo>
                  <a:pt x="917353" y="793301"/>
                </a:lnTo>
                <a:lnTo>
                  <a:pt x="948709" y="829964"/>
                </a:lnTo>
                <a:lnTo>
                  <a:pt x="964655" y="848028"/>
                </a:lnTo>
                <a:lnTo>
                  <a:pt x="981132" y="866094"/>
                </a:lnTo>
                <a:lnTo>
                  <a:pt x="997607" y="884161"/>
                </a:lnTo>
                <a:lnTo>
                  <a:pt x="1015147" y="901695"/>
                </a:lnTo>
                <a:lnTo>
                  <a:pt x="1037469" y="918167"/>
                </a:lnTo>
                <a:lnTo>
                  <a:pt x="1058196" y="934106"/>
                </a:lnTo>
                <a:lnTo>
                  <a:pt x="1067232" y="942078"/>
                </a:lnTo>
                <a:lnTo>
                  <a:pt x="1077331" y="950578"/>
                </a:lnTo>
                <a:lnTo>
                  <a:pt x="1085835" y="959612"/>
                </a:lnTo>
                <a:lnTo>
                  <a:pt x="1094871" y="968112"/>
                </a:lnTo>
                <a:lnTo>
                  <a:pt x="1102842" y="977677"/>
                </a:lnTo>
                <a:lnTo>
                  <a:pt x="1111346" y="987241"/>
                </a:lnTo>
                <a:lnTo>
                  <a:pt x="1118788" y="997869"/>
                </a:lnTo>
                <a:lnTo>
                  <a:pt x="1126229" y="1009558"/>
                </a:lnTo>
                <a:lnTo>
                  <a:pt x="1133138" y="1020717"/>
                </a:lnTo>
                <a:lnTo>
                  <a:pt x="1140047" y="1033470"/>
                </a:lnTo>
                <a:lnTo>
                  <a:pt x="1146956" y="1047283"/>
                </a:lnTo>
                <a:lnTo>
                  <a:pt x="1153333" y="1061630"/>
                </a:lnTo>
                <a:lnTo>
                  <a:pt x="1158649" y="1072789"/>
                </a:lnTo>
                <a:lnTo>
                  <a:pt x="1161837" y="1077040"/>
                </a:lnTo>
                <a:lnTo>
                  <a:pt x="1164496" y="1081289"/>
                </a:lnTo>
                <a:lnTo>
                  <a:pt x="1166621" y="1083948"/>
                </a:lnTo>
                <a:lnTo>
                  <a:pt x="1168748" y="1086072"/>
                </a:lnTo>
                <a:lnTo>
                  <a:pt x="1171405" y="1087667"/>
                </a:lnTo>
                <a:lnTo>
                  <a:pt x="1173530" y="1088729"/>
                </a:lnTo>
                <a:lnTo>
                  <a:pt x="1175657" y="1088729"/>
                </a:lnTo>
                <a:lnTo>
                  <a:pt x="1177782" y="1088729"/>
                </a:lnTo>
                <a:lnTo>
                  <a:pt x="1180439" y="1088197"/>
                </a:lnTo>
                <a:lnTo>
                  <a:pt x="1182034" y="1087134"/>
                </a:lnTo>
                <a:lnTo>
                  <a:pt x="1186286" y="1083416"/>
                </a:lnTo>
                <a:lnTo>
                  <a:pt x="1190538" y="1078102"/>
                </a:lnTo>
                <a:lnTo>
                  <a:pt x="1194259" y="1072257"/>
                </a:lnTo>
                <a:lnTo>
                  <a:pt x="1199574" y="1065349"/>
                </a:lnTo>
                <a:lnTo>
                  <a:pt x="1209140" y="1049940"/>
                </a:lnTo>
                <a:lnTo>
                  <a:pt x="1214454" y="1041970"/>
                </a:lnTo>
                <a:lnTo>
                  <a:pt x="1220833" y="1034532"/>
                </a:lnTo>
                <a:lnTo>
                  <a:pt x="1227212" y="1027624"/>
                </a:lnTo>
                <a:lnTo>
                  <a:pt x="1234652" y="1021249"/>
                </a:lnTo>
                <a:lnTo>
                  <a:pt x="1239966" y="1019122"/>
                </a:lnTo>
                <a:lnTo>
                  <a:pt x="1245282" y="1017528"/>
                </a:lnTo>
                <a:lnTo>
                  <a:pt x="1250597" y="1016466"/>
                </a:lnTo>
                <a:lnTo>
                  <a:pt x="1256976" y="1015404"/>
                </a:lnTo>
                <a:lnTo>
                  <a:pt x="1262820" y="1015404"/>
                </a:lnTo>
                <a:lnTo>
                  <a:pt x="1268667" y="1015934"/>
                </a:lnTo>
                <a:lnTo>
                  <a:pt x="1275576" y="1016466"/>
                </a:lnTo>
                <a:lnTo>
                  <a:pt x="1281955" y="1017528"/>
                </a:lnTo>
                <a:lnTo>
                  <a:pt x="1288334" y="1019122"/>
                </a:lnTo>
                <a:lnTo>
                  <a:pt x="1295243" y="1021249"/>
                </a:lnTo>
                <a:lnTo>
                  <a:pt x="1308529" y="1026562"/>
                </a:lnTo>
                <a:lnTo>
                  <a:pt x="1321817" y="1032938"/>
                </a:lnTo>
                <a:lnTo>
                  <a:pt x="1335635" y="1039845"/>
                </a:lnTo>
                <a:lnTo>
                  <a:pt x="1348923" y="1048347"/>
                </a:lnTo>
                <a:lnTo>
                  <a:pt x="1361678" y="1056847"/>
                </a:lnTo>
                <a:lnTo>
                  <a:pt x="1374434" y="1065881"/>
                </a:lnTo>
                <a:lnTo>
                  <a:pt x="1386658" y="1074914"/>
                </a:lnTo>
                <a:lnTo>
                  <a:pt x="1397288" y="1083948"/>
                </a:lnTo>
                <a:lnTo>
                  <a:pt x="1407917" y="1092448"/>
                </a:lnTo>
                <a:lnTo>
                  <a:pt x="1416421" y="1101482"/>
                </a:lnTo>
                <a:lnTo>
                  <a:pt x="1424925" y="1108390"/>
                </a:lnTo>
                <a:lnTo>
                  <a:pt x="1431834" y="1117954"/>
                </a:lnTo>
                <a:lnTo>
                  <a:pt x="1438745" y="1125392"/>
                </a:lnTo>
                <a:lnTo>
                  <a:pt x="1444592" y="1131767"/>
                </a:lnTo>
                <a:lnTo>
                  <a:pt x="1449906" y="1137082"/>
                </a:lnTo>
                <a:lnTo>
                  <a:pt x="1454158" y="1141331"/>
                </a:lnTo>
                <a:lnTo>
                  <a:pt x="1458940" y="1144520"/>
                </a:lnTo>
                <a:lnTo>
                  <a:pt x="1462662" y="1146647"/>
                </a:lnTo>
                <a:lnTo>
                  <a:pt x="1465851" y="1147709"/>
                </a:lnTo>
                <a:lnTo>
                  <a:pt x="1468508" y="1147709"/>
                </a:lnTo>
                <a:lnTo>
                  <a:pt x="1470633" y="1147177"/>
                </a:lnTo>
                <a:lnTo>
                  <a:pt x="1472760" y="1146114"/>
                </a:lnTo>
                <a:lnTo>
                  <a:pt x="1474885" y="1143990"/>
                </a:lnTo>
                <a:lnTo>
                  <a:pt x="1475948" y="1141331"/>
                </a:lnTo>
                <a:lnTo>
                  <a:pt x="1476480" y="1138145"/>
                </a:lnTo>
                <a:lnTo>
                  <a:pt x="1477012" y="1133361"/>
                </a:lnTo>
                <a:lnTo>
                  <a:pt x="1477012" y="1129643"/>
                </a:lnTo>
                <a:lnTo>
                  <a:pt x="1475948" y="1119546"/>
                </a:lnTo>
                <a:lnTo>
                  <a:pt x="1474355" y="1108390"/>
                </a:lnTo>
                <a:lnTo>
                  <a:pt x="1471166" y="1096169"/>
                </a:lnTo>
                <a:lnTo>
                  <a:pt x="1467976" y="1083948"/>
                </a:lnTo>
                <a:lnTo>
                  <a:pt x="1464256" y="1071727"/>
                </a:lnTo>
                <a:lnTo>
                  <a:pt x="1460535" y="1059504"/>
                </a:lnTo>
                <a:lnTo>
                  <a:pt x="1456283" y="1049410"/>
                </a:lnTo>
                <a:lnTo>
                  <a:pt x="1451501" y="1039845"/>
                </a:lnTo>
                <a:lnTo>
                  <a:pt x="1445122" y="1046753"/>
                </a:lnTo>
                <a:lnTo>
                  <a:pt x="1439275" y="1051534"/>
                </a:lnTo>
                <a:lnTo>
                  <a:pt x="1433429" y="1055255"/>
                </a:lnTo>
                <a:lnTo>
                  <a:pt x="1429177" y="1057912"/>
                </a:lnTo>
                <a:lnTo>
                  <a:pt x="1425457" y="1059504"/>
                </a:lnTo>
                <a:lnTo>
                  <a:pt x="1422800" y="1060036"/>
                </a:lnTo>
                <a:lnTo>
                  <a:pt x="1420143" y="1059504"/>
                </a:lnTo>
                <a:lnTo>
                  <a:pt x="1418548" y="1057912"/>
                </a:lnTo>
                <a:lnTo>
                  <a:pt x="1416421" y="1055255"/>
                </a:lnTo>
                <a:lnTo>
                  <a:pt x="1415359" y="1052066"/>
                </a:lnTo>
                <a:lnTo>
                  <a:pt x="1414826" y="1048347"/>
                </a:lnTo>
                <a:lnTo>
                  <a:pt x="1414296" y="1043564"/>
                </a:lnTo>
                <a:lnTo>
                  <a:pt x="1414296" y="1031343"/>
                </a:lnTo>
                <a:lnTo>
                  <a:pt x="1414296" y="1016998"/>
                </a:lnTo>
                <a:lnTo>
                  <a:pt x="1412701" y="1009558"/>
                </a:lnTo>
                <a:lnTo>
                  <a:pt x="1410576" y="999994"/>
                </a:lnTo>
                <a:lnTo>
                  <a:pt x="1408449" y="990962"/>
                </a:lnTo>
                <a:lnTo>
                  <a:pt x="1407387" y="981398"/>
                </a:lnTo>
                <a:lnTo>
                  <a:pt x="1407387" y="977147"/>
                </a:lnTo>
                <a:lnTo>
                  <a:pt x="1407917" y="973428"/>
                </a:lnTo>
                <a:lnTo>
                  <a:pt x="1408982" y="969177"/>
                </a:lnTo>
                <a:lnTo>
                  <a:pt x="1410576" y="965988"/>
                </a:lnTo>
                <a:lnTo>
                  <a:pt x="1413234" y="963863"/>
                </a:lnTo>
                <a:lnTo>
                  <a:pt x="1416421" y="961737"/>
                </a:lnTo>
                <a:lnTo>
                  <a:pt x="1421205" y="960675"/>
                </a:lnTo>
                <a:lnTo>
                  <a:pt x="1425989" y="960143"/>
                </a:lnTo>
                <a:lnTo>
                  <a:pt x="1426520" y="943141"/>
                </a:lnTo>
                <a:lnTo>
                  <a:pt x="1427052" y="925606"/>
                </a:lnTo>
                <a:lnTo>
                  <a:pt x="1427052" y="890006"/>
                </a:lnTo>
                <a:lnTo>
                  <a:pt x="1427052" y="853873"/>
                </a:lnTo>
                <a:lnTo>
                  <a:pt x="1427584" y="836339"/>
                </a:lnTo>
                <a:lnTo>
                  <a:pt x="1428114" y="819335"/>
                </a:lnTo>
                <a:lnTo>
                  <a:pt x="1429709" y="802333"/>
                </a:lnTo>
                <a:lnTo>
                  <a:pt x="1431834" y="785861"/>
                </a:lnTo>
                <a:lnTo>
                  <a:pt x="1434493" y="770452"/>
                </a:lnTo>
                <a:lnTo>
                  <a:pt x="1438745" y="755574"/>
                </a:lnTo>
                <a:lnTo>
                  <a:pt x="1440870" y="748137"/>
                </a:lnTo>
                <a:lnTo>
                  <a:pt x="1443527" y="741229"/>
                </a:lnTo>
                <a:lnTo>
                  <a:pt x="1446184" y="734321"/>
                </a:lnTo>
                <a:lnTo>
                  <a:pt x="1449374" y="727944"/>
                </a:lnTo>
                <a:lnTo>
                  <a:pt x="1453095" y="721568"/>
                </a:lnTo>
                <a:lnTo>
                  <a:pt x="1457347" y="715723"/>
                </a:lnTo>
                <a:lnTo>
                  <a:pt x="1461599" y="709880"/>
                </a:lnTo>
                <a:lnTo>
                  <a:pt x="1465851" y="704566"/>
                </a:lnTo>
                <a:lnTo>
                  <a:pt x="1474885" y="674279"/>
                </a:lnTo>
                <a:lnTo>
                  <a:pt x="1488173" y="658337"/>
                </a:lnTo>
                <a:lnTo>
                  <a:pt x="1496145" y="650367"/>
                </a:lnTo>
                <a:lnTo>
                  <a:pt x="1503586" y="642930"/>
                </a:lnTo>
                <a:lnTo>
                  <a:pt x="1512090" y="634960"/>
                </a:lnTo>
                <a:lnTo>
                  <a:pt x="1520594" y="627520"/>
                </a:lnTo>
                <a:lnTo>
                  <a:pt x="1530160" y="620082"/>
                </a:lnTo>
                <a:lnTo>
                  <a:pt x="1539196" y="613705"/>
                </a:lnTo>
                <a:lnTo>
                  <a:pt x="1549295" y="607329"/>
                </a:lnTo>
                <a:lnTo>
                  <a:pt x="1559393" y="601484"/>
                </a:lnTo>
                <a:lnTo>
                  <a:pt x="1570022" y="596703"/>
                </a:lnTo>
                <a:lnTo>
                  <a:pt x="1580653" y="592452"/>
                </a:lnTo>
                <a:lnTo>
                  <a:pt x="1592346" y="589263"/>
                </a:lnTo>
                <a:lnTo>
                  <a:pt x="1604037" y="586606"/>
                </a:lnTo>
                <a:lnTo>
                  <a:pt x="1616263" y="584482"/>
                </a:lnTo>
                <a:lnTo>
                  <a:pt x="1628486" y="583950"/>
                </a:lnTo>
                <a:lnTo>
                  <a:pt x="1642304" y="583950"/>
                </a:lnTo>
                <a:lnTo>
                  <a:pt x="1654530" y="586074"/>
                </a:lnTo>
                <a:lnTo>
                  <a:pt x="1666753" y="588201"/>
                </a:lnTo>
                <a:lnTo>
                  <a:pt x="1678446" y="591390"/>
                </a:lnTo>
                <a:lnTo>
                  <a:pt x="1689077" y="595108"/>
                </a:lnTo>
                <a:lnTo>
                  <a:pt x="1700238" y="599890"/>
                </a:lnTo>
                <a:lnTo>
                  <a:pt x="1709272" y="605203"/>
                </a:lnTo>
                <a:lnTo>
                  <a:pt x="1718841" y="610518"/>
                </a:lnTo>
                <a:lnTo>
                  <a:pt x="1724685" y="614237"/>
                </a:lnTo>
                <a:lnTo>
                  <a:pt x="1730532" y="618488"/>
                </a:lnTo>
                <a:lnTo>
                  <a:pt x="1735316" y="623269"/>
                </a:lnTo>
                <a:lnTo>
                  <a:pt x="1740100" y="628052"/>
                </a:lnTo>
                <a:lnTo>
                  <a:pt x="1743820" y="633365"/>
                </a:lnTo>
                <a:lnTo>
                  <a:pt x="1744882" y="636552"/>
                </a:lnTo>
                <a:lnTo>
                  <a:pt x="1745945" y="639741"/>
                </a:lnTo>
                <a:lnTo>
                  <a:pt x="1747009" y="643460"/>
                </a:lnTo>
                <a:lnTo>
                  <a:pt x="1747539" y="646649"/>
                </a:lnTo>
                <a:lnTo>
                  <a:pt x="1747539" y="650367"/>
                </a:lnTo>
                <a:lnTo>
                  <a:pt x="1747009" y="654618"/>
                </a:lnTo>
                <a:lnTo>
                  <a:pt x="1767206" y="673217"/>
                </a:lnTo>
                <a:lnTo>
                  <a:pt x="1785807" y="692345"/>
                </a:lnTo>
                <a:lnTo>
                  <a:pt x="1794310" y="702440"/>
                </a:lnTo>
                <a:lnTo>
                  <a:pt x="1802816" y="712004"/>
                </a:lnTo>
                <a:lnTo>
                  <a:pt x="1811320" y="722631"/>
                </a:lnTo>
                <a:lnTo>
                  <a:pt x="1819292" y="733259"/>
                </a:lnTo>
                <a:lnTo>
                  <a:pt x="1826733" y="743886"/>
                </a:lnTo>
                <a:lnTo>
                  <a:pt x="1833642" y="755044"/>
                </a:lnTo>
                <a:lnTo>
                  <a:pt x="1839489" y="766201"/>
                </a:lnTo>
                <a:lnTo>
                  <a:pt x="1845865" y="777892"/>
                </a:lnTo>
                <a:lnTo>
                  <a:pt x="1850650" y="790643"/>
                </a:lnTo>
                <a:lnTo>
                  <a:pt x="1854369" y="802333"/>
                </a:lnTo>
                <a:lnTo>
                  <a:pt x="1857559" y="815616"/>
                </a:lnTo>
                <a:lnTo>
                  <a:pt x="1860748" y="828900"/>
                </a:lnTo>
                <a:lnTo>
                  <a:pt x="1861278" y="849092"/>
                </a:lnTo>
                <a:lnTo>
                  <a:pt x="1861278" y="868751"/>
                </a:lnTo>
                <a:lnTo>
                  <a:pt x="1861278" y="888412"/>
                </a:lnTo>
                <a:lnTo>
                  <a:pt x="1860748" y="908602"/>
                </a:lnTo>
                <a:lnTo>
                  <a:pt x="1863405" y="911259"/>
                </a:lnTo>
                <a:lnTo>
                  <a:pt x="1866595" y="913916"/>
                </a:lnTo>
                <a:lnTo>
                  <a:pt x="1869252" y="917634"/>
                </a:lnTo>
                <a:lnTo>
                  <a:pt x="1871377" y="920823"/>
                </a:lnTo>
                <a:lnTo>
                  <a:pt x="1875099" y="927731"/>
                </a:lnTo>
                <a:lnTo>
                  <a:pt x="1878286" y="935701"/>
                </a:lnTo>
                <a:lnTo>
                  <a:pt x="1880413" y="943141"/>
                </a:lnTo>
                <a:lnTo>
                  <a:pt x="1880945" y="951110"/>
                </a:lnTo>
                <a:lnTo>
                  <a:pt x="1880413" y="959612"/>
                </a:lnTo>
                <a:lnTo>
                  <a:pt x="1879350" y="968112"/>
                </a:lnTo>
                <a:lnTo>
                  <a:pt x="1876161" y="976614"/>
                </a:lnTo>
                <a:lnTo>
                  <a:pt x="1872972" y="984584"/>
                </a:lnTo>
                <a:lnTo>
                  <a:pt x="1868720" y="992556"/>
                </a:lnTo>
                <a:lnTo>
                  <a:pt x="1863938" y="999994"/>
                </a:lnTo>
                <a:lnTo>
                  <a:pt x="1857559" y="1007434"/>
                </a:lnTo>
                <a:lnTo>
                  <a:pt x="1850650" y="1013277"/>
                </a:lnTo>
                <a:lnTo>
                  <a:pt x="1842676" y="1018590"/>
                </a:lnTo>
                <a:lnTo>
                  <a:pt x="1833642" y="1023373"/>
                </a:lnTo>
                <a:lnTo>
                  <a:pt x="1829920" y="1037189"/>
                </a:lnTo>
                <a:lnTo>
                  <a:pt x="1826733" y="1048877"/>
                </a:lnTo>
                <a:lnTo>
                  <a:pt x="1823543" y="1058442"/>
                </a:lnTo>
                <a:lnTo>
                  <a:pt x="1820886" y="1063755"/>
                </a:lnTo>
                <a:lnTo>
                  <a:pt x="1818759" y="1067476"/>
                </a:lnTo>
                <a:lnTo>
                  <a:pt x="1816102" y="1071195"/>
                </a:lnTo>
                <a:lnTo>
                  <a:pt x="1813445" y="1075446"/>
                </a:lnTo>
                <a:lnTo>
                  <a:pt x="1809725" y="1078632"/>
                </a:lnTo>
                <a:lnTo>
                  <a:pt x="1806004" y="1082883"/>
                </a:lnTo>
                <a:lnTo>
                  <a:pt x="1801221" y="1086604"/>
                </a:lnTo>
                <a:lnTo>
                  <a:pt x="1795905" y="1090323"/>
                </a:lnTo>
                <a:lnTo>
                  <a:pt x="1782619" y="1098825"/>
                </a:lnTo>
                <a:lnTo>
                  <a:pt x="1774646" y="1144520"/>
                </a:lnTo>
                <a:lnTo>
                  <a:pt x="1777303" y="1140269"/>
                </a:lnTo>
                <a:lnTo>
                  <a:pt x="1779962" y="1137082"/>
                </a:lnTo>
                <a:lnTo>
                  <a:pt x="1782087" y="1134956"/>
                </a:lnTo>
                <a:lnTo>
                  <a:pt x="1784214" y="1132831"/>
                </a:lnTo>
                <a:lnTo>
                  <a:pt x="1786871" y="1132299"/>
                </a:lnTo>
                <a:lnTo>
                  <a:pt x="1788996" y="1132831"/>
                </a:lnTo>
                <a:lnTo>
                  <a:pt x="1790591" y="1133361"/>
                </a:lnTo>
                <a:lnTo>
                  <a:pt x="1792718" y="1135488"/>
                </a:lnTo>
                <a:lnTo>
                  <a:pt x="1796437" y="1140269"/>
                </a:lnTo>
                <a:lnTo>
                  <a:pt x="1801221" y="1146114"/>
                </a:lnTo>
                <a:lnTo>
                  <a:pt x="1808131" y="1153554"/>
                </a:lnTo>
                <a:lnTo>
                  <a:pt x="1811850" y="1156741"/>
                </a:lnTo>
                <a:lnTo>
                  <a:pt x="1815570" y="1159930"/>
                </a:lnTo>
                <a:lnTo>
                  <a:pt x="1834172" y="1136018"/>
                </a:lnTo>
                <a:lnTo>
                  <a:pt x="1844271" y="1123797"/>
                </a:lnTo>
                <a:lnTo>
                  <a:pt x="1854369" y="1111576"/>
                </a:lnTo>
                <a:lnTo>
                  <a:pt x="1865000" y="1100418"/>
                </a:lnTo>
                <a:lnTo>
                  <a:pt x="1875099" y="1088729"/>
                </a:lnTo>
                <a:lnTo>
                  <a:pt x="1886260" y="1077570"/>
                </a:lnTo>
                <a:lnTo>
                  <a:pt x="1897421" y="1067476"/>
                </a:lnTo>
                <a:lnTo>
                  <a:pt x="1908582" y="1057379"/>
                </a:lnTo>
                <a:lnTo>
                  <a:pt x="1919743" y="1048347"/>
                </a:lnTo>
                <a:lnTo>
                  <a:pt x="1931436" y="1039313"/>
                </a:lnTo>
                <a:lnTo>
                  <a:pt x="1943129" y="1031875"/>
                </a:lnTo>
                <a:lnTo>
                  <a:pt x="1955353" y="1024968"/>
                </a:lnTo>
                <a:lnTo>
                  <a:pt x="1967046" y="1018590"/>
                </a:lnTo>
                <a:lnTo>
                  <a:pt x="1979269" y="1013809"/>
                </a:lnTo>
                <a:lnTo>
                  <a:pt x="1991495" y="1010090"/>
                </a:lnTo>
                <a:lnTo>
                  <a:pt x="1994152" y="1009558"/>
                </a:lnTo>
                <a:lnTo>
                  <a:pt x="1996277" y="1009558"/>
                </a:lnTo>
                <a:lnTo>
                  <a:pt x="2001593" y="1010090"/>
                </a:lnTo>
                <a:lnTo>
                  <a:pt x="2006908" y="1011685"/>
                </a:lnTo>
                <a:lnTo>
                  <a:pt x="2011692" y="1014871"/>
                </a:lnTo>
                <a:lnTo>
                  <a:pt x="2016474" y="1018590"/>
                </a:lnTo>
                <a:lnTo>
                  <a:pt x="2021258" y="1022841"/>
                </a:lnTo>
                <a:lnTo>
                  <a:pt x="2026572" y="1028687"/>
                </a:lnTo>
                <a:lnTo>
                  <a:pt x="2031357" y="1034532"/>
                </a:lnTo>
                <a:lnTo>
                  <a:pt x="2039328" y="1046753"/>
                </a:lnTo>
                <a:lnTo>
                  <a:pt x="2047300" y="1058974"/>
                </a:lnTo>
                <a:lnTo>
                  <a:pt x="2053679" y="1070663"/>
                </a:lnTo>
                <a:lnTo>
                  <a:pt x="2058463" y="1080227"/>
                </a:lnTo>
                <a:lnTo>
                  <a:pt x="2066434" y="1094042"/>
                </a:lnTo>
                <a:lnTo>
                  <a:pt x="2072281" y="1104139"/>
                </a:lnTo>
                <a:lnTo>
                  <a:pt x="2075470" y="1107857"/>
                </a:lnTo>
                <a:lnTo>
                  <a:pt x="2078128" y="1111046"/>
                </a:lnTo>
                <a:lnTo>
                  <a:pt x="2080785" y="1113171"/>
                </a:lnTo>
                <a:lnTo>
                  <a:pt x="2083442" y="1115297"/>
                </a:lnTo>
                <a:lnTo>
                  <a:pt x="2085567" y="1116890"/>
                </a:lnTo>
                <a:lnTo>
                  <a:pt x="2087694" y="1117422"/>
                </a:lnTo>
                <a:lnTo>
                  <a:pt x="2089821" y="1117422"/>
                </a:lnTo>
                <a:lnTo>
                  <a:pt x="2091946" y="1116890"/>
                </a:lnTo>
                <a:lnTo>
                  <a:pt x="2094073" y="1115297"/>
                </a:lnTo>
                <a:lnTo>
                  <a:pt x="2096198" y="1114233"/>
                </a:lnTo>
                <a:lnTo>
                  <a:pt x="2100982" y="1111046"/>
                </a:lnTo>
                <a:lnTo>
                  <a:pt x="2110548" y="1102012"/>
                </a:lnTo>
                <a:lnTo>
                  <a:pt x="2116395" y="1096699"/>
                </a:lnTo>
                <a:lnTo>
                  <a:pt x="2122772" y="1091918"/>
                </a:lnTo>
                <a:lnTo>
                  <a:pt x="2130213" y="1088197"/>
                </a:lnTo>
                <a:lnTo>
                  <a:pt x="2134465" y="1086072"/>
                </a:lnTo>
                <a:lnTo>
                  <a:pt x="2138717" y="1085010"/>
                </a:lnTo>
                <a:lnTo>
                  <a:pt x="2143501" y="1083948"/>
                </a:lnTo>
                <a:lnTo>
                  <a:pt x="2148815" y="1083416"/>
                </a:lnTo>
                <a:lnTo>
                  <a:pt x="2154662" y="1082883"/>
                </a:lnTo>
                <a:lnTo>
                  <a:pt x="2159976" y="1082883"/>
                </a:lnTo>
                <a:lnTo>
                  <a:pt x="2160508" y="1075446"/>
                </a:lnTo>
                <a:lnTo>
                  <a:pt x="2161039" y="1066944"/>
                </a:lnTo>
                <a:lnTo>
                  <a:pt x="2162103" y="1056847"/>
                </a:lnTo>
                <a:lnTo>
                  <a:pt x="2164228" y="1046753"/>
                </a:lnTo>
                <a:lnTo>
                  <a:pt x="2166355" y="1036126"/>
                </a:lnTo>
                <a:lnTo>
                  <a:pt x="2169544" y="1025498"/>
                </a:lnTo>
                <a:lnTo>
                  <a:pt x="2173794" y="1014341"/>
                </a:lnTo>
                <a:lnTo>
                  <a:pt x="2178579" y="1003183"/>
                </a:lnTo>
                <a:lnTo>
                  <a:pt x="2183363" y="993618"/>
                </a:lnTo>
                <a:lnTo>
                  <a:pt x="2189740" y="984584"/>
                </a:lnTo>
                <a:lnTo>
                  <a:pt x="2192929" y="980335"/>
                </a:lnTo>
                <a:lnTo>
                  <a:pt x="2196649" y="976614"/>
                </a:lnTo>
                <a:lnTo>
                  <a:pt x="2200370" y="973428"/>
                </a:lnTo>
                <a:lnTo>
                  <a:pt x="2204090" y="970239"/>
                </a:lnTo>
                <a:lnTo>
                  <a:pt x="2208874" y="967050"/>
                </a:lnTo>
                <a:lnTo>
                  <a:pt x="2213126" y="964926"/>
                </a:lnTo>
                <a:lnTo>
                  <a:pt x="2217378" y="963331"/>
                </a:lnTo>
                <a:lnTo>
                  <a:pt x="2222160" y="962269"/>
                </a:lnTo>
                <a:lnTo>
                  <a:pt x="2228007" y="961737"/>
                </a:lnTo>
                <a:lnTo>
                  <a:pt x="2233323" y="961207"/>
                </a:lnTo>
                <a:lnTo>
                  <a:pt x="2238637" y="961737"/>
                </a:lnTo>
                <a:lnTo>
                  <a:pt x="2245014" y="962799"/>
                </a:lnTo>
                <a:lnTo>
                  <a:pt x="2249266" y="946859"/>
                </a:lnTo>
                <a:lnTo>
                  <a:pt x="2254050" y="931982"/>
                </a:lnTo>
                <a:lnTo>
                  <a:pt x="2259365" y="918699"/>
                </a:lnTo>
                <a:lnTo>
                  <a:pt x="2265744" y="905946"/>
                </a:lnTo>
                <a:lnTo>
                  <a:pt x="2272120" y="893725"/>
                </a:lnTo>
                <a:lnTo>
                  <a:pt x="2279030" y="883098"/>
                </a:lnTo>
                <a:lnTo>
                  <a:pt x="2287003" y="872472"/>
                </a:lnTo>
                <a:lnTo>
                  <a:pt x="2294975" y="862908"/>
                </a:lnTo>
                <a:lnTo>
                  <a:pt x="2304011" y="852811"/>
                </a:lnTo>
                <a:lnTo>
                  <a:pt x="2313045" y="844309"/>
                </a:lnTo>
                <a:lnTo>
                  <a:pt x="2323143" y="834745"/>
                </a:lnTo>
                <a:lnTo>
                  <a:pt x="2333242" y="826243"/>
                </a:lnTo>
                <a:lnTo>
                  <a:pt x="2344403" y="817211"/>
                </a:lnTo>
                <a:lnTo>
                  <a:pt x="2356628" y="808709"/>
                </a:lnTo>
                <a:lnTo>
                  <a:pt x="2381608" y="790112"/>
                </a:lnTo>
                <a:lnTo>
                  <a:pt x="2412966" y="747072"/>
                </a:lnTo>
                <a:lnTo>
                  <a:pt x="2443791" y="704034"/>
                </a:lnTo>
                <a:lnTo>
                  <a:pt x="2506507" y="618488"/>
                </a:lnTo>
                <a:lnTo>
                  <a:pt x="2537335" y="575980"/>
                </a:lnTo>
                <a:lnTo>
                  <a:pt x="2569224" y="534004"/>
                </a:lnTo>
                <a:lnTo>
                  <a:pt x="2602176" y="491496"/>
                </a:lnTo>
                <a:lnTo>
                  <a:pt x="2635659" y="450050"/>
                </a:lnTo>
                <a:lnTo>
                  <a:pt x="2644163" y="438892"/>
                </a:lnTo>
                <a:lnTo>
                  <a:pt x="2654794" y="425609"/>
                </a:lnTo>
                <a:lnTo>
                  <a:pt x="2665425" y="410199"/>
                </a:lnTo>
                <a:lnTo>
                  <a:pt x="2677116" y="394791"/>
                </a:lnTo>
                <a:lnTo>
                  <a:pt x="2688277" y="381506"/>
                </a:lnTo>
                <a:lnTo>
                  <a:pt x="2693061" y="376193"/>
                </a:lnTo>
                <a:lnTo>
                  <a:pt x="2697313" y="371942"/>
                </a:lnTo>
                <a:lnTo>
                  <a:pt x="2701035" y="369285"/>
                </a:lnTo>
                <a:close/>
                <a:moveTo>
                  <a:pt x="561358" y="346349"/>
                </a:moveTo>
                <a:lnTo>
                  <a:pt x="564973" y="350689"/>
                </a:lnTo>
                <a:lnTo>
                  <a:pt x="565295" y="351096"/>
                </a:lnTo>
                <a:lnTo>
                  <a:pt x="562951" y="348637"/>
                </a:lnTo>
                <a:close/>
                <a:moveTo>
                  <a:pt x="538464" y="312404"/>
                </a:moveTo>
                <a:lnTo>
                  <a:pt x="538932" y="312964"/>
                </a:lnTo>
                <a:lnTo>
                  <a:pt x="543184" y="319339"/>
                </a:lnTo>
                <a:lnTo>
                  <a:pt x="548498" y="327841"/>
                </a:lnTo>
                <a:lnTo>
                  <a:pt x="555939" y="338468"/>
                </a:lnTo>
                <a:lnTo>
                  <a:pt x="556723" y="339699"/>
                </a:lnTo>
                <a:lnTo>
                  <a:pt x="541796" y="318275"/>
                </a:lnTo>
                <a:lnTo>
                  <a:pt x="539681" y="314546"/>
                </a:lnTo>
                <a:close/>
                <a:moveTo>
                  <a:pt x="536224" y="309737"/>
                </a:moveTo>
                <a:lnTo>
                  <a:pt x="536275" y="309775"/>
                </a:lnTo>
                <a:lnTo>
                  <a:pt x="536283" y="309783"/>
                </a:lnTo>
                <a:close/>
                <a:moveTo>
                  <a:pt x="528699" y="306056"/>
                </a:moveTo>
                <a:lnTo>
                  <a:pt x="529896" y="306056"/>
                </a:lnTo>
                <a:lnTo>
                  <a:pt x="532023" y="306586"/>
                </a:lnTo>
                <a:lnTo>
                  <a:pt x="534148" y="308181"/>
                </a:lnTo>
                <a:lnTo>
                  <a:pt x="534624" y="308538"/>
                </a:lnTo>
                <a:lnTo>
                  <a:pt x="532806" y="307623"/>
                </a:lnTo>
                <a:lnTo>
                  <a:pt x="530691" y="306556"/>
                </a:lnTo>
                <a:close/>
                <a:moveTo>
                  <a:pt x="3147485" y="68544"/>
                </a:moveTo>
                <a:lnTo>
                  <a:pt x="3151737" y="69074"/>
                </a:lnTo>
                <a:lnTo>
                  <a:pt x="3154926" y="70669"/>
                </a:lnTo>
                <a:lnTo>
                  <a:pt x="3156521" y="71733"/>
                </a:lnTo>
                <a:lnTo>
                  <a:pt x="3157583" y="73858"/>
                </a:lnTo>
                <a:lnTo>
                  <a:pt x="3158646" y="75452"/>
                </a:lnTo>
                <a:lnTo>
                  <a:pt x="3159178" y="77576"/>
                </a:lnTo>
                <a:lnTo>
                  <a:pt x="3159710" y="79703"/>
                </a:lnTo>
                <a:lnTo>
                  <a:pt x="3159710" y="82360"/>
                </a:lnTo>
                <a:lnTo>
                  <a:pt x="3159178" y="85016"/>
                </a:lnTo>
                <a:lnTo>
                  <a:pt x="3158646" y="87673"/>
                </a:lnTo>
                <a:lnTo>
                  <a:pt x="3157583" y="90862"/>
                </a:lnTo>
                <a:lnTo>
                  <a:pt x="3155458" y="95110"/>
                </a:lnTo>
                <a:lnTo>
                  <a:pt x="3128882" y="119022"/>
                </a:lnTo>
                <a:lnTo>
                  <a:pt x="3116659" y="131243"/>
                </a:lnTo>
                <a:lnTo>
                  <a:pt x="3114002" y="134432"/>
                </a:lnTo>
                <a:lnTo>
                  <a:pt x="3113469" y="135494"/>
                </a:lnTo>
                <a:lnTo>
                  <a:pt x="3113469" y="136024"/>
                </a:lnTo>
                <a:lnTo>
                  <a:pt x="3114002" y="136024"/>
                </a:lnTo>
                <a:lnTo>
                  <a:pt x="3115064" y="136556"/>
                </a:lnTo>
                <a:lnTo>
                  <a:pt x="3119316" y="135494"/>
                </a:lnTo>
                <a:lnTo>
                  <a:pt x="3135793" y="132305"/>
                </a:lnTo>
                <a:lnTo>
                  <a:pt x="3157583" y="117960"/>
                </a:lnTo>
                <a:lnTo>
                  <a:pt x="3168214" y="111582"/>
                </a:lnTo>
                <a:lnTo>
                  <a:pt x="3179907" y="105207"/>
                </a:lnTo>
                <a:lnTo>
                  <a:pt x="3191068" y="99361"/>
                </a:lnTo>
                <a:lnTo>
                  <a:pt x="3202229" y="93518"/>
                </a:lnTo>
                <a:lnTo>
                  <a:pt x="3208076" y="90329"/>
                </a:lnTo>
                <a:lnTo>
                  <a:pt x="3213390" y="88203"/>
                </a:lnTo>
                <a:lnTo>
                  <a:pt x="3219237" y="87673"/>
                </a:lnTo>
                <a:lnTo>
                  <a:pt x="3221362" y="87673"/>
                </a:lnTo>
                <a:lnTo>
                  <a:pt x="3224021" y="88203"/>
                </a:lnTo>
                <a:lnTo>
                  <a:pt x="3226678" y="89267"/>
                </a:lnTo>
                <a:lnTo>
                  <a:pt x="3229865" y="92454"/>
                </a:lnTo>
                <a:lnTo>
                  <a:pt x="3231460" y="94048"/>
                </a:lnTo>
                <a:lnTo>
                  <a:pt x="3232525" y="96175"/>
                </a:lnTo>
                <a:lnTo>
                  <a:pt x="3233055" y="98299"/>
                </a:lnTo>
                <a:lnTo>
                  <a:pt x="3233587" y="100426"/>
                </a:lnTo>
                <a:lnTo>
                  <a:pt x="3233587" y="103082"/>
                </a:lnTo>
                <a:lnTo>
                  <a:pt x="3233055" y="105739"/>
                </a:lnTo>
                <a:lnTo>
                  <a:pt x="3231460" y="108926"/>
                </a:lnTo>
                <a:lnTo>
                  <a:pt x="3229865" y="113177"/>
                </a:lnTo>
                <a:lnTo>
                  <a:pt x="3227208" y="116366"/>
                </a:lnTo>
                <a:lnTo>
                  <a:pt x="3223489" y="120617"/>
                </a:lnTo>
                <a:lnTo>
                  <a:pt x="3218705" y="124335"/>
                </a:lnTo>
                <a:lnTo>
                  <a:pt x="3212858" y="129117"/>
                </a:lnTo>
                <a:lnTo>
                  <a:pt x="3193193" y="140275"/>
                </a:lnTo>
                <a:lnTo>
                  <a:pt x="3191599" y="141340"/>
                </a:lnTo>
                <a:lnTo>
                  <a:pt x="3193193" y="141340"/>
                </a:lnTo>
                <a:lnTo>
                  <a:pt x="3206481" y="137089"/>
                </a:lnTo>
                <a:lnTo>
                  <a:pt x="3216047" y="134432"/>
                </a:lnTo>
                <a:lnTo>
                  <a:pt x="3227208" y="132305"/>
                </a:lnTo>
                <a:lnTo>
                  <a:pt x="3245811" y="125930"/>
                </a:lnTo>
                <a:lnTo>
                  <a:pt x="3264413" y="121679"/>
                </a:lnTo>
                <a:lnTo>
                  <a:pt x="3270260" y="121147"/>
                </a:lnTo>
                <a:lnTo>
                  <a:pt x="3276106" y="120617"/>
                </a:lnTo>
                <a:lnTo>
                  <a:pt x="3280889" y="120617"/>
                </a:lnTo>
                <a:lnTo>
                  <a:pt x="3285142" y="121679"/>
                </a:lnTo>
                <a:lnTo>
                  <a:pt x="3288330" y="122211"/>
                </a:lnTo>
                <a:lnTo>
                  <a:pt x="3292051" y="123803"/>
                </a:lnTo>
                <a:lnTo>
                  <a:pt x="3294709" y="124868"/>
                </a:lnTo>
                <a:lnTo>
                  <a:pt x="3296303" y="126992"/>
                </a:lnTo>
                <a:lnTo>
                  <a:pt x="3297896" y="129117"/>
                </a:lnTo>
                <a:lnTo>
                  <a:pt x="3298961" y="131243"/>
                </a:lnTo>
                <a:lnTo>
                  <a:pt x="3299491" y="133368"/>
                </a:lnTo>
                <a:lnTo>
                  <a:pt x="3300023" y="135494"/>
                </a:lnTo>
                <a:lnTo>
                  <a:pt x="3299491" y="137619"/>
                </a:lnTo>
                <a:lnTo>
                  <a:pt x="3298961" y="139745"/>
                </a:lnTo>
                <a:lnTo>
                  <a:pt x="3297896" y="141870"/>
                </a:lnTo>
                <a:lnTo>
                  <a:pt x="3296303" y="143996"/>
                </a:lnTo>
                <a:lnTo>
                  <a:pt x="3294177" y="146121"/>
                </a:lnTo>
                <a:lnTo>
                  <a:pt x="3290457" y="148777"/>
                </a:lnTo>
                <a:lnTo>
                  <a:pt x="3286735" y="150372"/>
                </a:lnTo>
                <a:lnTo>
                  <a:pt x="3283015" y="152496"/>
                </a:lnTo>
                <a:lnTo>
                  <a:pt x="3273449" y="155685"/>
                </a:lnTo>
                <a:lnTo>
                  <a:pt x="3262818" y="158874"/>
                </a:lnTo>
                <a:lnTo>
                  <a:pt x="3267603" y="162593"/>
                </a:lnTo>
                <a:lnTo>
                  <a:pt x="3271322" y="166311"/>
                </a:lnTo>
                <a:lnTo>
                  <a:pt x="3274511" y="168968"/>
                </a:lnTo>
                <a:lnTo>
                  <a:pt x="3275574" y="172157"/>
                </a:lnTo>
                <a:lnTo>
                  <a:pt x="3276639" y="174813"/>
                </a:lnTo>
                <a:lnTo>
                  <a:pt x="3276106" y="176938"/>
                </a:lnTo>
                <a:lnTo>
                  <a:pt x="3275044" y="179064"/>
                </a:lnTo>
                <a:lnTo>
                  <a:pt x="3273449" y="181189"/>
                </a:lnTo>
                <a:lnTo>
                  <a:pt x="3270792" y="182783"/>
                </a:lnTo>
                <a:lnTo>
                  <a:pt x="3267603" y="184910"/>
                </a:lnTo>
                <a:lnTo>
                  <a:pt x="3264413" y="186502"/>
                </a:lnTo>
                <a:lnTo>
                  <a:pt x="3260161" y="187566"/>
                </a:lnTo>
                <a:lnTo>
                  <a:pt x="3251125" y="189691"/>
                </a:lnTo>
                <a:lnTo>
                  <a:pt x="3241029" y="191285"/>
                </a:lnTo>
                <a:lnTo>
                  <a:pt x="3235182" y="191817"/>
                </a:lnTo>
                <a:lnTo>
                  <a:pt x="3229335" y="193410"/>
                </a:lnTo>
                <a:lnTo>
                  <a:pt x="3220299" y="196066"/>
                </a:lnTo>
                <a:lnTo>
                  <a:pt x="3212328" y="199255"/>
                </a:lnTo>
                <a:lnTo>
                  <a:pt x="3208606" y="200317"/>
                </a:lnTo>
                <a:lnTo>
                  <a:pt x="3189473" y="208287"/>
                </a:lnTo>
                <a:lnTo>
                  <a:pt x="3181500" y="211476"/>
                </a:lnTo>
                <a:lnTo>
                  <a:pt x="3172996" y="214665"/>
                </a:lnTo>
                <a:lnTo>
                  <a:pt x="3165025" y="216789"/>
                </a:lnTo>
                <a:lnTo>
                  <a:pt x="3156521" y="218384"/>
                </a:lnTo>
                <a:lnTo>
                  <a:pt x="3148017" y="218916"/>
                </a:lnTo>
                <a:lnTo>
                  <a:pt x="3138451" y="218916"/>
                </a:lnTo>
                <a:lnTo>
                  <a:pt x="3128882" y="222103"/>
                </a:lnTo>
                <a:lnTo>
                  <a:pt x="3118786" y="225823"/>
                </a:lnTo>
                <a:lnTo>
                  <a:pt x="3098589" y="233793"/>
                </a:lnTo>
                <a:lnTo>
                  <a:pt x="3078924" y="242293"/>
                </a:lnTo>
                <a:lnTo>
                  <a:pt x="3068825" y="245482"/>
                </a:lnTo>
                <a:lnTo>
                  <a:pt x="3059257" y="248139"/>
                </a:lnTo>
                <a:lnTo>
                  <a:pt x="3052880" y="250265"/>
                </a:lnTo>
                <a:lnTo>
                  <a:pt x="3045971" y="252390"/>
                </a:lnTo>
                <a:lnTo>
                  <a:pt x="3033215" y="257703"/>
                </a:lnTo>
                <a:lnTo>
                  <a:pt x="3020990" y="263548"/>
                </a:lnTo>
                <a:lnTo>
                  <a:pt x="3008767" y="269924"/>
                </a:lnTo>
                <a:lnTo>
                  <a:pt x="2996543" y="276301"/>
                </a:lnTo>
                <a:lnTo>
                  <a:pt x="2984850" y="282145"/>
                </a:lnTo>
                <a:lnTo>
                  <a:pt x="2973157" y="286396"/>
                </a:lnTo>
                <a:lnTo>
                  <a:pt x="2967310" y="288522"/>
                </a:lnTo>
                <a:lnTo>
                  <a:pt x="2961463" y="290115"/>
                </a:lnTo>
                <a:lnTo>
                  <a:pt x="2955617" y="295430"/>
                </a:lnTo>
                <a:lnTo>
                  <a:pt x="2950302" y="300211"/>
                </a:lnTo>
                <a:lnTo>
                  <a:pt x="2945520" y="304994"/>
                </a:lnTo>
                <a:lnTo>
                  <a:pt x="2940204" y="309775"/>
                </a:lnTo>
                <a:lnTo>
                  <a:pt x="2932232" y="320934"/>
                </a:lnTo>
                <a:lnTo>
                  <a:pt x="2924791" y="332092"/>
                </a:lnTo>
                <a:lnTo>
                  <a:pt x="2917350" y="343249"/>
                </a:lnTo>
                <a:lnTo>
                  <a:pt x="2910973" y="356002"/>
                </a:lnTo>
                <a:lnTo>
                  <a:pt x="2897153" y="381506"/>
                </a:lnTo>
                <a:lnTo>
                  <a:pt x="2873236" y="418701"/>
                </a:lnTo>
                <a:lnTo>
                  <a:pt x="2876030" y="420695"/>
                </a:lnTo>
                <a:lnTo>
                  <a:pt x="2874817" y="421510"/>
                </a:lnTo>
                <a:lnTo>
                  <a:pt x="2872680" y="422050"/>
                </a:lnTo>
                <a:lnTo>
                  <a:pt x="2870540" y="423128"/>
                </a:lnTo>
                <a:lnTo>
                  <a:pt x="2868403" y="425285"/>
                </a:lnTo>
                <a:lnTo>
                  <a:pt x="2865196" y="427980"/>
                </a:lnTo>
                <a:lnTo>
                  <a:pt x="2863057" y="430677"/>
                </a:lnTo>
                <a:lnTo>
                  <a:pt x="2857178" y="429598"/>
                </a:lnTo>
                <a:lnTo>
                  <a:pt x="2851832" y="428520"/>
                </a:lnTo>
                <a:lnTo>
                  <a:pt x="2847021" y="426902"/>
                </a:lnTo>
                <a:lnTo>
                  <a:pt x="2842745" y="424745"/>
                </a:lnTo>
                <a:lnTo>
                  <a:pt x="2839004" y="422588"/>
                </a:lnTo>
                <a:lnTo>
                  <a:pt x="2835262" y="419356"/>
                </a:lnTo>
                <a:lnTo>
                  <a:pt x="2825639" y="411807"/>
                </a:lnTo>
                <a:lnTo>
                  <a:pt x="2792500" y="384313"/>
                </a:lnTo>
                <a:lnTo>
                  <a:pt x="2758824" y="356279"/>
                </a:lnTo>
                <a:lnTo>
                  <a:pt x="2749736" y="342801"/>
                </a:lnTo>
                <a:lnTo>
                  <a:pt x="2744391" y="339028"/>
                </a:lnTo>
                <a:lnTo>
                  <a:pt x="2742616" y="337749"/>
                </a:lnTo>
                <a:lnTo>
                  <a:pt x="2743554" y="337936"/>
                </a:lnTo>
                <a:lnTo>
                  <a:pt x="2746741" y="339530"/>
                </a:lnTo>
                <a:lnTo>
                  <a:pt x="2749931" y="342187"/>
                </a:lnTo>
                <a:lnTo>
                  <a:pt x="2753652" y="345376"/>
                </a:lnTo>
                <a:lnTo>
                  <a:pt x="2796702" y="271518"/>
                </a:lnTo>
                <a:lnTo>
                  <a:pt x="2840285" y="198723"/>
                </a:lnTo>
                <a:lnTo>
                  <a:pt x="2839221" y="180659"/>
                </a:lnTo>
                <a:lnTo>
                  <a:pt x="2838690" y="166844"/>
                </a:lnTo>
                <a:lnTo>
                  <a:pt x="2839221" y="160466"/>
                </a:lnTo>
                <a:lnTo>
                  <a:pt x="2839753" y="155685"/>
                </a:lnTo>
                <a:lnTo>
                  <a:pt x="2840285" y="150902"/>
                </a:lnTo>
                <a:lnTo>
                  <a:pt x="2841348" y="146121"/>
                </a:lnTo>
                <a:lnTo>
                  <a:pt x="2842942" y="141870"/>
                </a:lnTo>
                <a:lnTo>
                  <a:pt x="2845067" y="138151"/>
                </a:lnTo>
                <a:lnTo>
                  <a:pt x="2847724" y="134432"/>
                </a:lnTo>
                <a:lnTo>
                  <a:pt x="2851446" y="130711"/>
                </a:lnTo>
                <a:lnTo>
                  <a:pt x="2859950" y="122211"/>
                </a:lnTo>
                <a:lnTo>
                  <a:pt x="2871641" y="112114"/>
                </a:lnTo>
                <a:lnTo>
                  <a:pt x="2879082" y="99894"/>
                </a:lnTo>
                <a:lnTo>
                  <a:pt x="2882804" y="94580"/>
                </a:lnTo>
                <a:lnTo>
                  <a:pt x="2886524" y="89267"/>
                </a:lnTo>
                <a:lnTo>
                  <a:pt x="2891308" y="85546"/>
                </a:lnTo>
                <a:lnTo>
                  <a:pt x="2893433" y="83954"/>
                </a:lnTo>
                <a:lnTo>
                  <a:pt x="2896090" y="82890"/>
                </a:lnTo>
                <a:lnTo>
                  <a:pt x="2898747" y="81827"/>
                </a:lnTo>
                <a:lnTo>
                  <a:pt x="2901937" y="81297"/>
                </a:lnTo>
                <a:lnTo>
                  <a:pt x="2905656" y="81297"/>
                </a:lnTo>
                <a:lnTo>
                  <a:pt x="2909378" y="81297"/>
                </a:lnTo>
                <a:lnTo>
                  <a:pt x="2913630" y="81827"/>
                </a:lnTo>
                <a:lnTo>
                  <a:pt x="2917350" y="82890"/>
                </a:lnTo>
                <a:lnTo>
                  <a:pt x="2920539" y="85016"/>
                </a:lnTo>
                <a:lnTo>
                  <a:pt x="2922134" y="86078"/>
                </a:lnTo>
                <a:lnTo>
                  <a:pt x="2923196" y="87673"/>
                </a:lnTo>
                <a:lnTo>
                  <a:pt x="2925323" y="89797"/>
                </a:lnTo>
                <a:lnTo>
                  <a:pt x="2925853" y="92454"/>
                </a:lnTo>
                <a:lnTo>
                  <a:pt x="2927448" y="98831"/>
                </a:lnTo>
                <a:lnTo>
                  <a:pt x="2927980" y="107331"/>
                </a:lnTo>
                <a:lnTo>
                  <a:pt x="2927448" y="119022"/>
                </a:lnTo>
                <a:lnTo>
                  <a:pt x="2934357" y="120617"/>
                </a:lnTo>
                <a:lnTo>
                  <a:pt x="2942331" y="122211"/>
                </a:lnTo>
                <a:lnTo>
                  <a:pt x="2960933" y="124335"/>
                </a:lnTo>
                <a:lnTo>
                  <a:pt x="2980066" y="125930"/>
                </a:lnTo>
                <a:lnTo>
                  <a:pt x="2989632" y="126460"/>
                </a:lnTo>
                <a:lnTo>
                  <a:pt x="2999200" y="126460"/>
                </a:lnTo>
                <a:lnTo>
                  <a:pt x="3006639" y="125398"/>
                </a:lnTo>
                <a:lnTo>
                  <a:pt x="3013551" y="124868"/>
                </a:lnTo>
                <a:lnTo>
                  <a:pt x="3026837" y="122211"/>
                </a:lnTo>
                <a:lnTo>
                  <a:pt x="3033215" y="121679"/>
                </a:lnTo>
                <a:lnTo>
                  <a:pt x="3040125" y="121147"/>
                </a:lnTo>
                <a:lnTo>
                  <a:pt x="3047033" y="121679"/>
                </a:lnTo>
                <a:lnTo>
                  <a:pt x="3054475" y="122741"/>
                </a:lnTo>
                <a:lnTo>
                  <a:pt x="3057132" y="123273"/>
                </a:lnTo>
                <a:lnTo>
                  <a:pt x="3059257" y="123273"/>
                </a:lnTo>
                <a:lnTo>
                  <a:pt x="3061914" y="122741"/>
                </a:lnTo>
                <a:lnTo>
                  <a:pt x="3064041" y="121679"/>
                </a:lnTo>
                <a:lnTo>
                  <a:pt x="3068825" y="119022"/>
                </a:lnTo>
                <a:lnTo>
                  <a:pt x="3073607" y="115303"/>
                </a:lnTo>
                <a:lnTo>
                  <a:pt x="3083176" y="105739"/>
                </a:lnTo>
                <a:lnTo>
                  <a:pt x="3088490" y="100956"/>
                </a:lnTo>
                <a:lnTo>
                  <a:pt x="3094867" y="96705"/>
                </a:lnTo>
                <a:lnTo>
                  <a:pt x="3105498" y="88735"/>
                </a:lnTo>
                <a:lnTo>
                  <a:pt x="3117721" y="81297"/>
                </a:lnTo>
                <a:lnTo>
                  <a:pt x="3123568" y="78109"/>
                </a:lnTo>
                <a:lnTo>
                  <a:pt x="3130477" y="74390"/>
                </a:lnTo>
                <a:lnTo>
                  <a:pt x="3136324" y="71201"/>
                </a:lnTo>
                <a:lnTo>
                  <a:pt x="3142703" y="69074"/>
                </a:lnTo>
                <a:close/>
                <a:moveTo>
                  <a:pt x="76004" y="0"/>
                </a:moveTo>
                <a:lnTo>
                  <a:pt x="79724" y="1062"/>
                </a:lnTo>
                <a:lnTo>
                  <a:pt x="82913" y="1062"/>
                </a:lnTo>
                <a:lnTo>
                  <a:pt x="90885" y="3189"/>
                </a:lnTo>
                <a:lnTo>
                  <a:pt x="100453" y="6376"/>
                </a:lnTo>
                <a:lnTo>
                  <a:pt x="113209" y="18066"/>
                </a:lnTo>
                <a:lnTo>
                  <a:pt x="127027" y="29225"/>
                </a:lnTo>
                <a:lnTo>
                  <a:pt x="140845" y="39852"/>
                </a:lnTo>
                <a:lnTo>
                  <a:pt x="155196" y="49416"/>
                </a:lnTo>
                <a:lnTo>
                  <a:pt x="170078" y="58980"/>
                </a:lnTo>
                <a:lnTo>
                  <a:pt x="184959" y="67482"/>
                </a:lnTo>
                <a:lnTo>
                  <a:pt x="200904" y="76514"/>
                </a:lnTo>
                <a:lnTo>
                  <a:pt x="217380" y="84484"/>
                </a:lnTo>
                <a:lnTo>
                  <a:pt x="231200" y="86078"/>
                </a:lnTo>
                <a:lnTo>
                  <a:pt x="238109" y="87141"/>
                </a:lnTo>
                <a:lnTo>
                  <a:pt x="245548" y="88735"/>
                </a:lnTo>
                <a:lnTo>
                  <a:pt x="252990" y="90862"/>
                </a:lnTo>
                <a:lnTo>
                  <a:pt x="260431" y="94048"/>
                </a:lnTo>
                <a:lnTo>
                  <a:pt x="268935" y="97237"/>
                </a:lnTo>
                <a:lnTo>
                  <a:pt x="277439" y="102018"/>
                </a:lnTo>
                <a:lnTo>
                  <a:pt x="287537" y="103612"/>
                </a:lnTo>
                <a:lnTo>
                  <a:pt x="299228" y="106269"/>
                </a:lnTo>
                <a:lnTo>
                  <a:pt x="310922" y="108396"/>
                </a:lnTo>
                <a:lnTo>
                  <a:pt x="322083" y="109458"/>
                </a:lnTo>
                <a:lnTo>
                  <a:pt x="326334" y="109458"/>
                </a:lnTo>
                <a:lnTo>
                  <a:pt x="330586" y="109458"/>
                </a:lnTo>
                <a:lnTo>
                  <a:pt x="334308" y="108396"/>
                </a:lnTo>
                <a:lnTo>
                  <a:pt x="336965" y="106269"/>
                </a:lnTo>
                <a:lnTo>
                  <a:pt x="338028" y="105207"/>
                </a:lnTo>
                <a:lnTo>
                  <a:pt x="338560" y="104145"/>
                </a:lnTo>
                <a:lnTo>
                  <a:pt x="339090" y="102550"/>
                </a:lnTo>
                <a:lnTo>
                  <a:pt x="339090" y="100426"/>
                </a:lnTo>
                <a:lnTo>
                  <a:pt x="338560" y="96175"/>
                </a:lnTo>
                <a:lnTo>
                  <a:pt x="336433" y="90329"/>
                </a:lnTo>
                <a:lnTo>
                  <a:pt x="331651" y="85546"/>
                </a:lnTo>
                <a:lnTo>
                  <a:pt x="327929" y="81297"/>
                </a:lnTo>
                <a:lnTo>
                  <a:pt x="324740" y="77046"/>
                </a:lnTo>
                <a:lnTo>
                  <a:pt x="322615" y="72263"/>
                </a:lnTo>
                <a:lnTo>
                  <a:pt x="321020" y="68012"/>
                </a:lnTo>
                <a:lnTo>
                  <a:pt x="319958" y="64293"/>
                </a:lnTo>
                <a:lnTo>
                  <a:pt x="319425" y="60042"/>
                </a:lnTo>
                <a:lnTo>
                  <a:pt x="319425" y="56854"/>
                </a:lnTo>
                <a:lnTo>
                  <a:pt x="319958" y="52605"/>
                </a:lnTo>
                <a:lnTo>
                  <a:pt x="321020" y="49416"/>
                </a:lnTo>
                <a:lnTo>
                  <a:pt x="322083" y="46759"/>
                </a:lnTo>
                <a:lnTo>
                  <a:pt x="324210" y="44103"/>
                </a:lnTo>
                <a:lnTo>
                  <a:pt x="326334" y="41446"/>
                </a:lnTo>
                <a:lnTo>
                  <a:pt x="328461" y="39852"/>
                </a:lnTo>
                <a:lnTo>
                  <a:pt x="331119" y="37725"/>
                </a:lnTo>
                <a:lnTo>
                  <a:pt x="334308" y="36133"/>
                </a:lnTo>
                <a:lnTo>
                  <a:pt x="338028" y="35068"/>
                </a:lnTo>
                <a:lnTo>
                  <a:pt x="341217" y="34538"/>
                </a:lnTo>
                <a:lnTo>
                  <a:pt x="344407" y="34538"/>
                </a:lnTo>
                <a:lnTo>
                  <a:pt x="348126" y="34538"/>
                </a:lnTo>
                <a:lnTo>
                  <a:pt x="351316" y="35068"/>
                </a:lnTo>
                <a:lnTo>
                  <a:pt x="355568" y="37195"/>
                </a:lnTo>
                <a:lnTo>
                  <a:pt x="358757" y="38789"/>
                </a:lnTo>
                <a:lnTo>
                  <a:pt x="361944" y="40914"/>
                </a:lnTo>
                <a:lnTo>
                  <a:pt x="365134" y="43570"/>
                </a:lnTo>
                <a:lnTo>
                  <a:pt x="368323" y="46759"/>
                </a:lnTo>
                <a:lnTo>
                  <a:pt x="372043" y="50478"/>
                </a:lnTo>
                <a:lnTo>
                  <a:pt x="374170" y="55791"/>
                </a:lnTo>
                <a:lnTo>
                  <a:pt x="376827" y="60574"/>
                </a:lnTo>
                <a:lnTo>
                  <a:pt x="378952" y="66418"/>
                </a:lnTo>
                <a:lnTo>
                  <a:pt x="380547" y="72795"/>
                </a:lnTo>
                <a:lnTo>
                  <a:pt x="381609" y="80765"/>
                </a:lnTo>
                <a:lnTo>
                  <a:pt x="398087" y="88735"/>
                </a:lnTo>
                <a:lnTo>
                  <a:pt x="404996" y="93518"/>
                </a:lnTo>
                <a:lnTo>
                  <a:pt x="412437" y="98299"/>
                </a:lnTo>
                <a:lnTo>
                  <a:pt x="418814" y="102550"/>
                </a:lnTo>
                <a:lnTo>
                  <a:pt x="424130" y="107863"/>
                </a:lnTo>
                <a:lnTo>
                  <a:pt x="429975" y="113177"/>
                </a:lnTo>
                <a:lnTo>
                  <a:pt x="434759" y="119022"/>
                </a:lnTo>
                <a:lnTo>
                  <a:pt x="438479" y="124868"/>
                </a:lnTo>
                <a:lnTo>
                  <a:pt x="441668" y="131775"/>
                </a:lnTo>
                <a:lnTo>
                  <a:pt x="444325" y="138151"/>
                </a:lnTo>
                <a:lnTo>
                  <a:pt x="446983" y="145058"/>
                </a:lnTo>
                <a:lnTo>
                  <a:pt x="448577" y="153560"/>
                </a:lnTo>
                <a:lnTo>
                  <a:pt x="449110" y="161530"/>
                </a:lnTo>
                <a:lnTo>
                  <a:pt x="448577" y="171095"/>
                </a:lnTo>
                <a:lnTo>
                  <a:pt x="447515" y="180127"/>
                </a:lnTo>
                <a:lnTo>
                  <a:pt x="517672" y="310307"/>
                </a:lnTo>
                <a:lnTo>
                  <a:pt x="521392" y="308181"/>
                </a:lnTo>
                <a:lnTo>
                  <a:pt x="524581" y="306586"/>
                </a:lnTo>
                <a:lnTo>
                  <a:pt x="527239" y="306056"/>
                </a:lnTo>
                <a:lnTo>
                  <a:pt x="528482" y="306056"/>
                </a:lnTo>
                <a:lnTo>
                  <a:pt x="526987" y="306556"/>
                </a:lnTo>
                <a:lnTo>
                  <a:pt x="524873" y="307090"/>
                </a:lnTo>
                <a:lnTo>
                  <a:pt x="520643" y="309221"/>
                </a:lnTo>
                <a:lnTo>
                  <a:pt x="515883" y="312950"/>
                </a:lnTo>
                <a:lnTo>
                  <a:pt x="511123" y="317211"/>
                </a:lnTo>
                <a:lnTo>
                  <a:pt x="505834" y="321472"/>
                </a:lnTo>
                <a:lnTo>
                  <a:pt x="464583" y="352366"/>
                </a:lnTo>
                <a:lnTo>
                  <a:pt x="421746" y="382195"/>
                </a:lnTo>
                <a:lnTo>
                  <a:pt x="412228" y="388586"/>
                </a:lnTo>
                <a:lnTo>
                  <a:pt x="403765" y="394446"/>
                </a:lnTo>
                <a:lnTo>
                  <a:pt x="397420" y="400305"/>
                </a:lnTo>
                <a:lnTo>
                  <a:pt x="393752" y="404335"/>
                </a:lnTo>
                <a:lnTo>
                  <a:pt x="395429" y="401167"/>
                </a:lnTo>
                <a:lnTo>
                  <a:pt x="401806" y="391602"/>
                </a:lnTo>
                <a:lnTo>
                  <a:pt x="387456" y="365566"/>
                </a:lnTo>
                <a:lnTo>
                  <a:pt x="373105" y="339530"/>
                </a:lnTo>
                <a:lnTo>
                  <a:pt x="357162" y="313494"/>
                </a:lnTo>
                <a:lnTo>
                  <a:pt x="348658" y="300743"/>
                </a:lnTo>
                <a:lnTo>
                  <a:pt x="340685" y="289052"/>
                </a:lnTo>
                <a:lnTo>
                  <a:pt x="326867" y="280020"/>
                </a:lnTo>
                <a:lnTo>
                  <a:pt x="314643" y="272050"/>
                </a:lnTo>
                <a:lnTo>
                  <a:pt x="304545" y="266737"/>
                </a:lnTo>
                <a:lnTo>
                  <a:pt x="294976" y="262486"/>
                </a:lnTo>
                <a:lnTo>
                  <a:pt x="278501" y="254516"/>
                </a:lnTo>
                <a:lnTo>
                  <a:pt x="270529" y="250795"/>
                </a:lnTo>
                <a:lnTo>
                  <a:pt x="262026" y="246014"/>
                </a:lnTo>
                <a:lnTo>
                  <a:pt x="249270" y="241231"/>
                </a:lnTo>
                <a:lnTo>
                  <a:pt x="236514" y="236450"/>
                </a:lnTo>
                <a:lnTo>
                  <a:pt x="225883" y="231137"/>
                </a:lnTo>
                <a:lnTo>
                  <a:pt x="214722" y="225823"/>
                </a:lnTo>
                <a:lnTo>
                  <a:pt x="203561" y="220508"/>
                </a:lnTo>
                <a:lnTo>
                  <a:pt x="192931" y="213602"/>
                </a:lnTo>
                <a:lnTo>
                  <a:pt x="181770" y="206695"/>
                </a:lnTo>
                <a:lnTo>
                  <a:pt x="170609" y="198723"/>
                </a:lnTo>
                <a:lnTo>
                  <a:pt x="154133" y="194474"/>
                </a:lnTo>
                <a:lnTo>
                  <a:pt x="139783" y="189691"/>
                </a:lnTo>
                <a:lnTo>
                  <a:pt x="125965" y="184378"/>
                </a:lnTo>
                <a:lnTo>
                  <a:pt x="113209" y="177470"/>
                </a:lnTo>
                <a:lnTo>
                  <a:pt x="102046" y="170562"/>
                </a:lnTo>
                <a:lnTo>
                  <a:pt x="90885" y="162060"/>
                </a:lnTo>
                <a:lnTo>
                  <a:pt x="80256" y="154091"/>
                </a:lnTo>
                <a:lnTo>
                  <a:pt x="69095" y="144526"/>
                </a:lnTo>
                <a:lnTo>
                  <a:pt x="62184" y="138681"/>
                </a:lnTo>
                <a:lnTo>
                  <a:pt x="54213" y="132305"/>
                </a:lnTo>
                <a:lnTo>
                  <a:pt x="46241" y="125398"/>
                </a:lnTo>
                <a:lnTo>
                  <a:pt x="38800" y="118490"/>
                </a:lnTo>
                <a:lnTo>
                  <a:pt x="35610" y="114771"/>
                </a:lnTo>
                <a:lnTo>
                  <a:pt x="32953" y="111052"/>
                </a:lnTo>
                <a:lnTo>
                  <a:pt x="30828" y="106269"/>
                </a:lnTo>
                <a:lnTo>
                  <a:pt x="29233" y="102550"/>
                </a:lnTo>
                <a:lnTo>
                  <a:pt x="28169" y="97767"/>
                </a:lnTo>
                <a:lnTo>
                  <a:pt x="27639" y="93518"/>
                </a:lnTo>
                <a:lnTo>
                  <a:pt x="28169" y="88203"/>
                </a:lnTo>
                <a:lnTo>
                  <a:pt x="29233" y="83422"/>
                </a:lnTo>
                <a:lnTo>
                  <a:pt x="15413" y="68012"/>
                </a:lnTo>
                <a:lnTo>
                  <a:pt x="6379" y="57918"/>
                </a:lnTo>
                <a:lnTo>
                  <a:pt x="2657" y="53135"/>
                </a:lnTo>
                <a:lnTo>
                  <a:pt x="1065" y="49948"/>
                </a:lnTo>
                <a:lnTo>
                  <a:pt x="0" y="46227"/>
                </a:lnTo>
                <a:lnTo>
                  <a:pt x="0" y="42508"/>
                </a:lnTo>
                <a:lnTo>
                  <a:pt x="1065" y="40384"/>
                </a:lnTo>
                <a:lnTo>
                  <a:pt x="2127" y="38257"/>
                </a:lnTo>
                <a:lnTo>
                  <a:pt x="5847" y="34538"/>
                </a:lnTo>
                <a:lnTo>
                  <a:pt x="9036" y="31350"/>
                </a:lnTo>
                <a:lnTo>
                  <a:pt x="10099" y="29755"/>
                </a:lnTo>
                <a:lnTo>
                  <a:pt x="10631" y="27631"/>
                </a:lnTo>
                <a:lnTo>
                  <a:pt x="11161" y="22848"/>
                </a:lnTo>
                <a:lnTo>
                  <a:pt x="12226" y="18066"/>
                </a:lnTo>
                <a:lnTo>
                  <a:pt x="14351" y="15410"/>
                </a:lnTo>
                <a:lnTo>
                  <a:pt x="16478" y="12753"/>
                </a:lnTo>
                <a:lnTo>
                  <a:pt x="19665" y="11691"/>
                </a:lnTo>
                <a:lnTo>
                  <a:pt x="23387" y="10627"/>
                </a:lnTo>
                <a:lnTo>
                  <a:pt x="27106" y="10627"/>
                </a:lnTo>
                <a:lnTo>
                  <a:pt x="31358" y="11159"/>
                </a:lnTo>
                <a:lnTo>
                  <a:pt x="35610" y="12221"/>
                </a:lnTo>
                <a:lnTo>
                  <a:pt x="40394" y="13815"/>
                </a:lnTo>
                <a:lnTo>
                  <a:pt x="49961" y="18066"/>
                </a:lnTo>
                <a:lnTo>
                  <a:pt x="59527" y="24442"/>
                </a:lnTo>
                <a:lnTo>
                  <a:pt x="67501" y="30287"/>
                </a:lnTo>
                <a:lnTo>
                  <a:pt x="66438" y="24442"/>
                </a:lnTo>
                <a:lnTo>
                  <a:pt x="65374" y="19129"/>
                </a:lnTo>
                <a:lnTo>
                  <a:pt x="65374" y="14348"/>
                </a:lnTo>
                <a:lnTo>
                  <a:pt x="65374" y="10627"/>
                </a:lnTo>
                <a:lnTo>
                  <a:pt x="65906" y="7440"/>
                </a:lnTo>
                <a:lnTo>
                  <a:pt x="67501" y="4783"/>
                </a:lnTo>
                <a:lnTo>
                  <a:pt x="68563" y="3189"/>
                </a:lnTo>
                <a:lnTo>
                  <a:pt x="70690" y="1595"/>
                </a:lnTo>
                <a:lnTo>
                  <a:pt x="73347" y="106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94" name="Group 13"/>
          <p:cNvGrpSpPr/>
          <p:nvPr/>
        </p:nvGrpSpPr>
        <p:grpSpPr>
          <a:xfrm flipH="1">
            <a:off x="540385" y="572213"/>
            <a:ext cx="3733800" cy="1828800"/>
            <a:chOff x="1447800" y="1276350"/>
            <a:chExt cx="3733800" cy="1828800"/>
          </a:xfrm>
          <a:solidFill>
            <a:srgbClr val="21B0FF"/>
          </a:solidFill>
        </p:grpSpPr>
        <p:sp>
          <p:nvSpPr>
            <p:cNvPr id="95" name="Rectangle 17"/>
            <p:cNvSpPr/>
            <p:nvPr/>
          </p:nvSpPr>
          <p:spPr>
            <a:xfrm>
              <a:off x="1447800" y="1733550"/>
              <a:ext cx="2286000" cy="4572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Block Arc 18"/>
            <p:cNvSpPr/>
            <p:nvPr/>
          </p:nvSpPr>
          <p:spPr>
            <a:xfrm>
              <a:off x="3352800" y="1276350"/>
              <a:ext cx="1828800" cy="1828800"/>
            </a:xfrm>
            <a:prstGeom prst="blockArc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11250" y="1343025"/>
            <a:ext cx="687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1250" y="1926590"/>
            <a:ext cx="3603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查询和挂失学生卡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:\QQ图片20180612083936.jpgQQ图片201806120839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06498" y="224790"/>
            <a:ext cx="2553335" cy="5243830"/>
          </a:xfrm>
          <a:prstGeom prst="rect">
            <a:avLst/>
          </a:prstGeom>
        </p:spPr>
      </p:pic>
      <p:pic>
        <p:nvPicPr>
          <p:cNvPr id="7" name="图片 6" descr="QQ图片201806120832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895" y="224790"/>
            <a:ext cx="2569210" cy="52438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34157"/>
            <a:ext cx="3855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sz="4800" b="1" dirty="0" smtClean="0">
                <a:solidFill>
                  <a:schemeClr val="bg1"/>
                </a:solidFill>
              </a:rPr>
              <a:t>项目主要信息</a:t>
            </a:r>
            <a:endParaRPr kumimoji="1" lang="zh-CN" sz="4800" b="1" dirty="0" smtClean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72703" y="2343933"/>
            <a:ext cx="1944370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zh-CN" sz="2800" b="1" dirty="0" smtClean="0">
                <a:solidFill>
                  <a:schemeClr val="bg1"/>
                </a:solidFill>
              </a:rPr>
              <a:t>项目平台</a:t>
            </a:r>
            <a:endParaRPr kumimoji="1" lang="zh-CN" sz="28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2703" y="4165391"/>
            <a:ext cx="1944370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</a:rPr>
              <a:t>团队分工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949" y="2885705"/>
            <a:ext cx="4147305" cy="5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Android Studio</a:t>
            </a:r>
            <a:endParaRPr lang="en-US" altLang="zh-CN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9060" y="4714875"/>
            <a:ext cx="4596130" cy="152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李征雨：逻辑和方法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覃超伟：界面、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刘民皓：布局、测试代码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7023" y="2343933"/>
            <a:ext cx="1966018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lstStyle/>
          <a:p>
            <a:r>
              <a:rPr kumimoji="1" lang="zh-CN" sz="2800" b="1" dirty="0" smtClean="0">
                <a:solidFill>
                  <a:schemeClr val="bg1"/>
                </a:solidFill>
              </a:rPr>
              <a:t>项目的类</a:t>
            </a:r>
            <a:endParaRPr kumimoji="1" lang="zh-CN" sz="2800" b="1" dirty="0">
              <a:solidFill>
                <a:schemeClr val="bg1"/>
              </a:solidFill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rgbClr val="2BFC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4440" y="3310255"/>
            <a:ext cx="2110740" cy="2232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7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2830" y="749935"/>
            <a:ext cx="2466340" cy="521970"/>
          </a:xfrm>
          <a:prstGeom prst="rect">
            <a:avLst/>
          </a:prstGeom>
          <a:solidFill>
            <a:srgbClr val="0077BC"/>
          </a:solidFill>
        </p:spPr>
        <p:txBody>
          <a:bodyPr wrap="square" rtlCol="0">
            <a:spAutoFit/>
          </a:bodyPr>
          <a:p>
            <a:r>
              <a:rPr kumimoji="1" lang="zh-CN" sz="2800" b="1" dirty="0" smtClean="0">
                <a:solidFill>
                  <a:schemeClr val="bg1"/>
                </a:solidFill>
              </a:rPr>
              <a:t>项目硬件平台</a:t>
            </a:r>
            <a:endParaRPr kumimoji="1" lang="zh-CN" sz="2800" b="1" dirty="0">
              <a:solidFill>
                <a:schemeClr val="bg1"/>
              </a:solidFill>
            </a:endParaRPr>
          </a:p>
        </p:txBody>
      </p:sp>
      <p:pic>
        <p:nvPicPr>
          <p:cNvPr id="3" name="图片 2" descr="QQ图片201806120853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35" y="1530350"/>
            <a:ext cx="6729730" cy="5047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38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23"/>
  <p:tag name="KSO_WM_SLIDE_INDEX" val="23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6"/>
  <p:tag name="KSO_WM_SLIDE_INDEX" val="6"/>
  <p:tag name="KSO_WM_SLIDE_ITEM_CNT" val="0"/>
  <p:tag name="KSO_WM_SLIDE_TYPE" val="contents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24"/>
  <p:tag name="KSO_WM_SLIDE_INDEX" val="24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22"/>
  <p:tag name="KSO_WM_TAG_VERSION" val="1.0"/>
  <p:tag name="KSO_WM_SLIDE_ID" val="basetag20161322_16"/>
  <p:tag name="KSO_WM_SLIDE_INDEX" val="16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31"/>
  <p:tag name="KSO_WM_SLIDE_INDEX" val="31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38"/>
</p:tagLst>
</file>

<file path=ppt/tags/tag3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TEMPLATE_THUMBS_INDEX" val="1、2、4、6、7、10、11、17、19、24、26、31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1"/>
  <p:tag name="KSO_WM_SLIDE_INDEX" val="1"/>
  <p:tag name="KSO_WM_SLIDE_ITEM_CNT" val="0"/>
  <p:tag name="KSO_WM_SLIDE_TYPE" val="title"/>
  <p:tag name="KSO_WM_TEMPLATE_THUMBS_INDEX" val="1、2、4、6、7、10、11、17、19、24、26、31"/>
  <p:tag name="KSO_WM_BEAUTIFY_FLAG" val="#wm#"/>
</p:tagLst>
</file>

<file path=ppt/tags/tag5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5"/>
  <p:tag name="KSO_WM_SLIDE_INDEX" val="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6"/>
  <p:tag name="KSO_WM_SLIDE_INDEX" val="6"/>
  <p:tag name="KSO_WM_SLIDE_ITEM_CNT" val="0"/>
  <p:tag name="KSO_WM_SLIDE_TYPE" val="contents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23"/>
  <p:tag name="KSO_WM_SLIDE_INDEX" val="23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23"/>
  <p:tag name="KSO_WM_SLIDE_INDEX" val="23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38"/>
  <p:tag name="KSO_WM_TAG_VERSION" val="1.0"/>
  <p:tag name="KSO_WM_SLIDE_ID" val="basetag20163638_23"/>
  <p:tag name="KSO_WM_SLIDE_INDEX" val="23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微软雅黑</vt:lpstr>
      <vt:lpstr>Calibri</vt:lpstr>
      <vt:lpstr>等线</vt:lpstr>
      <vt:lpstr>Arial Unicode MS</vt:lpstr>
      <vt:lpstr>黑体</vt:lpstr>
      <vt:lpstr>Office 主题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Mr.W</dc:creator>
  <cp:lastModifiedBy>Mr.W</cp:lastModifiedBy>
  <cp:revision>126</cp:revision>
  <dcterms:created xsi:type="dcterms:W3CDTF">2017-08-03T09:01:00Z</dcterms:created>
  <dcterms:modified xsi:type="dcterms:W3CDTF">2018-06-12T01:36:15Z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