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notesSlides/notesSlide13.xml" ContentType="application/vnd.openxmlformats-officedocument.presentationml.notesSlide+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s/slide6.xml" ContentType="application/vnd.openxmlformats-officedocument.presentationml.slide+xml"/>
  <Override PartName="/docProps/custom.xml" ContentType="application/vnd.openxmlformats-officedocument.custom-properties+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802198C4-3087-4945-87E3-76CBB3509B7E}">
  <a:tblStyle styleId="{802198C4-3087-4945-87E3-76CBB3509B7E}" styleName="Table_0">
    <a:wholeTbl>
      <a:tcTxStyle>
        <a:srgbClr val="000000"/>
      </a:tcTxStyle>
      <a:tcStyle>
        <a:tcBdr>
          <a:left>
            <a:ln w="9525">
              <a:solidFill>
                <a:srgbClr val="9E9E9E"/>
              </a:solidFill>
            </a:ln>
          </a:left>
          <a:right>
            <a:ln w="9525">
              <a:solidFill>
                <a:srgbClr val="9E9E9E"/>
              </a:solidFill>
            </a:ln>
          </a:right>
          <a:top>
            <a:ln w="9525">
              <a:solidFill>
                <a:srgbClr val="9E9E9E"/>
              </a:solidFill>
            </a:ln>
          </a:top>
          <a:bottom>
            <a:ln w="9525">
              <a:solidFill>
                <a:srgbClr val="9E9E9E"/>
              </a:solidFill>
            </a:ln>
          </a:bottom>
          <a:insideH>
            <a:ln w="9525">
              <a:solidFill>
                <a:srgbClr val="9E9E9E"/>
              </a:solidFill>
            </a:ln>
          </a:insideH>
          <a:insideV>
            <a:ln w="9525">
              <a:solidFill>
                <a:srgbClr val="9E9E9E"/>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8" d="100"/>
          <a:sy n="68" d="100"/>
        </p:scale>
        <p:origin x="132" y="60"/>
      </p:cViewPr>
      <p:guideLst>
        <p:guide pos="2160" orient="horz"/>
        <p:guide pos="384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esProps" Target="presProps.xml" /><Relationship Id="rId23" Type="http://schemas.openxmlformats.org/officeDocument/2006/relationships/tableStyles" Target="tableStyles.xml" /><Relationship Id="rId2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3" name="Google Shape;3;n"/>
          <p:cNvSpPr>
            <a:spLocks noChangeAspect="1" noGrp="1" noRot="1"/>
          </p:cNvSpPr>
          <p:nvPr>
            <p:ph type="sldImg" idx="2"/>
          </p:nvPr>
        </p:nvSpPr>
        <p:spPr bwMode="auto">
          <a:xfrm>
            <a:off x="1143225" y="685800"/>
            <a:ext cx="457222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1pPr>
            <a:lvl2pPr marL="914400" marR="0" lvl="1"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2pPr>
            <a:lvl3pPr marL="1371600" marR="0" lvl="2"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3pPr>
            <a:lvl4pPr marL="1828800" marR="0" lvl="3"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4pPr>
            <a:lvl5pPr marL="2286000" marR="0" lvl="4"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5pPr>
            <a:lvl6pPr marL="2743200" marR="0" lvl="5"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6pPr>
            <a:lvl7pPr marL="3200400" marR="0" lvl="6"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7pPr>
            <a:lvl8pPr marL="3657600" marR="0" lvl="7"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8pPr>
            <a:lvl9pPr marL="4114800" marR="0" lvl="8"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41" name="Google Shape;141;p1: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142" name="Google Shape;142;p1: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A6FE24-E071-D932-5565-D3BAE19D3672}"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55D920-4B7B-87EC-2545-6436085906D5}"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9" name="Google Shape;199;p9: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200" name="Google Shape;200;p9: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6" name="Google Shape;206;p10: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207" name="Google Shape;207;p10: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13" name="Google Shape;213;p11: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214" name="Google Shape;214;p11: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20" name="Google Shape;220;p12: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221" name="Google Shape;221;p12: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27" name="Google Shape;227;p13: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228" name="Google Shape;228;p13: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34" name="Google Shape;234;p14: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235" name="Google Shape;235;p14: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48" name="Google Shape;148;p3: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149" name="Google Shape;149;p3: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56" name="Google Shape;156;p4: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157" name="Google Shape;157;p4: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64" name="Google Shape;164;p5: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165" name="Google Shape;165;p5: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1" name="Google Shape;171;p6: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172" name="Google Shape;172;p6: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8" name="Google Shape;178;p7: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179" name="Google Shape;179;p7: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 name="Google Shape;185;p8: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
        <p:nvSpPr>
          <p:cNvPr id="186" name="Google Shape;186;p8: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2" name="Google Shape;192;g9504e29505_0_0: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AF7D000-B621-85E0-A37A-61BC297F7CA3}"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pic>
        <p:nvPicPr>
          <p:cNvPr id="13" name="Google Shape;13;p16" descr="C0-HD-BTM.png"/>
          <p:cNvPicPr/>
          <p:nvPr/>
        </p:nvPicPr>
        <p:blipFill>
          <a:blip r:embed="rId2">
            <a:alphaModFix/>
          </a:blip>
          <a:stretch/>
        </p:blipFill>
        <p:spPr bwMode="auto">
          <a:xfrm>
            <a:off x="0" y="4375150"/>
            <a:ext cx="12192000" cy="2482850"/>
          </a:xfrm>
          <a:prstGeom prst="rect">
            <a:avLst/>
          </a:prstGeom>
          <a:noFill/>
          <a:ln>
            <a:noFill/>
          </a:ln>
        </p:spPr>
      </p:pic>
      <p:sp>
        <p:nvSpPr>
          <p:cNvPr id="14" name="Google Shape;14;p16"/>
          <p:cNvSpPr txBox="1">
            <a:spLocks noGrp="1"/>
          </p:cNvSpPr>
          <p:nvPr>
            <p:ph type="ctrTitle"/>
          </p:nvPr>
        </p:nvSpPr>
        <p:spPr bwMode="auto">
          <a:xfrm>
            <a:off x="1371600" y="1803405"/>
            <a:ext cx="9448799"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5" name="Google Shape;15;p16"/>
          <p:cNvSpPr txBox="1">
            <a:spLocks noGrp="1"/>
          </p:cNvSpPr>
          <p:nvPr>
            <p:ph type="subTitle" idx="1"/>
          </p:nvPr>
        </p:nvSpPr>
        <p:spPr bwMode="auto">
          <a:xfrm>
            <a:off x="1371600" y="3632201"/>
            <a:ext cx="9448799"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pPr>
              <a:defRPr/>
            </a:pPr>
            <a:endParaRPr/>
          </a:p>
        </p:txBody>
      </p:sp>
      <p:sp>
        <p:nvSpPr>
          <p:cNvPr id="16" name="Google Shape;16;p16"/>
          <p:cNvSpPr txBox="1">
            <a:spLocks noGrp="1"/>
          </p:cNvSpPr>
          <p:nvPr>
            <p:ph type="dt" idx="10"/>
          </p:nvPr>
        </p:nvSpPr>
        <p:spPr bwMode="auto">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7" name="Google Shape;17;p16"/>
          <p:cNvSpPr txBox="1">
            <a:spLocks noGrp="1"/>
          </p:cNvSpPr>
          <p:nvPr>
            <p:ph type="ftr" idx="11"/>
          </p:nvPr>
        </p:nvSpPr>
        <p:spPr bwMode="auto">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8" name="Google Shape;18;p16"/>
          <p:cNvSpPr txBox="1">
            <a:spLocks noGrp="1"/>
          </p:cNvSpPr>
          <p:nvPr>
            <p:ph type="sldNum" idx="12"/>
          </p:nvPr>
        </p:nvSpPr>
        <p:spPr bwMode="auto">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anoramic Picture with Caption" preserve="0" showMasterPhAnim="0" showMasterSp="1" userDrawn="1">
  <p:cSld name="Panoramic Picture with Caption">
    <p:spTree>
      <p:nvGrpSpPr>
        <p:cNvPr id="1" name=""/>
        <p:cNvGrpSpPr/>
        <p:nvPr/>
      </p:nvGrpSpPr>
      <p:grpSpPr bwMode="auto">
        <a:xfrm>
          <a:off x="0" y="0"/>
          <a:ext cx="0" cy="0"/>
          <a:chOff x="0" y="0"/>
          <a:chExt cx="0" cy="0"/>
        </a:xfrm>
      </p:grpSpPr>
      <p:sp>
        <p:nvSpPr>
          <p:cNvPr id="72" name="Google Shape;72;p25"/>
          <p:cNvSpPr txBox="1">
            <a:spLocks noGrp="1"/>
          </p:cNvSpPr>
          <p:nvPr>
            <p:ph type="title"/>
          </p:nvPr>
        </p:nvSpPr>
        <p:spPr bwMode="auto">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3" name="Google Shape;73;p25"/>
          <p:cNvSpPr>
            <a:spLocks noGrp="1"/>
          </p:cNvSpPr>
          <p:nvPr>
            <p:ph type="pic" idx="2"/>
          </p:nvPr>
        </p:nvSpPr>
        <p:spPr bwMode="auto">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defRPr>
            </a:lvl1pPr>
            <a:lvl2pPr marR="0" lvl="1" algn="l">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defRPr>
            </a:lvl2pPr>
            <a:lvl3pPr marR="0" lvl="2" algn="l">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defRPr>
            </a:lvl3pPr>
            <a:lvl4pPr marR="0" lvl="3"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4pPr>
            <a:lvl5pPr marR="0" lvl="4"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5pPr>
            <a:lvl6pPr marR="0" lvl="5"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6pPr>
            <a:lvl7pPr marR="0" lvl="6"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7pPr>
            <a:lvl8pPr marR="0" lvl="7"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8pPr>
            <a:lvl9pPr marR="0" lvl="8"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9pPr>
          </a:lstStyle>
          <a:p>
            <a:pPr>
              <a:defRPr/>
            </a:pPr>
            <a:endParaRPr/>
          </a:p>
        </p:txBody>
      </p:sp>
      <p:sp>
        <p:nvSpPr>
          <p:cNvPr id="74" name="Google Shape;74;p25"/>
          <p:cNvSpPr txBox="1">
            <a:spLocks noGrp="1"/>
          </p:cNvSpPr>
          <p:nvPr>
            <p:ph type="body" idx="1"/>
          </p:nvPr>
        </p:nvSpPr>
        <p:spPr bwMode="auto">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a:defRPr/>
            </a:pPr>
            <a:endParaRPr/>
          </a:p>
        </p:txBody>
      </p:sp>
      <p:sp>
        <p:nvSpPr>
          <p:cNvPr id="75" name="Google Shape;75;p25"/>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6" name="Google Shape;76;p25"/>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7" name="Google Shape;77;p25"/>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aption" preserve="0" showMasterPhAnim="0" showMasterSp="0" userDrawn="1">
  <p:cSld name="Title and Caption">
    <p:spTree>
      <p:nvGrpSpPr>
        <p:cNvPr id="1" name=""/>
        <p:cNvGrpSpPr/>
        <p:nvPr/>
      </p:nvGrpSpPr>
      <p:grpSpPr bwMode="auto">
        <a:xfrm>
          <a:off x="0" y="0"/>
          <a:ext cx="0" cy="0"/>
          <a:chOff x="0" y="0"/>
          <a:chExt cx="0" cy="0"/>
        </a:xfrm>
      </p:grpSpPr>
      <p:pic>
        <p:nvPicPr>
          <p:cNvPr id="79" name="Google Shape;79;p26" descr="C0-HD-BTM.png"/>
          <p:cNvPicPr/>
          <p:nvPr/>
        </p:nvPicPr>
        <p:blipFill>
          <a:blip r:embed="rId2">
            <a:alphaModFix/>
          </a:blip>
          <a:stretch/>
        </p:blipFill>
        <p:spPr bwMode="auto">
          <a:xfrm>
            <a:off x="0" y="4375150"/>
            <a:ext cx="12192000" cy="2482850"/>
          </a:xfrm>
          <a:prstGeom prst="rect">
            <a:avLst/>
          </a:prstGeom>
          <a:noFill/>
          <a:ln>
            <a:noFill/>
          </a:ln>
        </p:spPr>
      </p:pic>
      <p:sp>
        <p:nvSpPr>
          <p:cNvPr id="80" name="Google Shape;80;p26"/>
          <p:cNvSpPr txBox="1">
            <a:spLocks noGrp="1"/>
          </p:cNvSpPr>
          <p:nvPr>
            <p:ph type="title"/>
          </p:nvPr>
        </p:nvSpPr>
        <p:spPr bwMode="auto">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81" name="Google Shape;81;p26"/>
          <p:cNvSpPr txBox="1">
            <a:spLocks noGrp="1"/>
          </p:cNvSpPr>
          <p:nvPr>
            <p:ph type="body" idx="1"/>
          </p:nvPr>
        </p:nvSpPr>
        <p:spPr bwMode="auto">
          <a:xfrm>
            <a:off x="1024467" y="3649132"/>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a:defRPr/>
            </a:pPr>
            <a:endParaRPr/>
          </a:p>
        </p:txBody>
      </p:sp>
      <p:sp>
        <p:nvSpPr>
          <p:cNvPr id="82" name="Google Shape;82;p26"/>
          <p:cNvSpPr txBox="1">
            <a:spLocks noGrp="1"/>
          </p:cNvSpPr>
          <p:nvPr>
            <p:ph type="dt" idx="10"/>
          </p:nvPr>
        </p:nvSpPr>
        <p:spPr bwMode="auto">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83" name="Google Shape;83;p26"/>
          <p:cNvSpPr txBox="1">
            <a:spLocks noGrp="1"/>
          </p:cNvSpPr>
          <p:nvPr>
            <p:ph type="ftr" idx="11"/>
          </p:nvPr>
        </p:nvSpPr>
        <p:spPr bwMode="auto">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84" name="Google Shape;84;p26"/>
          <p:cNvSpPr txBox="1">
            <a:spLocks noGrp="1"/>
          </p:cNvSpPr>
          <p:nvPr>
            <p:ph type="sldNum" idx="12"/>
          </p:nvPr>
        </p:nvSpPr>
        <p:spPr bwMode="auto">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with Caption" preserve="0" showMasterPhAnim="0" showMasterSp="0" userDrawn="1">
  <p:cSld name="Quote with Caption">
    <p:spTree>
      <p:nvGrpSpPr>
        <p:cNvPr id="1" name=""/>
        <p:cNvGrpSpPr/>
        <p:nvPr/>
      </p:nvGrpSpPr>
      <p:grpSpPr bwMode="auto">
        <a:xfrm>
          <a:off x="0" y="0"/>
          <a:ext cx="0" cy="0"/>
          <a:chOff x="0" y="0"/>
          <a:chExt cx="0" cy="0"/>
        </a:xfrm>
      </p:grpSpPr>
      <p:pic>
        <p:nvPicPr>
          <p:cNvPr id="86" name="Google Shape;86;p27" descr="C0-HD-BTM.png"/>
          <p:cNvPicPr/>
          <p:nvPr/>
        </p:nvPicPr>
        <p:blipFill>
          <a:blip r:embed="rId2">
            <a:alphaModFix/>
          </a:blip>
          <a:stretch/>
        </p:blipFill>
        <p:spPr bwMode="auto">
          <a:xfrm>
            <a:off x="0" y="4375150"/>
            <a:ext cx="12192000" cy="2482850"/>
          </a:xfrm>
          <a:prstGeom prst="rect">
            <a:avLst/>
          </a:prstGeom>
          <a:noFill/>
          <a:ln>
            <a:noFill/>
          </a:ln>
        </p:spPr>
      </p:pic>
      <p:sp>
        <p:nvSpPr>
          <p:cNvPr id="87" name="Google Shape;87;p27"/>
          <p:cNvSpPr txBox="1">
            <a:spLocks noGrp="1"/>
          </p:cNvSpPr>
          <p:nvPr>
            <p:ph type="title"/>
          </p:nvPr>
        </p:nvSpPr>
        <p:spPr bwMode="auto">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88" name="Google Shape;88;p27"/>
          <p:cNvSpPr txBox="1">
            <a:spLocks noGrp="1"/>
          </p:cNvSpPr>
          <p:nvPr>
            <p:ph type="body" idx="1"/>
          </p:nvPr>
        </p:nvSpPr>
        <p:spPr bwMode="auto">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a:defRPr/>
            </a:pPr>
            <a:endParaRPr/>
          </a:p>
        </p:txBody>
      </p:sp>
      <p:sp>
        <p:nvSpPr>
          <p:cNvPr id="89" name="Google Shape;89;p27"/>
          <p:cNvSpPr txBox="1">
            <a:spLocks noGrp="1"/>
          </p:cNvSpPr>
          <p:nvPr>
            <p:ph type="body" idx="2"/>
          </p:nvPr>
        </p:nvSpPr>
        <p:spPr bwMode="auto">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a:defRPr/>
            </a:pPr>
            <a:endParaRPr/>
          </a:p>
        </p:txBody>
      </p:sp>
      <p:sp>
        <p:nvSpPr>
          <p:cNvPr id="90" name="Google Shape;90;p27"/>
          <p:cNvSpPr txBox="1">
            <a:spLocks noGrp="1"/>
          </p:cNvSpPr>
          <p:nvPr>
            <p:ph type="dt" idx="10"/>
          </p:nvPr>
        </p:nvSpPr>
        <p:spPr bwMode="auto">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91" name="Google Shape;91;p27"/>
          <p:cNvSpPr txBox="1">
            <a:spLocks noGrp="1"/>
          </p:cNvSpPr>
          <p:nvPr>
            <p:ph type="ftr" idx="11"/>
          </p:nvPr>
        </p:nvSpPr>
        <p:spPr bwMode="auto">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92" name="Google Shape;92;p27"/>
          <p:cNvSpPr txBox="1">
            <a:spLocks noGrp="1"/>
          </p:cNvSpPr>
          <p:nvPr>
            <p:ph type="sldNum" idx="12"/>
          </p:nvPr>
        </p:nvSpPr>
        <p:spPr bwMode="auto">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
        <p:nvSpPr>
          <p:cNvPr id="93" name="Google Shape;93;p27"/>
          <p:cNvSpPr txBox="1"/>
          <p:nvPr/>
        </p:nvSpPr>
        <p:spPr bwMode="auto">
          <a:xfrm>
            <a:off x="476250" y="933450"/>
            <a:ext cx="609600" cy="584775"/>
          </a:xfrm>
          <a:prstGeom prst="rect">
            <a:avLst/>
          </a:prstGeom>
          <a:no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Clr>
                <a:schemeClr val="lt1"/>
              </a:buClr>
              <a:buSzPts val="8000"/>
              <a:buFont typeface="Century Gothic"/>
              <a:buNone/>
              <a:defRPr/>
            </a:pPr>
            <a:r>
              <a:rPr lang="en-US" sz="8000" b="0" i="0" u="none" strike="noStrike" cap="none">
                <a:solidFill>
                  <a:schemeClr val="lt1"/>
                </a:solidFill>
                <a:latin typeface="Century Gothic"/>
                <a:ea typeface="Century Gothic"/>
                <a:cs typeface="Century Gothic"/>
              </a:rPr>
              <a:t>“</a:t>
            </a:r>
            <a:endParaRPr sz="1400" b="0" i="0" u="none" strike="noStrike" cap="none">
              <a:solidFill>
                <a:srgbClr val="000000"/>
              </a:solidFill>
              <a:latin typeface="Arial"/>
              <a:ea typeface="Arial"/>
              <a:cs typeface="Arial"/>
            </a:endParaRPr>
          </a:p>
        </p:txBody>
      </p:sp>
      <p:sp>
        <p:nvSpPr>
          <p:cNvPr id="94" name="Google Shape;94;p27"/>
          <p:cNvSpPr txBox="1"/>
          <p:nvPr/>
        </p:nvSpPr>
        <p:spPr bwMode="auto">
          <a:xfrm>
            <a:off x="10984230" y="2701290"/>
            <a:ext cx="609600" cy="584775"/>
          </a:xfrm>
          <a:prstGeom prst="rect">
            <a:avLst/>
          </a:prstGeom>
          <a:noFill/>
          <a:ln>
            <a:noFill/>
          </a:ln>
        </p:spPr>
        <p:txBody>
          <a:bodyPr spcFirstLastPara="1" wrap="square" lIns="91425" tIns="45700" rIns="91425" bIns="45700" anchor="ctr" anchorCtr="0">
            <a:noAutofit/>
          </a:bodyPr>
          <a:lstStyle/>
          <a:p>
            <a:pPr marL="0" marR="0" lvl="0" indent="0" algn="r">
              <a:lnSpc>
                <a:spcPct val="100000"/>
              </a:lnSpc>
              <a:spcBef>
                <a:spcPts val="0"/>
              </a:spcBef>
              <a:spcAft>
                <a:spcPts val="0"/>
              </a:spcAft>
              <a:buClr>
                <a:schemeClr val="lt1"/>
              </a:buClr>
              <a:buSzPts val="8000"/>
              <a:buFont typeface="Century Gothic"/>
              <a:buNone/>
              <a:defRPr/>
            </a:pPr>
            <a:r>
              <a:rPr lang="en-US" sz="8000" b="0" i="0" u="none" strike="noStrike" cap="none">
                <a:solidFill>
                  <a:schemeClr val="lt1"/>
                </a:solidFill>
                <a:latin typeface="Century Gothic"/>
                <a:ea typeface="Century Gothic"/>
                <a:cs typeface="Century Gothic"/>
              </a:rPr>
              <a:t>”</a:t>
            </a:r>
            <a:endParaRPr sz="1400" b="0" i="0" u="none" strike="noStrike" cap="none">
              <a:solidFill>
                <a:srgbClr val="000000"/>
              </a:solidFill>
              <a:latin typeface="Arial"/>
              <a:ea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ame Card" preserve="0" showMasterPhAnim="0" showMasterSp="0" userDrawn="1">
  <p:cSld name="Name Card">
    <p:spTree>
      <p:nvGrpSpPr>
        <p:cNvPr id="1" name=""/>
        <p:cNvGrpSpPr/>
        <p:nvPr/>
      </p:nvGrpSpPr>
      <p:grpSpPr bwMode="auto">
        <a:xfrm>
          <a:off x="0" y="0"/>
          <a:ext cx="0" cy="0"/>
          <a:chOff x="0" y="0"/>
          <a:chExt cx="0" cy="0"/>
        </a:xfrm>
      </p:grpSpPr>
      <p:pic>
        <p:nvPicPr>
          <p:cNvPr id="96" name="Google Shape;96;p28" descr="C0-HD-BTM.png"/>
          <p:cNvPicPr/>
          <p:nvPr/>
        </p:nvPicPr>
        <p:blipFill>
          <a:blip r:embed="rId2">
            <a:alphaModFix/>
          </a:blip>
          <a:stretch/>
        </p:blipFill>
        <p:spPr bwMode="auto">
          <a:xfrm>
            <a:off x="0" y="4375150"/>
            <a:ext cx="12192000" cy="2482850"/>
          </a:xfrm>
          <a:prstGeom prst="rect">
            <a:avLst/>
          </a:prstGeom>
          <a:noFill/>
          <a:ln>
            <a:noFill/>
          </a:ln>
        </p:spPr>
      </p:pic>
      <p:sp>
        <p:nvSpPr>
          <p:cNvPr id="97" name="Google Shape;97;p28"/>
          <p:cNvSpPr txBox="1">
            <a:spLocks noGrp="1"/>
          </p:cNvSpPr>
          <p:nvPr>
            <p:ph type="title"/>
          </p:nvPr>
        </p:nvSpPr>
        <p:spPr bwMode="auto">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98" name="Google Shape;98;p28"/>
          <p:cNvSpPr txBox="1">
            <a:spLocks noGrp="1"/>
          </p:cNvSpPr>
          <p:nvPr>
            <p:ph type="body" idx="1"/>
          </p:nvPr>
        </p:nvSpPr>
        <p:spPr bwMode="auto">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a:defRPr/>
            </a:pPr>
            <a:endParaRPr/>
          </a:p>
        </p:txBody>
      </p:sp>
      <p:sp>
        <p:nvSpPr>
          <p:cNvPr id="99" name="Google Shape;99;p28"/>
          <p:cNvSpPr txBox="1">
            <a:spLocks noGrp="1"/>
          </p:cNvSpPr>
          <p:nvPr>
            <p:ph type="dt" idx="10"/>
          </p:nvPr>
        </p:nvSpPr>
        <p:spPr bwMode="auto">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00" name="Google Shape;100;p28"/>
          <p:cNvSpPr txBox="1">
            <a:spLocks noGrp="1"/>
          </p:cNvSpPr>
          <p:nvPr>
            <p:ph type="ftr" idx="11"/>
          </p:nvPr>
        </p:nvSpPr>
        <p:spPr bwMode="auto">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01" name="Google Shape;101;p28"/>
          <p:cNvSpPr txBox="1">
            <a:spLocks noGrp="1"/>
          </p:cNvSpPr>
          <p:nvPr>
            <p:ph type="sldNum" idx="12"/>
          </p:nvPr>
        </p:nvSpPr>
        <p:spPr bwMode="auto">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3 Column" preserve="0" showMasterPhAnim="0" showMasterSp="1" userDrawn="1">
  <p:cSld name="3 Column">
    <p:spTree>
      <p:nvGrpSpPr>
        <p:cNvPr id="1" name=""/>
        <p:cNvGrpSpPr/>
        <p:nvPr/>
      </p:nvGrpSpPr>
      <p:grpSpPr bwMode="auto">
        <a:xfrm>
          <a:off x="0" y="0"/>
          <a:ext cx="0" cy="0"/>
          <a:chOff x="0" y="0"/>
          <a:chExt cx="0" cy="0"/>
        </a:xfrm>
      </p:grpSpPr>
      <p:sp>
        <p:nvSpPr>
          <p:cNvPr id="103" name="Google Shape;103;p29"/>
          <p:cNvSpPr txBox="1">
            <a:spLocks noGrp="1"/>
          </p:cNvSpPr>
          <p:nvPr>
            <p:ph type="title"/>
          </p:nvPr>
        </p:nvSpPr>
        <p:spPr bwMode="auto">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04" name="Google Shape;104;p29"/>
          <p:cNvSpPr txBox="1">
            <a:spLocks noGrp="1"/>
          </p:cNvSpPr>
          <p:nvPr>
            <p:ph type="body" idx="1"/>
          </p:nvPr>
        </p:nvSpPr>
        <p:spPr bwMode="auto">
          <a:xfrm>
            <a:off x="685800" y="2202080"/>
            <a:ext cx="3456432" cy="617319"/>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a:defRPr/>
            </a:pPr>
            <a:endParaRPr/>
          </a:p>
        </p:txBody>
      </p:sp>
      <p:sp>
        <p:nvSpPr>
          <p:cNvPr id="105" name="Google Shape;105;p29"/>
          <p:cNvSpPr txBox="1">
            <a:spLocks noGrp="1"/>
          </p:cNvSpPr>
          <p:nvPr>
            <p:ph type="body" idx="2"/>
          </p:nvPr>
        </p:nvSpPr>
        <p:spPr bwMode="auto">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a:defRPr/>
            </a:pPr>
            <a:endParaRPr/>
          </a:p>
        </p:txBody>
      </p:sp>
      <p:sp>
        <p:nvSpPr>
          <p:cNvPr id="106" name="Google Shape;106;p29"/>
          <p:cNvSpPr txBox="1">
            <a:spLocks noGrp="1"/>
          </p:cNvSpPr>
          <p:nvPr>
            <p:ph type="body" idx="3"/>
          </p:nvPr>
        </p:nvSpPr>
        <p:spPr bwMode="auto">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a:defRPr/>
            </a:pPr>
            <a:endParaRPr/>
          </a:p>
        </p:txBody>
      </p:sp>
      <p:sp>
        <p:nvSpPr>
          <p:cNvPr id="107" name="Google Shape;107;p29"/>
          <p:cNvSpPr txBox="1">
            <a:spLocks noGrp="1"/>
          </p:cNvSpPr>
          <p:nvPr>
            <p:ph type="body" idx="4"/>
          </p:nvPr>
        </p:nvSpPr>
        <p:spPr bwMode="auto">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a:defRPr/>
            </a:pPr>
            <a:endParaRPr/>
          </a:p>
        </p:txBody>
      </p:sp>
      <p:sp>
        <p:nvSpPr>
          <p:cNvPr id="108" name="Google Shape;108;p29"/>
          <p:cNvSpPr txBox="1">
            <a:spLocks noGrp="1"/>
          </p:cNvSpPr>
          <p:nvPr>
            <p:ph type="body" idx="5"/>
          </p:nvPr>
        </p:nvSpPr>
        <p:spPr bwMode="auto">
          <a:xfrm>
            <a:off x="8051799"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a:defRPr/>
            </a:pPr>
            <a:endParaRPr/>
          </a:p>
        </p:txBody>
      </p:sp>
      <p:sp>
        <p:nvSpPr>
          <p:cNvPr id="109" name="Google Shape;109;p29"/>
          <p:cNvSpPr txBox="1">
            <a:spLocks noGrp="1"/>
          </p:cNvSpPr>
          <p:nvPr>
            <p:ph type="body" idx="6"/>
          </p:nvPr>
        </p:nvSpPr>
        <p:spPr bwMode="auto">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a:defRPr/>
            </a:pPr>
            <a:endParaRPr/>
          </a:p>
        </p:txBody>
      </p:sp>
      <p:sp>
        <p:nvSpPr>
          <p:cNvPr id="110" name="Google Shape;110;p29"/>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11" name="Google Shape;111;p29"/>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12" name="Google Shape;112;p29"/>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3 Picture Column" preserve="0" showMasterPhAnim="0" showMasterSp="1" userDrawn="1">
  <p:cSld name="3 Picture Column">
    <p:spTree>
      <p:nvGrpSpPr>
        <p:cNvPr id="1" name=""/>
        <p:cNvGrpSpPr/>
        <p:nvPr/>
      </p:nvGrpSpPr>
      <p:grpSpPr bwMode="auto">
        <a:xfrm>
          <a:off x="0" y="0"/>
          <a:ext cx="0" cy="0"/>
          <a:chOff x="0" y="0"/>
          <a:chExt cx="0" cy="0"/>
        </a:xfrm>
      </p:grpSpPr>
      <p:sp>
        <p:nvSpPr>
          <p:cNvPr id="114" name="Google Shape;114;p30"/>
          <p:cNvSpPr txBox="1">
            <a:spLocks noGrp="1"/>
          </p:cNvSpPr>
          <p:nvPr>
            <p:ph type="title"/>
          </p:nvPr>
        </p:nvSpPr>
        <p:spPr bwMode="auto">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15" name="Google Shape;115;p30"/>
          <p:cNvSpPr txBox="1">
            <a:spLocks noGrp="1"/>
          </p:cNvSpPr>
          <p:nvPr>
            <p:ph type="body" idx="1"/>
          </p:nvPr>
        </p:nvSpPr>
        <p:spPr bwMode="auto">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a:defRPr/>
            </a:pPr>
            <a:endParaRPr/>
          </a:p>
        </p:txBody>
      </p:sp>
      <p:sp>
        <p:nvSpPr>
          <p:cNvPr id="116" name="Google Shape;116;p30"/>
          <p:cNvSpPr>
            <a:spLocks noGrp="1"/>
          </p:cNvSpPr>
          <p:nvPr>
            <p:ph type="pic" idx="2"/>
          </p:nvPr>
        </p:nvSpPr>
        <p:spPr bwMode="auto">
          <a:xfrm>
            <a:off x="688618" y="2362199"/>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1pPr>
            <a:lvl2pPr marR="0" lvl="1"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2pPr>
            <a:lvl3pPr marR="0" lvl="2"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3pPr>
            <a:lvl4pPr marR="0" lvl="3"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4pPr>
            <a:lvl5pPr marR="0" lvl="4"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5pPr>
            <a:lvl6pPr marR="0" lvl="5"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6pPr>
            <a:lvl7pPr marR="0" lvl="6"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7pPr>
            <a:lvl8pPr marR="0" lvl="7"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8pPr>
            <a:lvl9pPr marR="0" lvl="8"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9pPr>
          </a:lstStyle>
          <a:p>
            <a:pPr>
              <a:defRPr/>
            </a:pPr>
            <a:endParaRPr/>
          </a:p>
        </p:txBody>
      </p:sp>
      <p:sp>
        <p:nvSpPr>
          <p:cNvPr id="117" name="Google Shape;117;p30"/>
          <p:cNvSpPr txBox="1">
            <a:spLocks noGrp="1"/>
          </p:cNvSpPr>
          <p:nvPr>
            <p:ph type="body" idx="3"/>
          </p:nvPr>
        </p:nvSpPr>
        <p:spPr bwMode="auto">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a:defRPr/>
            </a:pPr>
            <a:endParaRPr/>
          </a:p>
        </p:txBody>
      </p:sp>
      <p:sp>
        <p:nvSpPr>
          <p:cNvPr id="118" name="Google Shape;118;p30"/>
          <p:cNvSpPr txBox="1">
            <a:spLocks noGrp="1"/>
          </p:cNvSpPr>
          <p:nvPr>
            <p:ph type="body" idx="4"/>
          </p:nvPr>
        </p:nvSpPr>
        <p:spPr bwMode="auto">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a:defRPr/>
            </a:pPr>
            <a:endParaRPr/>
          </a:p>
        </p:txBody>
      </p:sp>
      <p:sp>
        <p:nvSpPr>
          <p:cNvPr id="119" name="Google Shape;119;p30"/>
          <p:cNvSpPr>
            <a:spLocks noGrp="1"/>
          </p:cNvSpPr>
          <p:nvPr>
            <p:ph type="pic" idx="5"/>
          </p:nvPr>
        </p:nvSpPr>
        <p:spPr bwMode="auto">
          <a:xfrm>
            <a:off x="4374263" y="2362199"/>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1pPr>
            <a:lvl2pPr marR="0" lvl="1"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2pPr>
            <a:lvl3pPr marR="0" lvl="2"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3pPr>
            <a:lvl4pPr marR="0" lvl="3"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4pPr>
            <a:lvl5pPr marR="0" lvl="4"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5pPr>
            <a:lvl6pPr marR="0" lvl="5"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6pPr>
            <a:lvl7pPr marR="0" lvl="6"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7pPr>
            <a:lvl8pPr marR="0" lvl="7"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8pPr>
            <a:lvl9pPr marR="0" lvl="8"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9pPr>
          </a:lstStyle>
          <a:p>
            <a:pPr>
              <a:defRPr/>
            </a:pPr>
            <a:endParaRPr/>
          </a:p>
        </p:txBody>
      </p:sp>
      <p:sp>
        <p:nvSpPr>
          <p:cNvPr id="120" name="Google Shape;120;p30"/>
          <p:cNvSpPr txBox="1">
            <a:spLocks noGrp="1"/>
          </p:cNvSpPr>
          <p:nvPr>
            <p:ph type="body" idx="6"/>
          </p:nvPr>
        </p:nvSpPr>
        <p:spPr bwMode="auto">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a:defRPr/>
            </a:pPr>
            <a:endParaRPr/>
          </a:p>
        </p:txBody>
      </p:sp>
      <p:sp>
        <p:nvSpPr>
          <p:cNvPr id="121" name="Google Shape;121;p30"/>
          <p:cNvSpPr txBox="1">
            <a:spLocks noGrp="1"/>
          </p:cNvSpPr>
          <p:nvPr>
            <p:ph type="body" idx="7"/>
          </p:nvPr>
        </p:nvSpPr>
        <p:spPr bwMode="auto">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a:defRPr/>
            </a:pPr>
            <a:endParaRPr/>
          </a:p>
        </p:txBody>
      </p:sp>
      <p:sp>
        <p:nvSpPr>
          <p:cNvPr id="122" name="Google Shape;122;p30"/>
          <p:cNvSpPr>
            <a:spLocks noGrp="1"/>
          </p:cNvSpPr>
          <p:nvPr>
            <p:ph type="pic" idx="8"/>
          </p:nvPr>
        </p:nvSpPr>
        <p:spPr bwMode="auto">
          <a:xfrm>
            <a:off x="8049855" y="2362199"/>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1pPr>
            <a:lvl2pPr marR="0" lvl="1"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2pPr>
            <a:lvl3pPr marR="0" lvl="2"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3pPr>
            <a:lvl4pPr marR="0" lvl="3"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4pPr>
            <a:lvl5pPr marR="0" lvl="4"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5pPr>
            <a:lvl6pPr marR="0" lvl="5"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6pPr>
            <a:lvl7pPr marR="0" lvl="6"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7pPr>
            <a:lvl8pPr marR="0" lvl="7"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8pPr>
            <a:lvl9pPr marR="0" lvl="8" algn="l">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defRPr>
            </a:lvl9pPr>
          </a:lstStyle>
          <a:p>
            <a:pPr>
              <a:defRPr/>
            </a:pPr>
            <a:endParaRPr/>
          </a:p>
        </p:txBody>
      </p:sp>
      <p:sp>
        <p:nvSpPr>
          <p:cNvPr id="123" name="Google Shape;123;p30"/>
          <p:cNvSpPr txBox="1">
            <a:spLocks noGrp="1"/>
          </p:cNvSpPr>
          <p:nvPr>
            <p:ph type="body" idx="9"/>
          </p:nvPr>
        </p:nvSpPr>
        <p:spPr bwMode="auto">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a:defRPr/>
            </a:pPr>
            <a:endParaRPr/>
          </a:p>
        </p:txBody>
      </p:sp>
      <p:sp>
        <p:nvSpPr>
          <p:cNvPr id="124" name="Google Shape;124;p30"/>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25" name="Google Shape;125;p30"/>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26" name="Google Shape;126;p30"/>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Vertical Text" preserve="0" showMasterPhAnim="0" showMasterSp="1" type="vertTx" userDrawn="1">
  <p:cSld name="VERTICAL_TEXT">
    <p:spTree>
      <p:nvGrpSpPr>
        <p:cNvPr id="1" name=""/>
        <p:cNvGrpSpPr/>
        <p:nvPr/>
      </p:nvGrpSpPr>
      <p:grpSpPr bwMode="auto">
        <a:xfrm>
          <a:off x="0" y="0"/>
          <a:ext cx="0" cy="0"/>
          <a:chOff x="0" y="0"/>
          <a:chExt cx="0" cy="0"/>
        </a:xfrm>
      </p:grpSpPr>
      <p:sp>
        <p:nvSpPr>
          <p:cNvPr id="128" name="Google Shape;128;p31"/>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29" name="Google Shape;129;p31"/>
          <p:cNvSpPr txBox="1">
            <a:spLocks noGrp="1"/>
          </p:cNvSpPr>
          <p:nvPr>
            <p:ph type="body" idx="1"/>
          </p:nvPr>
        </p:nvSpPr>
        <p:spPr bwMode="auto">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a:defRPr/>
            </a:pPr>
            <a:endParaRPr/>
          </a:p>
        </p:txBody>
      </p:sp>
      <p:sp>
        <p:nvSpPr>
          <p:cNvPr id="130" name="Google Shape;130;p31"/>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31" name="Google Shape;131;p31"/>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32" name="Google Shape;132;p31"/>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Vertical Title and Text" preserve="0" showMasterPhAnim="0" showMasterSp="0" type="vertTitleAndTx" userDrawn="1">
  <p:cSld name="VERTICAL_TITLE_AND_VERTICAL_TEXT">
    <p:spTree>
      <p:nvGrpSpPr>
        <p:cNvPr id="1" name=""/>
        <p:cNvGrpSpPr/>
        <p:nvPr/>
      </p:nvGrpSpPr>
      <p:grpSpPr bwMode="auto">
        <a:xfrm>
          <a:off x="0" y="0"/>
          <a:ext cx="0" cy="0"/>
          <a:chOff x="0" y="0"/>
          <a:chExt cx="0" cy="0"/>
        </a:xfrm>
      </p:grpSpPr>
      <p:pic>
        <p:nvPicPr>
          <p:cNvPr id="134" name="Google Shape;134;p32" descr="C0-HD-BTM.png"/>
          <p:cNvPicPr/>
          <p:nvPr/>
        </p:nvPicPr>
        <p:blipFill>
          <a:blip r:embed="rId2">
            <a:alphaModFix/>
          </a:blip>
          <a:stretch/>
        </p:blipFill>
        <p:spPr bwMode="auto">
          <a:xfrm>
            <a:off x="0" y="4375150"/>
            <a:ext cx="12192000" cy="2482850"/>
          </a:xfrm>
          <a:prstGeom prst="rect">
            <a:avLst/>
          </a:prstGeom>
          <a:noFill/>
          <a:ln>
            <a:noFill/>
          </a:ln>
        </p:spPr>
      </p:pic>
      <p:sp>
        <p:nvSpPr>
          <p:cNvPr id="135" name="Google Shape;135;p32"/>
          <p:cNvSpPr txBox="1">
            <a:spLocks noGrp="1"/>
          </p:cNvSpPr>
          <p:nvPr>
            <p:ph type="title"/>
          </p:nvPr>
        </p:nvSpPr>
        <p:spPr bwMode="auto">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36" name="Google Shape;136;p32"/>
          <p:cNvSpPr txBox="1">
            <a:spLocks noGrp="1"/>
          </p:cNvSpPr>
          <p:nvPr>
            <p:ph type="body" idx="1"/>
          </p:nvPr>
        </p:nvSpPr>
        <p:spPr bwMode="auto">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a:defRPr/>
            </a:pPr>
            <a:endParaRPr/>
          </a:p>
        </p:txBody>
      </p:sp>
      <p:sp>
        <p:nvSpPr>
          <p:cNvPr id="137" name="Google Shape;137;p32"/>
          <p:cNvSpPr txBox="1">
            <a:spLocks noGrp="1"/>
          </p:cNvSpPr>
          <p:nvPr>
            <p:ph type="dt" idx="10"/>
          </p:nvPr>
        </p:nvSpPr>
        <p:spPr bwMode="auto">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38" name="Google Shape;138;p32"/>
          <p:cNvSpPr txBox="1">
            <a:spLocks noGrp="1"/>
          </p:cNvSpPr>
          <p:nvPr>
            <p:ph type="ftr" idx="11"/>
          </p:nvPr>
        </p:nvSpPr>
        <p:spPr bwMode="auto">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39" name="Google Shape;139;p32"/>
          <p:cNvSpPr txBox="1">
            <a:spLocks noGrp="1"/>
          </p:cNvSpPr>
          <p:nvPr>
            <p:ph type="sldNum" idx="12"/>
          </p:nvPr>
        </p:nvSpPr>
        <p:spPr bwMode="auto">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showMasterSp="1" type="obj" userDrawn="1">
  <p:cSld name="OBJECT">
    <p:spTree>
      <p:nvGrpSpPr>
        <p:cNvPr id="1" name=""/>
        <p:cNvGrpSpPr/>
        <p:nvPr/>
      </p:nvGrpSpPr>
      <p:grpSpPr bwMode="auto">
        <a:xfrm>
          <a:off x="0" y="0"/>
          <a:ext cx="0" cy="0"/>
          <a:chOff x="0" y="0"/>
          <a:chExt cx="0" cy="0"/>
        </a:xfrm>
      </p:grpSpPr>
      <p:sp>
        <p:nvSpPr>
          <p:cNvPr id="20" name="Google Shape;20;p17"/>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1" name="Google Shape;21;p17"/>
          <p:cNvSpPr txBox="1">
            <a:spLocks noGrp="1"/>
          </p:cNvSpPr>
          <p:nvPr>
            <p:ph type="body" idx="1"/>
          </p:nvPr>
        </p:nvSpPr>
        <p:spPr bwMode="auto">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a:defRPr/>
            </a:pPr>
            <a:endParaRPr/>
          </a:p>
        </p:txBody>
      </p:sp>
      <p:sp>
        <p:nvSpPr>
          <p:cNvPr id="22" name="Google Shape;22;p17"/>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3" name="Google Shape;23;p17"/>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4" name="Google Shape;24;p17"/>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0" type="secHead" userDrawn="1">
  <p:cSld name="SECTION_HEADER">
    <p:spTree>
      <p:nvGrpSpPr>
        <p:cNvPr id="1" name=""/>
        <p:cNvGrpSpPr/>
        <p:nvPr/>
      </p:nvGrpSpPr>
      <p:grpSpPr bwMode="auto">
        <a:xfrm>
          <a:off x="0" y="0"/>
          <a:ext cx="0" cy="0"/>
          <a:chOff x="0" y="0"/>
          <a:chExt cx="0" cy="0"/>
        </a:xfrm>
      </p:grpSpPr>
      <p:pic>
        <p:nvPicPr>
          <p:cNvPr id="26" name="Google Shape;26;p18" descr="C0-HD-BTM.png"/>
          <p:cNvPicPr/>
          <p:nvPr/>
        </p:nvPicPr>
        <p:blipFill>
          <a:blip r:embed="rId2">
            <a:alphaModFix/>
          </a:blip>
          <a:stretch/>
        </p:blipFill>
        <p:spPr bwMode="auto">
          <a:xfrm>
            <a:off x="0" y="4375150"/>
            <a:ext cx="12192000" cy="2482850"/>
          </a:xfrm>
          <a:prstGeom prst="rect">
            <a:avLst/>
          </a:prstGeom>
          <a:noFill/>
          <a:ln>
            <a:noFill/>
          </a:ln>
        </p:spPr>
      </p:pic>
      <p:sp>
        <p:nvSpPr>
          <p:cNvPr id="27" name="Google Shape;27;p18"/>
          <p:cNvSpPr txBox="1">
            <a:spLocks noGrp="1"/>
          </p:cNvSpPr>
          <p:nvPr>
            <p:ph type="title"/>
          </p:nvPr>
        </p:nvSpPr>
        <p:spPr bwMode="auto">
          <a:xfrm>
            <a:off x="685800" y="753533"/>
            <a:ext cx="10820398"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8" name="Google Shape;28;p18"/>
          <p:cNvSpPr txBox="1">
            <a:spLocks noGrp="1"/>
          </p:cNvSpPr>
          <p:nvPr>
            <p:ph type="body" idx="1"/>
          </p:nvPr>
        </p:nvSpPr>
        <p:spPr bwMode="auto">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pPr>
              <a:defRPr/>
            </a:pPr>
            <a:endParaRPr/>
          </a:p>
        </p:txBody>
      </p:sp>
      <p:sp>
        <p:nvSpPr>
          <p:cNvPr id="29" name="Google Shape;29;p18"/>
          <p:cNvSpPr txBox="1">
            <a:spLocks noGrp="1"/>
          </p:cNvSpPr>
          <p:nvPr>
            <p:ph type="dt" idx="10"/>
          </p:nvPr>
        </p:nvSpPr>
        <p:spPr bwMode="auto">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0" name="Google Shape;30;p18"/>
          <p:cNvSpPr txBox="1">
            <a:spLocks noGrp="1"/>
          </p:cNvSpPr>
          <p:nvPr>
            <p:ph type="ftr" idx="11"/>
          </p:nvPr>
        </p:nvSpPr>
        <p:spPr bwMode="auto">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1" name="Google Shape;31;p18"/>
          <p:cNvSpPr txBox="1">
            <a:spLocks noGrp="1"/>
          </p:cNvSpPr>
          <p:nvPr>
            <p:ph type="sldNum" idx="12"/>
          </p:nvPr>
        </p:nvSpPr>
        <p:spPr bwMode="auto">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wo Content" preserve="0" showMasterPhAnim="0" showMasterSp="1" type="twoObj" userDrawn="1">
  <p:cSld name="TWO_OBJECTS">
    <p:spTree>
      <p:nvGrpSpPr>
        <p:cNvPr id="1" name=""/>
        <p:cNvGrpSpPr/>
        <p:nvPr/>
      </p:nvGrpSpPr>
      <p:grpSpPr bwMode="auto">
        <a:xfrm>
          <a:off x="0" y="0"/>
          <a:ext cx="0" cy="0"/>
          <a:chOff x="0" y="0"/>
          <a:chExt cx="0" cy="0"/>
        </a:xfrm>
      </p:grpSpPr>
      <p:sp>
        <p:nvSpPr>
          <p:cNvPr id="33" name="Google Shape;33;p19"/>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4" name="Google Shape;34;p19"/>
          <p:cNvSpPr txBox="1">
            <a:spLocks noGrp="1"/>
          </p:cNvSpPr>
          <p:nvPr>
            <p:ph type="body" idx="1"/>
          </p:nvPr>
        </p:nvSpPr>
        <p:spPr bwMode="auto">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a:defRPr/>
            </a:pPr>
            <a:endParaRPr/>
          </a:p>
        </p:txBody>
      </p:sp>
      <p:sp>
        <p:nvSpPr>
          <p:cNvPr id="35" name="Google Shape;35;p19"/>
          <p:cNvSpPr txBox="1">
            <a:spLocks noGrp="1"/>
          </p:cNvSpPr>
          <p:nvPr>
            <p:ph type="body" idx="2"/>
          </p:nvPr>
        </p:nvSpPr>
        <p:spPr bwMode="auto">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a:defRPr/>
            </a:pPr>
            <a:endParaRPr/>
          </a:p>
        </p:txBody>
      </p:sp>
      <p:sp>
        <p:nvSpPr>
          <p:cNvPr id="36" name="Google Shape;36;p19"/>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7" name="Google Shape;37;p19"/>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8" name="Google Shape;38;p19"/>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ison" preserve="0" showMasterPhAnim="0" showMasterSp="1" type="twoTxTwoObj" userDrawn="1">
  <p:cSld name="TWO_OBJECTS_WITH_TEXT">
    <p:spTree>
      <p:nvGrpSpPr>
        <p:cNvPr id="1" name=""/>
        <p:cNvGrpSpPr/>
        <p:nvPr/>
      </p:nvGrpSpPr>
      <p:grpSpPr bwMode="auto">
        <a:xfrm>
          <a:off x="0" y="0"/>
          <a:ext cx="0" cy="0"/>
          <a:chOff x="0" y="0"/>
          <a:chExt cx="0" cy="0"/>
        </a:xfrm>
      </p:grpSpPr>
      <p:sp>
        <p:nvSpPr>
          <p:cNvPr id="40" name="Google Shape;40;p20"/>
          <p:cNvSpPr txBox="1">
            <a:spLocks noGrp="1"/>
          </p:cNvSpPr>
          <p:nvPr>
            <p:ph type="title"/>
          </p:nvPr>
        </p:nvSpPr>
        <p:spPr bwMode="auto">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1" name="Google Shape;41;p20"/>
          <p:cNvSpPr txBox="1">
            <a:spLocks noGrp="1"/>
          </p:cNvSpPr>
          <p:nvPr>
            <p:ph type="body" idx="1"/>
          </p:nvPr>
        </p:nvSpPr>
        <p:spPr bwMode="auto">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a:defRPr/>
            </a:pPr>
            <a:endParaRPr/>
          </a:p>
        </p:txBody>
      </p:sp>
      <p:sp>
        <p:nvSpPr>
          <p:cNvPr id="42" name="Google Shape;42;p20"/>
          <p:cNvSpPr txBox="1">
            <a:spLocks noGrp="1"/>
          </p:cNvSpPr>
          <p:nvPr>
            <p:ph type="body" idx="2"/>
          </p:nvPr>
        </p:nvSpPr>
        <p:spPr bwMode="auto">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a:defRPr/>
            </a:pPr>
            <a:endParaRPr/>
          </a:p>
        </p:txBody>
      </p:sp>
      <p:sp>
        <p:nvSpPr>
          <p:cNvPr id="43" name="Google Shape;43;p20"/>
          <p:cNvSpPr txBox="1">
            <a:spLocks noGrp="1"/>
          </p:cNvSpPr>
          <p:nvPr>
            <p:ph type="body" idx="3"/>
          </p:nvPr>
        </p:nvSpPr>
        <p:spPr bwMode="auto">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a:defRPr/>
            </a:pPr>
            <a:endParaRPr/>
          </a:p>
        </p:txBody>
      </p:sp>
      <p:sp>
        <p:nvSpPr>
          <p:cNvPr id="44" name="Google Shape;44;p20"/>
          <p:cNvSpPr txBox="1">
            <a:spLocks noGrp="1"/>
          </p:cNvSpPr>
          <p:nvPr>
            <p:ph type="body" idx="4"/>
          </p:nvPr>
        </p:nvSpPr>
        <p:spPr bwMode="auto">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a:defRPr/>
            </a:pPr>
            <a:endParaRPr/>
          </a:p>
        </p:txBody>
      </p:sp>
      <p:sp>
        <p:nvSpPr>
          <p:cNvPr id="45" name="Google Shape;45;p20"/>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6" name="Google Shape;46;p20"/>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7" name="Google Shape;47;p20"/>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sp>
        <p:nvSpPr>
          <p:cNvPr id="49" name="Google Shape;49;p21"/>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0" name="Google Shape;50;p21"/>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1" name="Google Shape;51;p21"/>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2" name="Google Shape;52;p21"/>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sp>
        <p:nvSpPr>
          <p:cNvPr id="54" name="Google Shape;54;p22"/>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5" name="Google Shape;55;p22"/>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6" name="Google Shape;56;p22"/>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ntent with Caption" preserve="0" showMasterPhAnim="0" showMasterSp="1" type="objTx" userDrawn="1">
  <p:cSld name="OBJECT_WITH_CAPTION_TEXT">
    <p:spTree>
      <p:nvGrpSpPr>
        <p:cNvPr id="1" name=""/>
        <p:cNvGrpSpPr/>
        <p:nvPr/>
      </p:nvGrpSpPr>
      <p:grpSpPr bwMode="auto">
        <a:xfrm>
          <a:off x="0" y="0"/>
          <a:ext cx="0" cy="0"/>
          <a:chOff x="0" y="0"/>
          <a:chExt cx="0" cy="0"/>
        </a:xfrm>
      </p:grpSpPr>
      <p:sp>
        <p:nvSpPr>
          <p:cNvPr id="58" name="Google Shape;58;p23"/>
          <p:cNvSpPr txBox="1">
            <a:spLocks noGrp="1"/>
          </p:cNvSpPr>
          <p:nvPr>
            <p:ph type="title"/>
          </p:nvPr>
        </p:nvSpPr>
        <p:spPr bwMode="auto">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9" name="Google Shape;59;p23"/>
          <p:cNvSpPr txBox="1">
            <a:spLocks noGrp="1"/>
          </p:cNvSpPr>
          <p:nvPr>
            <p:ph type="body" idx="1"/>
          </p:nvPr>
        </p:nvSpPr>
        <p:spPr bwMode="auto">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a:defRPr/>
            </a:pPr>
            <a:endParaRPr/>
          </a:p>
        </p:txBody>
      </p:sp>
      <p:sp>
        <p:nvSpPr>
          <p:cNvPr id="60" name="Google Shape;60;p23"/>
          <p:cNvSpPr txBox="1">
            <a:spLocks noGrp="1"/>
          </p:cNvSpPr>
          <p:nvPr>
            <p:ph type="body" idx="2"/>
          </p:nvPr>
        </p:nvSpPr>
        <p:spPr bwMode="auto">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a:defRPr/>
            </a:pPr>
            <a:endParaRPr/>
          </a:p>
        </p:txBody>
      </p:sp>
      <p:sp>
        <p:nvSpPr>
          <p:cNvPr id="61" name="Google Shape;61;p23"/>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2" name="Google Shape;62;p23"/>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3" name="Google Shape;63;p23"/>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icture with Caption" preserve="0" showMasterPhAnim="0" showMasterSp="1" type="picTx" userDrawn="1">
  <p:cSld name="PICTURE_WITH_CAPTION_TEXT">
    <p:spTree>
      <p:nvGrpSpPr>
        <p:cNvPr id="1" name=""/>
        <p:cNvGrpSpPr/>
        <p:nvPr/>
      </p:nvGrpSpPr>
      <p:grpSpPr bwMode="auto">
        <a:xfrm>
          <a:off x="0" y="0"/>
          <a:ext cx="0" cy="0"/>
          <a:chOff x="0" y="0"/>
          <a:chExt cx="0" cy="0"/>
        </a:xfrm>
      </p:grpSpPr>
      <p:sp>
        <p:nvSpPr>
          <p:cNvPr id="65" name="Google Shape;65;p24"/>
          <p:cNvSpPr txBox="1">
            <a:spLocks noGrp="1"/>
          </p:cNvSpPr>
          <p:nvPr>
            <p:ph type="title"/>
          </p:nvPr>
        </p:nvSpPr>
        <p:spPr bwMode="auto">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6" name="Google Shape;66;p24"/>
          <p:cNvSpPr>
            <a:spLocks noGrp="1"/>
          </p:cNvSpPr>
          <p:nvPr>
            <p:ph type="pic" idx="2"/>
          </p:nvPr>
        </p:nvSpPr>
        <p:spPr bwMode="auto">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defRPr>
            </a:lvl1pPr>
            <a:lvl2pPr marR="0" lvl="1" algn="l">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defRPr>
            </a:lvl2pPr>
            <a:lvl3pPr marR="0" lvl="2" algn="l">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defRPr>
            </a:lvl3pPr>
            <a:lvl4pPr marR="0" lvl="3"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4pPr>
            <a:lvl5pPr marR="0" lvl="4"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5pPr>
            <a:lvl6pPr marR="0" lvl="5"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6pPr>
            <a:lvl7pPr marR="0" lvl="6"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7pPr>
            <a:lvl8pPr marR="0" lvl="7"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8pPr>
            <a:lvl9pPr marR="0" lvl="8" algn="l">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defRPr>
            </a:lvl9pPr>
          </a:lstStyle>
          <a:p>
            <a:pPr>
              <a:defRPr/>
            </a:pPr>
            <a:endParaRPr/>
          </a:p>
        </p:txBody>
      </p:sp>
      <p:sp>
        <p:nvSpPr>
          <p:cNvPr id="67" name="Google Shape;67;p24"/>
          <p:cNvSpPr txBox="1">
            <a:spLocks noGrp="1"/>
          </p:cNvSpPr>
          <p:nvPr>
            <p:ph type="body" idx="1"/>
          </p:nvPr>
        </p:nvSpPr>
        <p:spPr bwMode="auto">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a:defRPr/>
            </a:pPr>
            <a:endParaRPr/>
          </a:p>
        </p:txBody>
      </p:sp>
      <p:sp>
        <p:nvSpPr>
          <p:cNvPr id="68" name="Google Shape;68;p24"/>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9" name="Google Shape;69;p24"/>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0" name="Google Shape;70;p24"/>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dk1"/>
        </a:solidFill>
      </p:bgPr>
    </p:bg>
    <p:spTree>
      <p:nvGrpSpPr>
        <p:cNvPr id="1" name=""/>
        <p:cNvGrpSpPr/>
        <p:nvPr/>
      </p:nvGrpSpPr>
      <p:grpSpPr bwMode="auto">
        <a:xfrm>
          <a:off x="0" y="0"/>
          <a:ext cx="0" cy="0"/>
          <a:chOff x="0" y="0"/>
          <a:chExt cx="0" cy="0"/>
        </a:xfrm>
      </p:grpSpPr>
      <p:pic>
        <p:nvPicPr>
          <p:cNvPr id="6" name="Google Shape;6;p15" descr="C0-HD-TOP.png"/>
          <p:cNvPicPr/>
          <p:nvPr/>
        </p:nvPicPr>
        <p:blipFill>
          <a:blip r:embed="rId19">
            <a:alphaModFix/>
          </a:blip>
          <a:stretch/>
        </p:blipFill>
        <p:spPr bwMode="auto">
          <a:xfrm>
            <a:off x="0" y="0"/>
            <a:ext cx="12192000" cy="1441449"/>
          </a:xfrm>
          <a:prstGeom prst="rect">
            <a:avLst/>
          </a:prstGeom>
          <a:noFill/>
          <a:ln>
            <a:noFill/>
          </a:ln>
        </p:spPr>
      </p:pic>
      <p:sp>
        <p:nvSpPr>
          <p:cNvPr id="7" name="Google Shape;7;p15"/>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endParaRPr/>
          </a:p>
        </p:txBody>
      </p:sp>
      <p:sp>
        <p:nvSpPr>
          <p:cNvPr id="8" name="Google Shape;8;p15"/>
          <p:cNvSpPr txBox="1">
            <a:spLocks noGrp="1"/>
          </p:cNvSpPr>
          <p:nvPr>
            <p:ph type="body" idx="1"/>
          </p:nvPr>
        </p:nvSpPr>
        <p:spPr bwMode="auto">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defRPr>
            </a:lvl1pPr>
            <a:lvl2pPr marL="914400" marR="0" lvl="1" indent="-355600" algn="l">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defRPr>
            </a:lvl2pPr>
            <a:lvl3pPr marL="1371600" marR="0" lvl="2" indent="-342900" algn="l">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defRPr>
            </a:lvl3pPr>
            <a:lvl4pPr marL="1828800" marR="0" lvl="3" indent="-330200" algn="l">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defRPr>
            </a:lvl4pPr>
            <a:lvl5pPr marL="2286000" marR="0" lvl="4" indent="-330200" algn="l">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defRPr>
            </a:lvl5pPr>
            <a:lvl6pPr marL="2743200" marR="0" lvl="5" indent="-330200" algn="l">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defRPr>
            </a:lvl6pPr>
            <a:lvl7pPr marL="3200400" marR="0" lvl="6" indent="-330200" algn="l">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defRPr>
            </a:lvl7pPr>
            <a:lvl8pPr marL="3657600" marR="0" lvl="7" indent="-330200" algn="l">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defRPr>
            </a:lvl8pPr>
            <a:lvl9pPr marL="4114800" marR="0" lvl="8" indent="-330200" algn="l">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defRPr>
            </a:lvl9pPr>
          </a:lstStyle>
          <a:p>
            <a:pPr>
              <a:defRPr/>
            </a:pPr>
            <a:endParaRPr/>
          </a:p>
        </p:txBody>
      </p:sp>
      <p:sp>
        <p:nvSpPr>
          <p:cNvPr id="9" name="Google Shape;9;p15"/>
          <p:cNvSpPr txBox="1">
            <a:spLocks noGrp="1"/>
          </p:cNvSpPr>
          <p:nvPr>
            <p:ph type="dt" idx="10"/>
          </p:nvPr>
        </p:nvSpPr>
        <p:spPr bwMode="auto">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9pPr>
          </a:lstStyle>
          <a:p>
            <a:pPr>
              <a:defRPr/>
            </a:pPr>
            <a:endParaRPr/>
          </a:p>
        </p:txBody>
      </p:sp>
      <p:sp>
        <p:nvSpPr>
          <p:cNvPr id="10" name="Google Shape;10;p15"/>
          <p:cNvSpPr txBox="1">
            <a:spLocks noGrp="1"/>
          </p:cNvSpPr>
          <p:nvPr>
            <p:ph type="ftr" idx="11"/>
          </p:nvPr>
        </p:nvSpPr>
        <p:spPr bwMode="auto">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defRPr>
            </a:lvl9pPr>
          </a:lstStyle>
          <a:p>
            <a:pPr>
              <a:defRPr/>
            </a:pPr>
            <a:endParaRPr/>
          </a:p>
        </p:txBody>
      </p:sp>
      <p:sp>
        <p:nvSpPr>
          <p:cNvPr id="11" name="Google Shape;11;p15"/>
          <p:cNvSpPr txBox="1">
            <a:spLocks noGrp="1"/>
          </p:cNvSpPr>
          <p:nvPr>
            <p:ph type="sldNum" idx="12"/>
          </p:nvPr>
        </p:nvSpPr>
        <p:spPr bwMode="auto">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oi.org/10.6028/nist.cswp.29" TargetMode="External"/><Relationship Id="rId4" Type="http://schemas.openxmlformats.org/officeDocument/2006/relationships/hyperlink" Target="https://wiki.sei.cmu.edu/confluence/pages/viewpage.action?pageId=88046682" TargetMode="External"/><Relationship Id="rId5"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4" name="Google Shape;144;p1"/>
          <p:cNvSpPr txBox="1">
            <a:spLocks noGrp="1"/>
          </p:cNvSpPr>
          <p:nvPr>
            <p:ph type="ctrTitle"/>
          </p:nvPr>
        </p:nvSpPr>
        <p:spPr bwMode="auto">
          <a:xfrm>
            <a:off x="1371600" y="1790153"/>
            <a:ext cx="9448799" cy="1825096"/>
          </a:xfrm>
          <a:prstGeom prst="rect">
            <a:avLst/>
          </a:prstGeom>
          <a:noFill/>
          <a:ln>
            <a:noFill/>
          </a:ln>
        </p:spPr>
        <p:txBody>
          <a:bodyPr spcFirstLastPara="1" wrap="square" lIns="91425" tIns="45700" rIns="91425" bIns="45700" anchor="b" anchorCtr="0">
            <a:normAutofit/>
          </a:bodyPr>
          <a:lstStyle/>
          <a:p>
            <a:pPr marL="0" lvl="0" indent="0" algn="l">
              <a:lnSpc>
                <a:spcPct val="90000"/>
              </a:lnSpc>
              <a:spcBef>
                <a:spcPts val="0"/>
              </a:spcBef>
              <a:spcAft>
                <a:spcPts val="0"/>
              </a:spcAft>
              <a:buClr>
                <a:schemeClr val="lt1"/>
              </a:buClr>
              <a:buSzPts val="6000"/>
              <a:buFont typeface="Century Gothic"/>
              <a:buNone/>
              <a:defRPr/>
            </a:pPr>
            <a:r>
              <a:rPr lang="en-US"/>
              <a:t>Green Pace</a:t>
            </a:r>
            <a:endParaRPr/>
          </a:p>
        </p:txBody>
      </p:sp>
      <p:sp>
        <p:nvSpPr>
          <p:cNvPr id="145" name="Google Shape;145;p1"/>
          <p:cNvSpPr txBox="1">
            <a:spLocks noGrp="1"/>
          </p:cNvSpPr>
          <p:nvPr>
            <p:ph type="subTitle" idx="1"/>
          </p:nvPr>
        </p:nvSpPr>
        <p:spPr bwMode="auto">
          <a:xfrm flipH="0" flipV="0">
            <a:off x="1371599" y="3632199"/>
            <a:ext cx="9448799" cy="3035299"/>
          </a:xfrm>
          <a:prstGeom prst="rect">
            <a:avLst/>
          </a:prstGeom>
          <a:noFill/>
          <a:ln>
            <a:noFill/>
          </a:ln>
        </p:spPr>
        <p:txBody>
          <a:bodyPr spcFirstLastPara="1" wrap="square" lIns="91423" tIns="45699" rIns="91423" bIns="45699" anchor="t" anchorCtr="0">
            <a:normAutofit/>
          </a:bodyPr>
          <a:lstStyle/>
          <a:p>
            <a:pPr marL="0" lvl="0" indent="0" algn="l">
              <a:lnSpc>
                <a:spcPct val="70000"/>
              </a:lnSpc>
              <a:spcBef>
                <a:spcPts val="0"/>
              </a:spcBef>
              <a:spcAft>
                <a:spcPts val="0"/>
              </a:spcAft>
              <a:buClr>
                <a:schemeClr val="lt1"/>
              </a:buClr>
              <a:buSzPts val="1850"/>
              <a:buNone/>
              <a:defRPr/>
            </a:pPr>
            <a:r>
              <a:rPr lang="en-US" sz="1850"/>
              <a:t>Security Policy Presentation</a:t>
            </a:r>
            <a:endParaRPr/>
          </a:p>
          <a:p>
            <a:pPr marL="0" lvl="0" indent="0" algn="l">
              <a:lnSpc>
                <a:spcPct val="70000"/>
              </a:lnSpc>
              <a:spcBef>
                <a:spcPts val="1000"/>
              </a:spcBef>
              <a:spcAft>
                <a:spcPts val="0"/>
              </a:spcAft>
              <a:buClr>
                <a:schemeClr val="lt1"/>
              </a:buClr>
              <a:buSzPts val="1850"/>
              <a:buNone/>
              <a:defRPr/>
            </a:pPr>
            <a:r>
              <a:rPr lang="en-US" sz="1850"/>
              <a:t>Developer: </a:t>
            </a:r>
            <a:r>
              <a:rPr lang="en-US" sz="1850" i="0"/>
              <a:t>Scotty Intondi</a:t>
            </a:r>
            <a:endParaRPr/>
          </a:p>
          <a:p>
            <a:pPr marL="0" lvl="0" indent="0" algn="l">
              <a:lnSpc>
                <a:spcPct val="70000"/>
              </a:lnSpc>
              <a:spcBef>
                <a:spcPts val="1000"/>
              </a:spcBef>
              <a:spcAft>
                <a:spcPts val="0"/>
              </a:spcAft>
              <a:buClr>
                <a:schemeClr val="lt1"/>
              </a:buClr>
              <a:buSzPts val="1850"/>
              <a:buNone/>
              <a:defRPr/>
            </a:pPr>
            <a:endParaRPr sz="1850" i="1"/>
          </a:p>
          <a:p>
            <a:pPr marL="0" lvl="0" indent="0" algn="l">
              <a:lnSpc>
                <a:spcPct val="70000"/>
              </a:lnSpc>
              <a:spcBef>
                <a:spcPts val="999"/>
              </a:spcBef>
              <a:spcAft>
                <a:spcPts val="0"/>
              </a:spcAft>
              <a:buSzPts val="1850"/>
              <a:buNone/>
              <a:defRPr/>
            </a:pPr>
            <a:endParaRPr i="1"/>
          </a:p>
          <a:p>
            <a:pPr marL="0" lvl="0" indent="0" algn="l">
              <a:lnSpc>
                <a:spcPct val="70000"/>
              </a:lnSpc>
              <a:spcBef>
                <a:spcPts val="999"/>
              </a:spcBef>
              <a:spcAft>
                <a:spcPts val="0"/>
              </a:spcAft>
              <a:buSzPts val="1850"/>
              <a:buNone/>
              <a:defRPr/>
            </a:pPr>
            <a:endParaRPr i="1"/>
          </a:p>
          <a:p>
            <a:pPr marL="0" lvl="0" indent="0" algn="l">
              <a:lnSpc>
                <a:spcPct val="70000"/>
              </a:lnSpc>
              <a:spcBef>
                <a:spcPts val="999"/>
              </a:spcBef>
              <a:spcAft>
                <a:spcPts val="0"/>
              </a:spcAft>
              <a:buSzPts val="1850"/>
              <a:buNone/>
              <a:defRPr/>
            </a:pPr>
            <a:endParaRPr i="1"/>
          </a:p>
          <a:p>
            <a:pPr marL="0" lvl="0" indent="0" algn="l">
              <a:lnSpc>
                <a:spcPct val="70000"/>
              </a:lnSpc>
              <a:spcBef>
                <a:spcPts val="1000"/>
              </a:spcBef>
              <a:spcAft>
                <a:spcPts val="0"/>
              </a:spcAft>
              <a:buSzPts val="1850"/>
              <a:buNone/>
              <a:defRPr/>
            </a:pPr>
            <a:r>
              <a:rPr lang="en-US"/>
              <a:t>CS 405</a:t>
            </a:r>
            <a:endParaRPr lang="en-US"/>
          </a:p>
          <a:p>
            <a:pPr marL="0" lvl="0" indent="0" algn="l">
              <a:lnSpc>
                <a:spcPct val="70000"/>
              </a:lnSpc>
              <a:spcBef>
                <a:spcPts val="999"/>
              </a:spcBef>
              <a:spcAft>
                <a:spcPts val="0"/>
              </a:spcAft>
              <a:buSzPts val="1850"/>
              <a:buNone/>
              <a:defRPr/>
            </a:pPr>
            <a:r>
              <a:rPr lang="en-US"/>
              <a:t>Professor Dr.Toni Farley </a:t>
            </a:r>
            <a:endParaRPr lang="en-US"/>
          </a:p>
          <a:p>
            <a:pPr marL="0" lvl="0" indent="0" algn="l">
              <a:lnSpc>
                <a:spcPct val="70000"/>
              </a:lnSpc>
              <a:spcBef>
                <a:spcPts val="999"/>
              </a:spcBef>
              <a:spcAft>
                <a:spcPts val="0"/>
              </a:spcAft>
              <a:buSzPts val="1850"/>
              <a:buNone/>
              <a:defRPr/>
            </a:pPr>
            <a:r>
              <a:rPr lang="en-US"/>
              <a:t>Southern New Hampshire University				8/15/2024</a:t>
            </a:r>
            <a:endParaRPr lang="en-US" i="1"/>
          </a:p>
        </p:txBody>
      </p:sp>
      <p:pic>
        <p:nvPicPr>
          <p:cNvPr id="146" name="Google Shape;146;p1" descr="Green Pace logo"/>
          <p:cNvPicPr/>
          <p:nvPr/>
        </p:nvPicPr>
        <p:blipFill>
          <a:blip r:embed="rId3">
            <a:alphaModFix/>
          </a:blip>
          <a:stretch/>
        </p:blipFill>
        <p:spPr bwMode="auto">
          <a:xfrm>
            <a:off x="7440774" y="659854"/>
            <a:ext cx="2921424" cy="3786772"/>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93324714" name="Google Shape;20;p17"/>
          <p:cNvSpPr txBox="1">
            <a:spLocks noGrp="1"/>
          </p:cNvSpPr>
          <p:nvPr>
            <p:ph type="title"/>
          </p:nvPr>
        </p:nvSpPr>
        <p:spPr bwMode="auto">
          <a:xfrm>
            <a:off x="2895599" y="764372"/>
            <a:ext cx="8610599" cy="1293027"/>
          </a:xfrm>
          <a:prstGeom prst="rect">
            <a:avLst/>
          </a:prstGeom>
          <a:noFill/>
          <a:ln>
            <a:noFill/>
          </a:ln>
        </p:spPr>
        <p:txBody>
          <a:bodyPr spcFirstLastPara="1" wrap="square" lIns="91424" tIns="45699" rIns="91424" bIns="45699"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a:t>Unit Testing(-)</a:t>
            </a:r>
            <a:endParaRPr/>
          </a:p>
        </p:txBody>
      </p:sp>
      <p:sp>
        <p:nvSpPr>
          <p:cNvPr id="442551459" name="Google Shape;21;p17"/>
          <p:cNvSpPr txBox="1">
            <a:spLocks noGrp="1"/>
          </p:cNvSpPr>
          <p:nvPr>
            <p:ph type="body" idx="1"/>
          </p:nvPr>
        </p:nvSpPr>
        <p:spPr bwMode="auto">
          <a:xfrm>
            <a:off x="685800" y="2194560"/>
            <a:ext cx="10820399" cy="4024125"/>
          </a:xfrm>
          <a:prstGeom prst="rect">
            <a:avLst/>
          </a:prstGeom>
          <a:noFill/>
          <a:ln>
            <a:noFill/>
          </a:ln>
        </p:spPr>
        <p:txBody>
          <a:bodyPr spcFirstLastPara="1" wrap="square" lIns="91424" tIns="45699" rIns="91424" bIns="45699" anchor="t" anchorCtr="0">
            <a:normAutofit/>
          </a:bodyPr>
          <a:lstStyle>
            <a:lvl1pPr marL="457200" lvl="0" indent="-342900" algn="l">
              <a:lnSpc>
                <a:spcPct val="90000"/>
              </a:lnSpc>
              <a:spcBef>
                <a:spcPts val="999"/>
              </a:spcBef>
              <a:spcAft>
                <a:spcPts val="0"/>
              </a:spcAft>
              <a:buClr>
                <a:schemeClr val="lt1"/>
              </a:buClr>
              <a:buSzPts val="1800"/>
              <a:buChar char="•"/>
              <a:defRPr/>
            </a:lvl1pPr>
            <a:lvl2pPr marL="914400" lvl="1" indent="-342900" algn="l">
              <a:lnSpc>
                <a:spcPct val="90000"/>
              </a:lnSpc>
              <a:spcBef>
                <a:spcPts val="499"/>
              </a:spcBef>
              <a:spcAft>
                <a:spcPts val="0"/>
              </a:spcAft>
              <a:buClr>
                <a:schemeClr val="lt1"/>
              </a:buClr>
              <a:buSzPts val="1800"/>
              <a:buChar char="•"/>
              <a:defRPr/>
            </a:lvl2pPr>
            <a:lvl3pPr marL="1371600" lvl="2" indent="-342900" algn="l">
              <a:lnSpc>
                <a:spcPct val="90000"/>
              </a:lnSpc>
              <a:spcBef>
                <a:spcPts val="499"/>
              </a:spcBef>
              <a:spcAft>
                <a:spcPts val="0"/>
              </a:spcAft>
              <a:buClr>
                <a:schemeClr val="lt1"/>
              </a:buClr>
              <a:buSzPts val="1800"/>
              <a:buChar char="•"/>
              <a:defRPr/>
            </a:lvl3pPr>
            <a:lvl4pPr marL="1828800" lvl="3" indent="-342900" algn="l">
              <a:lnSpc>
                <a:spcPct val="90000"/>
              </a:lnSpc>
              <a:spcBef>
                <a:spcPts val="499"/>
              </a:spcBef>
              <a:spcAft>
                <a:spcPts val="0"/>
              </a:spcAft>
              <a:buClr>
                <a:schemeClr val="lt1"/>
              </a:buClr>
              <a:buSzPts val="1800"/>
              <a:buChar char="•"/>
              <a:defRPr/>
            </a:lvl4pPr>
            <a:lvl5pPr marL="2286000" lvl="4" indent="-342900" algn="l">
              <a:lnSpc>
                <a:spcPct val="90000"/>
              </a:lnSpc>
              <a:spcBef>
                <a:spcPts val="499"/>
              </a:spcBef>
              <a:spcAft>
                <a:spcPts val="0"/>
              </a:spcAft>
              <a:buClr>
                <a:schemeClr val="lt1"/>
              </a:buClr>
              <a:buSzPts val="1800"/>
              <a:buChar char="•"/>
              <a:defRPr/>
            </a:lvl5pPr>
            <a:lvl6pPr marL="2743200" lvl="5" indent="-342900" algn="l">
              <a:lnSpc>
                <a:spcPct val="90000"/>
              </a:lnSpc>
              <a:spcBef>
                <a:spcPts val="499"/>
              </a:spcBef>
              <a:spcAft>
                <a:spcPts val="0"/>
              </a:spcAft>
              <a:buClr>
                <a:schemeClr val="lt1"/>
              </a:buClr>
              <a:buSzPts val="1800"/>
              <a:buChar char="•"/>
              <a:defRPr/>
            </a:lvl6pPr>
            <a:lvl7pPr marL="3200400" lvl="6" indent="-342900" algn="l">
              <a:lnSpc>
                <a:spcPct val="90000"/>
              </a:lnSpc>
              <a:spcBef>
                <a:spcPts val="499"/>
              </a:spcBef>
              <a:spcAft>
                <a:spcPts val="0"/>
              </a:spcAft>
              <a:buClr>
                <a:schemeClr val="lt1"/>
              </a:buClr>
              <a:buSzPts val="1800"/>
              <a:buChar char="•"/>
              <a:defRPr/>
            </a:lvl7pPr>
            <a:lvl8pPr marL="3657600" lvl="7" indent="-342900" algn="l">
              <a:lnSpc>
                <a:spcPct val="90000"/>
              </a:lnSpc>
              <a:spcBef>
                <a:spcPts val="499"/>
              </a:spcBef>
              <a:spcAft>
                <a:spcPts val="0"/>
              </a:spcAft>
              <a:buClr>
                <a:schemeClr val="lt1"/>
              </a:buClr>
              <a:buSzPts val="1800"/>
              <a:buChar char="•"/>
              <a:defRPr/>
            </a:lvl8pPr>
            <a:lvl9pPr marL="4114800" lvl="8" indent="-342900" algn="l">
              <a:lnSpc>
                <a:spcPct val="90000"/>
              </a:lnSpc>
              <a:spcBef>
                <a:spcPts val="499"/>
              </a:spcBef>
              <a:spcAft>
                <a:spcPts val="0"/>
              </a:spcAft>
              <a:buClr>
                <a:schemeClr val="lt1"/>
              </a:buClr>
              <a:buSzPts val="1800"/>
              <a:buChar char="•"/>
              <a:defRPr/>
            </a:lvl9pPr>
          </a:lstStyle>
          <a:p>
            <a:pPr marL="114299" indent="0">
              <a:buClr>
                <a:schemeClr val="lt1"/>
              </a:buClr>
              <a:buSzPts val="1800"/>
              <a:buFont typeface="Arial"/>
              <a:buNone/>
              <a:defRPr/>
            </a:pPr>
            <a:r>
              <a:rPr/>
              <a:t>Collection Out of Range?</a:t>
            </a:r>
            <a:endParaRPr/>
          </a:p>
        </p:txBody>
      </p:sp>
      <p:pic>
        <p:nvPicPr>
          <p:cNvPr id="1404033499" name=""/>
          <p:cNvPicPr>
            <a:picLocks noChangeAspect="1"/>
          </p:cNvPicPr>
          <p:nvPr/>
        </p:nvPicPr>
        <p:blipFill>
          <a:blip r:embed="rId3"/>
          <a:stretch/>
        </p:blipFill>
        <p:spPr bwMode="auto">
          <a:xfrm>
            <a:off x="685800" y="2750706"/>
            <a:ext cx="6229350" cy="1114425"/>
          </a:xfrm>
          <a:prstGeom prst="rect">
            <a:avLst/>
          </a:prstGeom>
        </p:spPr>
      </p:pic>
      <p:pic>
        <p:nvPicPr>
          <p:cNvPr id="1397816328" name=""/>
          <p:cNvPicPr>
            <a:picLocks noChangeAspect="1"/>
          </p:cNvPicPr>
          <p:nvPr/>
        </p:nvPicPr>
        <p:blipFill>
          <a:blip r:embed="rId4"/>
          <a:stretch/>
        </p:blipFill>
        <p:spPr bwMode="auto">
          <a:xfrm>
            <a:off x="685800" y="4630199"/>
            <a:ext cx="5029199" cy="390524"/>
          </a:xfrm>
          <a:prstGeom prst="rect">
            <a:avLst/>
          </a:prstGeom>
        </p:spPr>
      </p:pic>
      <p:pic>
        <p:nvPicPr>
          <p:cNvPr id="152260439" name="Google Shape;204;p9" descr="Green Pace logo"/>
          <p:cNvPicPr/>
          <p:nvPr/>
        </p:nvPicPr>
        <p:blipFill>
          <a:blip r:embed="rId5">
            <a:alphaModFix/>
          </a:blip>
          <a:stretch/>
        </p:blipFill>
        <p:spPr bwMode="auto">
          <a:xfrm>
            <a:off x="11084073" y="5440524"/>
            <a:ext cx="886600" cy="1149224"/>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8458291" name="Google Shape;20;p17"/>
          <p:cNvSpPr txBox="1">
            <a:spLocks noGrp="1"/>
          </p:cNvSpPr>
          <p:nvPr>
            <p:ph type="title"/>
          </p:nvPr>
        </p:nvSpPr>
        <p:spPr bwMode="auto">
          <a:xfrm>
            <a:off x="2895599" y="764372"/>
            <a:ext cx="8610599" cy="1293027"/>
          </a:xfrm>
          <a:prstGeom prst="rect">
            <a:avLst/>
          </a:prstGeom>
          <a:noFill/>
          <a:ln>
            <a:noFill/>
          </a:ln>
        </p:spPr>
        <p:txBody>
          <a:bodyPr spcFirstLastPara="1" wrap="square" lIns="91424" tIns="45699" rIns="91424" bIns="45699"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a:t>Unit Testing(-)</a:t>
            </a:r>
            <a:endParaRPr/>
          </a:p>
        </p:txBody>
      </p:sp>
      <p:sp>
        <p:nvSpPr>
          <p:cNvPr id="82370156" name="Google Shape;21;p17"/>
          <p:cNvSpPr txBox="1">
            <a:spLocks noGrp="1"/>
          </p:cNvSpPr>
          <p:nvPr>
            <p:ph type="body" idx="1"/>
          </p:nvPr>
        </p:nvSpPr>
        <p:spPr bwMode="auto">
          <a:xfrm>
            <a:off x="685800" y="2194560"/>
            <a:ext cx="10820399" cy="4024125"/>
          </a:xfrm>
          <a:prstGeom prst="rect">
            <a:avLst/>
          </a:prstGeom>
          <a:noFill/>
          <a:ln>
            <a:noFill/>
          </a:ln>
        </p:spPr>
        <p:txBody>
          <a:bodyPr spcFirstLastPara="1" wrap="square" lIns="91424" tIns="45699" rIns="91424" bIns="45699" anchor="t" anchorCtr="0">
            <a:normAutofit/>
          </a:bodyPr>
          <a:lstStyle>
            <a:lvl1pPr marL="457200" lvl="0" indent="-342900" algn="l">
              <a:lnSpc>
                <a:spcPct val="90000"/>
              </a:lnSpc>
              <a:spcBef>
                <a:spcPts val="999"/>
              </a:spcBef>
              <a:spcAft>
                <a:spcPts val="0"/>
              </a:spcAft>
              <a:buClr>
                <a:schemeClr val="lt1"/>
              </a:buClr>
              <a:buSzPts val="1800"/>
              <a:buChar char="•"/>
              <a:defRPr/>
            </a:lvl1pPr>
            <a:lvl2pPr marL="914400" lvl="1" indent="-342900" algn="l">
              <a:lnSpc>
                <a:spcPct val="90000"/>
              </a:lnSpc>
              <a:spcBef>
                <a:spcPts val="499"/>
              </a:spcBef>
              <a:spcAft>
                <a:spcPts val="0"/>
              </a:spcAft>
              <a:buClr>
                <a:schemeClr val="lt1"/>
              </a:buClr>
              <a:buSzPts val="1800"/>
              <a:buChar char="•"/>
              <a:defRPr/>
            </a:lvl2pPr>
            <a:lvl3pPr marL="1371600" lvl="2" indent="-342900" algn="l">
              <a:lnSpc>
                <a:spcPct val="90000"/>
              </a:lnSpc>
              <a:spcBef>
                <a:spcPts val="499"/>
              </a:spcBef>
              <a:spcAft>
                <a:spcPts val="0"/>
              </a:spcAft>
              <a:buClr>
                <a:schemeClr val="lt1"/>
              </a:buClr>
              <a:buSzPts val="1800"/>
              <a:buChar char="•"/>
              <a:defRPr/>
            </a:lvl3pPr>
            <a:lvl4pPr marL="1828800" lvl="3" indent="-342900" algn="l">
              <a:lnSpc>
                <a:spcPct val="90000"/>
              </a:lnSpc>
              <a:spcBef>
                <a:spcPts val="499"/>
              </a:spcBef>
              <a:spcAft>
                <a:spcPts val="0"/>
              </a:spcAft>
              <a:buClr>
                <a:schemeClr val="lt1"/>
              </a:buClr>
              <a:buSzPts val="1800"/>
              <a:buChar char="•"/>
              <a:defRPr/>
            </a:lvl4pPr>
            <a:lvl5pPr marL="2286000" lvl="4" indent="-342900" algn="l">
              <a:lnSpc>
                <a:spcPct val="90000"/>
              </a:lnSpc>
              <a:spcBef>
                <a:spcPts val="499"/>
              </a:spcBef>
              <a:spcAft>
                <a:spcPts val="0"/>
              </a:spcAft>
              <a:buClr>
                <a:schemeClr val="lt1"/>
              </a:buClr>
              <a:buSzPts val="1800"/>
              <a:buChar char="•"/>
              <a:defRPr/>
            </a:lvl5pPr>
            <a:lvl6pPr marL="2743200" lvl="5" indent="-342900" algn="l">
              <a:lnSpc>
                <a:spcPct val="90000"/>
              </a:lnSpc>
              <a:spcBef>
                <a:spcPts val="499"/>
              </a:spcBef>
              <a:spcAft>
                <a:spcPts val="0"/>
              </a:spcAft>
              <a:buClr>
                <a:schemeClr val="lt1"/>
              </a:buClr>
              <a:buSzPts val="1800"/>
              <a:buChar char="•"/>
              <a:defRPr/>
            </a:lvl6pPr>
            <a:lvl7pPr marL="3200400" lvl="6" indent="-342900" algn="l">
              <a:lnSpc>
                <a:spcPct val="90000"/>
              </a:lnSpc>
              <a:spcBef>
                <a:spcPts val="499"/>
              </a:spcBef>
              <a:spcAft>
                <a:spcPts val="0"/>
              </a:spcAft>
              <a:buClr>
                <a:schemeClr val="lt1"/>
              </a:buClr>
              <a:buSzPts val="1800"/>
              <a:buChar char="•"/>
              <a:defRPr/>
            </a:lvl7pPr>
            <a:lvl8pPr marL="3657600" lvl="7" indent="-342900" algn="l">
              <a:lnSpc>
                <a:spcPct val="90000"/>
              </a:lnSpc>
              <a:spcBef>
                <a:spcPts val="499"/>
              </a:spcBef>
              <a:spcAft>
                <a:spcPts val="0"/>
              </a:spcAft>
              <a:buClr>
                <a:schemeClr val="lt1"/>
              </a:buClr>
              <a:buSzPts val="1800"/>
              <a:buChar char="•"/>
              <a:defRPr/>
            </a:lvl8pPr>
            <a:lvl9pPr marL="4114800" lvl="8" indent="-342900" algn="l">
              <a:lnSpc>
                <a:spcPct val="90000"/>
              </a:lnSpc>
              <a:spcBef>
                <a:spcPts val="499"/>
              </a:spcBef>
              <a:spcAft>
                <a:spcPts val="0"/>
              </a:spcAft>
              <a:buClr>
                <a:schemeClr val="lt1"/>
              </a:buClr>
              <a:buSzPts val="1800"/>
              <a:buChar char="•"/>
              <a:defRPr/>
            </a:lvl9pPr>
          </a:lstStyle>
          <a:p>
            <a:pPr marL="114299" indent="0">
              <a:buClr>
                <a:schemeClr val="lt1"/>
              </a:buClr>
              <a:buSzPts val="1800"/>
              <a:buFont typeface="Arial"/>
              <a:buNone/>
              <a:defRPr/>
            </a:pPr>
            <a:r>
              <a:rPr/>
              <a:t>Access Empty Collection?</a:t>
            </a:r>
            <a:endParaRPr/>
          </a:p>
        </p:txBody>
      </p:sp>
      <p:pic>
        <p:nvPicPr>
          <p:cNvPr id="605632585" name=""/>
          <p:cNvPicPr>
            <a:picLocks noChangeAspect="1"/>
          </p:cNvPicPr>
          <p:nvPr/>
        </p:nvPicPr>
        <p:blipFill>
          <a:blip r:embed="rId3"/>
          <a:stretch/>
        </p:blipFill>
        <p:spPr bwMode="auto">
          <a:xfrm>
            <a:off x="913027" y="2823435"/>
            <a:ext cx="6200775" cy="1695449"/>
          </a:xfrm>
          <a:prstGeom prst="rect">
            <a:avLst/>
          </a:prstGeom>
        </p:spPr>
      </p:pic>
      <p:pic>
        <p:nvPicPr>
          <p:cNvPr id="2053924378" name=""/>
          <p:cNvPicPr>
            <a:picLocks noChangeAspect="1"/>
          </p:cNvPicPr>
          <p:nvPr/>
        </p:nvPicPr>
        <p:blipFill>
          <a:blip r:embed="rId4"/>
          <a:stretch/>
        </p:blipFill>
        <p:spPr bwMode="auto">
          <a:xfrm>
            <a:off x="913027" y="5084089"/>
            <a:ext cx="4810124" cy="419099"/>
          </a:xfrm>
          <a:prstGeom prst="rect">
            <a:avLst/>
          </a:prstGeom>
        </p:spPr>
      </p:pic>
      <p:pic>
        <p:nvPicPr>
          <p:cNvPr id="1337492077" name="Google Shape;204;p9" descr="Green Pace logo"/>
          <p:cNvPicPr/>
          <p:nvPr/>
        </p:nvPicPr>
        <p:blipFill>
          <a:blip r:embed="rId5">
            <a:alphaModFix/>
          </a:blip>
          <a:stretch/>
        </p:blipFill>
        <p:spPr bwMode="auto">
          <a:xfrm>
            <a:off x="11084073" y="5440524"/>
            <a:ext cx="886600" cy="1149224"/>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2" name="Google Shape;202;p9"/>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a:picLocks noGrp="1"/>
          </p:cNvPicPr>
          <p:nvPr>
            <p:ph type="body" idx="1"/>
          </p:nvPr>
        </p:nvPicPr>
        <p:blipFill>
          <a:blip r:embed="rId3">
            <a:alphaModFix/>
          </a:blip>
          <a:stretch/>
        </p:blipFill>
        <p:spPr bwMode="auto">
          <a:xfrm>
            <a:off x="2127250" y="2199481"/>
            <a:ext cx="7937500" cy="4013200"/>
          </a:xfrm>
          <a:prstGeom prst="rect">
            <a:avLst/>
          </a:prstGeom>
          <a:noFill/>
          <a:ln>
            <a:noFill/>
          </a:ln>
        </p:spPr>
      </p:pic>
      <p:pic>
        <p:nvPicPr>
          <p:cNvPr id="204" name="Google Shape;204;p9" descr="Green Pace logo"/>
          <p:cNvPicPr/>
          <p:nvPr/>
        </p:nvPicPr>
        <p:blipFill>
          <a:blip r:embed="rId4">
            <a:alphaModFix/>
          </a:blip>
          <a:stretch/>
        </p:blipFill>
        <p:spPr bwMode="auto">
          <a:xfrm>
            <a:off x="11084074" y="5440525"/>
            <a:ext cx="886601" cy="1149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9" name="Google Shape;209;p10"/>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TOOLS</a:t>
            </a:r>
            <a:endParaRPr/>
          </a:p>
        </p:txBody>
      </p:sp>
      <p:pic>
        <p:nvPicPr>
          <p:cNvPr id="211" name="Google Shape;211;p10" descr="Green Pace logo"/>
          <p:cNvPicPr/>
          <p:nvPr/>
        </p:nvPicPr>
        <p:blipFill>
          <a:blip r:embed="rId3">
            <a:alphaModFix/>
          </a:blip>
          <a:stretch/>
        </p:blipFill>
        <p:spPr bwMode="auto">
          <a:xfrm>
            <a:off x="11084074" y="5440525"/>
            <a:ext cx="886601" cy="1149225"/>
          </a:xfrm>
          <a:prstGeom prst="rect">
            <a:avLst/>
          </a:prstGeom>
          <a:noFill/>
          <a:ln>
            <a:noFill/>
          </a:ln>
        </p:spPr>
      </p:pic>
      <p:sp>
        <p:nvSpPr>
          <p:cNvPr id="1020794417" name=""/>
          <p:cNvSpPr txBox="1"/>
          <p:nvPr/>
        </p:nvSpPr>
        <p:spPr bwMode="auto">
          <a:xfrm flipH="0" flipV="0">
            <a:off x="1750461" y="1933258"/>
            <a:ext cx="6315521" cy="2042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1600" b="1" i="0" u="none">
                <a:solidFill>
                  <a:schemeClr val="bg1"/>
                </a:solidFill>
                <a:latin typeface="Times New Roman"/>
                <a:ea typeface="Times New Roman"/>
                <a:cs typeface="Times New Roman"/>
              </a:rPr>
              <a:t>Pre-Production:</a:t>
            </a:r>
            <a:endParaRPr sz="1600">
              <a:solidFill>
                <a:schemeClr val="bg1"/>
              </a:solidFill>
            </a:endParaRPr>
          </a:p>
          <a:p>
            <a:pPr>
              <a:defRPr/>
            </a:pPr>
            <a:r>
              <a:rPr sz="1600" b="1" i="0" u="none">
                <a:solidFill>
                  <a:schemeClr val="bg1"/>
                </a:solidFill>
                <a:latin typeface="Times New Roman"/>
                <a:ea typeface="Times New Roman"/>
                <a:cs typeface="Times New Roman"/>
              </a:rPr>
              <a:t>Planning</a:t>
            </a:r>
            <a:r>
              <a:rPr sz="1600" b="0" i="0" u="none">
                <a:solidFill>
                  <a:schemeClr val="bg1"/>
                </a:solidFill>
                <a:latin typeface="Times New Roman"/>
                <a:ea typeface="Times New Roman"/>
                <a:cs typeface="Times New Roman"/>
              </a:rPr>
              <a:t>: Assess threats and plan responses.</a:t>
            </a:r>
            <a:endParaRPr sz="1600">
              <a:solidFill>
                <a:schemeClr val="bg1"/>
              </a:solidFill>
            </a:endParaRPr>
          </a:p>
          <a:p>
            <a:pPr>
              <a:defRPr/>
            </a:pPr>
            <a:r>
              <a:rPr sz="1600" b="1" i="0" u="none">
                <a:solidFill>
                  <a:schemeClr val="bg1"/>
                </a:solidFill>
                <a:latin typeface="Times New Roman"/>
                <a:ea typeface="Times New Roman"/>
                <a:cs typeface="Times New Roman"/>
              </a:rPr>
              <a:t>Designing</a:t>
            </a:r>
            <a:r>
              <a:rPr sz="1600" b="0" i="0" u="none">
                <a:solidFill>
                  <a:schemeClr val="bg1"/>
                </a:solidFill>
                <a:latin typeface="Times New Roman"/>
                <a:ea typeface="Times New Roman"/>
                <a:cs typeface="Times New Roman"/>
              </a:rPr>
              <a:t>: Implement security-first practices with automated unit testing and dependency checks (e.g., OWASP).</a:t>
            </a:r>
            <a:endParaRPr sz="1600">
              <a:solidFill>
                <a:schemeClr val="bg1"/>
              </a:solidFill>
            </a:endParaRPr>
          </a:p>
          <a:p>
            <a:pPr>
              <a:defRPr/>
            </a:pPr>
            <a:r>
              <a:rPr sz="1600" b="1" i="0" u="none">
                <a:solidFill>
                  <a:schemeClr val="bg1"/>
                </a:solidFill>
                <a:latin typeface="Times New Roman"/>
                <a:ea typeface="Times New Roman"/>
                <a:cs typeface="Times New Roman"/>
              </a:rPr>
              <a:t>Building</a:t>
            </a:r>
            <a:r>
              <a:rPr sz="1600" b="0" i="0" u="none">
                <a:solidFill>
                  <a:schemeClr val="bg1"/>
                </a:solidFill>
                <a:latin typeface="Times New Roman"/>
                <a:ea typeface="Times New Roman"/>
                <a:cs typeface="Times New Roman"/>
              </a:rPr>
              <a:t>: Use trusted open-source repositories and automate security checks.</a:t>
            </a:r>
            <a:endParaRPr sz="1600">
              <a:solidFill>
                <a:schemeClr val="bg1"/>
              </a:solidFill>
            </a:endParaRPr>
          </a:p>
          <a:p>
            <a:pPr>
              <a:defRPr/>
            </a:pPr>
            <a:r>
              <a:rPr sz="1600" b="1" i="0" u="none">
                <a:solidFill>
                  <a:schemeClr val="bg1"/>
                </a:solidFill>
                <a:latin typeface="Times New Roman"/>
                <a:ea typeface="Times New Roman"/>
                <a:cs typeface="Times New Roman"/>
              </a:rPr>
              <a:t>Testing</a:t>
            </a:r>
            <a:r>
              <a:rPr sz="1600" b="0" i="0" u="none">
                <a:solidFill>
                  <a:schemeClr val="bg1"/>
                </a:solidFill>
                <a:latin typeface="Times New Roman"/>
                <a:ea typeface="Times New Roman"/>
                <a:cs typeface="Times New Roman"/>
              </a:rPr>
              <a:t>: Utilize Static Analysis tools to automatically detect vulnerabilities.</a:t>
            </a:r>
            <a:endParaRPr>
              <a:solidFill>
                <a:schemeClr val="bg1"/>
              </a:solidFill>
            </a:endParaRPr>
          </a:p>
        </p:txBody>
      </p:sp>
      <p:sp>
        <p:nvSpPr>
          <p:cNvPr id="1024397639" name=""/>
          <p:cNvSpPr txBox="1"/>
          <p:nvPr/>
        </p:nvSpPr>
        <p:spPr bwMode="auto">
          <a:xfrm flipH="0" flipV="0">
            <a:off x="1750461" y="4470172"/>
            <a:ext cx="6051522" cy="17986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1600" b="1" i="0" u="none">
                <a:solidFill>
                  <a:schemeClr val="bg1"/>
                </a:solidFill>
                <a:latin typeface="Times New Roman"/>
                <a:ea typeface="Times New Roman"/>
                <a:cs typeface="Times New Roman"/>
              </a:rPr>
              <a:t>Production:</a:t>
            </a:r>
            <a:endParaRPr sz="1600">
              <a:solidFill>
                <a:schemeClr val="bg1"/>
              </a:solidFill>
              <a:latin typeface="Times New Roman"/>
              <a:cs typeface="Times New Roman"/>
            </a:endParaRPr>
          </a:p>
          <a:p>
            <a:pPr>
              <a:defRPr/>
            </a:pPr>
            <a:r>
              <a:rPr sz="1600" b="1" i="0" u="none">
                <a:solidFill>
                  <a:schemeClr val="bg1"/>
                </a:solidFill>
                <a:latin typeface="Times New Roman"/>
                <a:ea typeface="Times New Roman"/>
                <a:cs typeface="Times New Roman"/>
              </a:rPr>
              <a:t>Penetration Testing</a:t>
            </a:r>
            <a:r>
              <a:rPr sz="1600" b="0" i="0" u="none">
                <a:solidFill>
                  <a:schemeClr val="bg1"/>
                </a:solidFill>
                <a:latin typeface="Times New Roman"/>
                <a:ea typeface="Times New Roman"/>
                <a:cs typeface="Times New Roman"/>
              </a:rPr>
              <a:t>: Perform automated security tests and vulnerability assessments.</a:t>
            </a:r>
            <a:endParaRPr sz="1600">
              <a:solidFill>
                <a:schemeClr val="bg1"/>
              </a:solidFill>
              <a:latin typeface="Times New Roman"/>
              <a:cs typeface="Times New Roman"/>
            </a:endParaRPr>
          </a:p>
          <a:p>
            <a:pPr>
              <a:defRPr/>
            </a:pPr>
            <a:r>
              <a:rPr sz="1600" b="1" i="0" u="none">
                <a:solidFill>
                  <a:schemeClr val="bg1"/>
                </a:solidFill>
                <a:latin typeface="Times New Roman"/>
                <a:ea typeface="Times New Roman"/>
                <a:cs typeface="Times New Roman"/>
              </a:rPr>
              <a:t>Logging and Revision Control</a:t>
            </a:r>
            <a:r>
              <a:rPr sz="1600" b="0" i="0" u="none">
                <a:solidFill>
                  <a:schemeClr val="bg1"/>
                </a:solidFill>
                <a:latin typeface="Times New Roman"/>
                <a:ea typeface="Times New Roman"/>
                <a:cs typeface="Times New Roman"/>
              </a:rPr>
              <a:t>: Automate logging and track changes to identify issues.</a:t>
            </a:r>
            <a:endParaRPr sz="1600">
              <a:solidFill>
                <a:schemeClr val="bg1"/>
              </a:solidFill>
              <a:latin typeface="Times New Roman"/>
              <a:cs typeface="Times New Roman"/>
            </a:endParaRPr>
          </a:p>
          <a:p>
            <a:pPr>
              <a:defRPr/>
            </a:pPr>
            <a:r>
              <a:rPr sz="1600" b="1" i="0" u="none">
                <a:solidFill>
                  <a:schemeClr val="bg1"/>
                </a:solidFill>
                <a:latin typeface="Times New Roman"/>
                <a:ea typeface="Times New Roman"/>
                <a:cs typeface="Times New Roman"/>
              </a:rPr>
              <a:t>Incident Response</a:t>
            </a:r>
            <a:r>
              <a:rPr sz="1600" b="0" i="0" u="none">
                <a:solidFill>
                  <a:schemeClr val="bg1"/>
                </a:solidFill>
                <a:latin typeface="Times New Roman"/>
                <a:ea typeface="Times New Roman"/>
                <a:cs typeface="Times New Roman"/>
              </a:rPr>
              <a:t>: Ensure automatic shutdown of affected services and system rollback if an attack occurs.</a:t>
            </a:r>
            <a:endParaRPr sz="1600">
              <a:solidFill>
                <a:schemeClr val="bg1"/>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6" name="Google Shape;216;p11"/>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RISKS AND BENEFITS</a:t>
            </a:r>
            <a:endParaRPr/>
          </a:p>
        </p:txBody>
      </p:sp>
      <p:sp>
        <p:nvSpPr>
          <p:cNvPr id="217" name="Google Shape;217;p11"/>
          <p:cNvSpPr txBox="1">
            <a:spLocks noGrp="1"/>
          </p:cNvSpPr>
          <p:nvPr>
            <p:ph type="body" idx="1"/>
          </p:nvPr>
        </p:nvSpPr>
        <p:spPr bwMode="auto">
          <a:xfrm>
            <a:off x="685800" y="2194560"/>
            <a:ext cx="10820400" cy="4024125"/>
          </a:xfrm>
          <a:prstGeom prst="rect">
            <a:avLst/>
          </a:prstGeom>
          <a:noFill/>
          <a:ln>
            <a:noFill/>
          </a:ln>
        </p:spPr>
        <p:txBody>
          <a:bodyPr spcFirstLastPara="1" wrap="square" lIns="91425" tIns="45700" rIns="91425" bIns="45700" anchor="t" anchorCtr="0">
            <a:normAutofit/>
          </a:bodyPr>
          <a:lstStyle/>
          <a:p>
            <a:pPr marL="114299" indent="0">
              <a:buClr>
                <a:schemeClr val="lt1"/>
              </a:buClr>
              <a:buSzPts val="1800"/>
              <a:buFont typeface="Arial"/>
              <a:buNone/>
              <a:defRPr/>
            </a:pPr>
            <a:r>
              <a:rPr sz="1600" b="1" i="0" u="none">
                <a:solidFill>
                  <a:schemeClr val="bg1"/>
                </a:solidFill>
                <a:latin typeface="Times New Roman"/>
                <a:ea typeface="Times New Roman"/>
                <a:cs typeface="Times New Roman"/>
              </a:rPr>
              <a:t>Pre-Production Phase:</a:t>
            </a:r>
            <a:endParaRPr sz="1600">
              <a:solidFill>
                <a:schemeClr val="bg1"/>
              </a:solidFill>
            </a:endParaRPr>
          </a:p>
          <a:p>
            <a:pPr lvl="1">
              <a:defRPr/>
            </a:pPr>
            <a:r>
              <a:rPr sz="1400" b="1" i="0" u="none">
                <a:solidFill>
                  <a:schemeClr val="bg1"/>
                </a:solidFill>
                <a:latin typeface="Times New Roman"/>
                <a:ea typeface="Times New Roman"/>
                <a:cs typeface="Times New Roman"/>
              </a:rPr>
              <a:t>Problems</a:t>
            </a:r>
            <a:r>
              <a:rPr sz="1400" b="0" i="0" u="none">
                <a:solidFill>
                  <a:schemeClr val="bg1"/>
                </a:solidFill>
                <a:latin typeface="Times New Roman"/>
                <a:ea typeface="Times New Roman"/>
                <a:cs typeface="Times New Roman"/>
              </a:rPr>
              <a:t>: Manual security checks can lead to vulnerabilities and inefficiencies.</a:t>
            </a:r>
            <a:endParaRPr sz="1600">
              <a:solidFill>
                <a:schemeClr val="bg1"/>
              </a:solidFill>
            </a:endParaRPr>
          </a:p>
          <a:p>
            <a:pPr lvl="1">
              <a:defRPr/>
            </a:pPr>
            <a:r>
              <a:rPr sz="1400" b="1" i="0" u="none">
                <a:solidFill>
                  <a:schemeClr val="bg1"/>
                </a:solidFill>
                <a:latin typeface="Times New Roman"/>
                <a:ea typeface="Times New Roman"/>
                <a:cs typeface="Times New Roman"/>
              </a:rPr>
              <a:t>Solutions</a:t>
            </a:r>
            <a:r>
              <a:rPr sz="1400" b="0" i="0" u="none">
                <a:solidFill>
                  <a:schemeClr val="bg1"/>
                </a:solidFill>
                <a:latin typeface="Times New Roman"/>
                <a:ea typeface="Times New Roman"/>
                <a:cs typeface="Times New Roman"/>
              </a:rPr>
              <a:t>: Automate unit testing and dependency checks, and use trusted sources for open-source components.</a:t>
            </a:r>
            <a:endParaRPr sz="1600">
              <a:solidFill>
                <a:schemeClr val="bg1"/>
              </a:solidFill>
            </a:endParaRPr>
          </a:p>
          <a:p>
            <a:pPr lvl="1">
              <a:defRPr/>
            </a:pPr>
            <a:r>
              <a:rPr sz="1400" b="1" i="0" u="none">
                <a:solidFill>
                  <a:schemeClr val="bg1"/>
                </a:solidFill>
                <a:latin typeface="Times New Roman"/>
                <a:ea typeface="Times New Roman"/>
                <a:cs typeface="Times New Roman"/>
              </a:rPr>
              <a:t>Immediate Action</a:t>
            </a:r>
            <a:r>
              <a:rPr sz="1400" b="0" i="0" u="none">
                <a:solidFill>
                  <a:schemeClr val="bg1"/>
                </a:solidFill>
                <a:latin typeface="Times New Roman"/>
                <a:ea typeface="Times New Roman"/>
                <a:cs typeface="Times New Roman"/>
              </a:rPr>
              <a:t>: Benefits include improved security and efficiency, while risks involve initial costs and integration challenges. Waiting could increase vulnerability exposure and inefficiencies.</a:t>
            </a:r>
            <a:endParaRPr sz="1600">
              <a:solidFill>
                <a:schemeClr val="bg1"/>
              </a:solidFill>
            </a:endParaRPr>
          </a:p>
          <a:p>
            <a:pPr marL="114299" indent="0">
              <a:buClr>
                <a:schemeClr val="lt1"/>
              </a:buClr>
              <a:buSzPts val="1800"/>
              <a:buFont typeface="Arial"/>
              <a:buNone/>
              <a:defRPr/>
            </a:pPr>
            <a:r>
              <a:rPr sz="1600" b="1" i="0" u="none">
                <a:solidFill>
                  <a:schemeClr val="bg1"/>
                </a:solidFill>
                <a:latin typeface="Times New Roman"/>
                <a:ea typeface="Times New Roman"/>
                <a:cs typeface="Times New Roman"/>
              </a:rPr>
              <a:t>Production Phase:</a:t>
            </a:r>
            <a:endParaRPr sz="1600">
              <a:solidFill>
                <a:schemeClr val="bg1"/>
              </a:solidFill>
            </a:endParaRPr>
          </a:p>
          <a:p>
            <a:pPr lvl="1">
              <a:defRPr/>
            </a:pPr>
            <a:r>
              <a:rPr sz="1400" b="1" i="0" u="none">
                <a:solidFill>
                  <a:schemeClr val="bg1"/>
                </a:solidFill>
                <a:latin typeface="Times New Roman"/>
                <a:ea typeface="Times New Roman"/>
                <a:cs typeface="Times New Roman"/>
              </a:rPr>
              <a:t>Problems</a:t>
            </a:r>
            <a:r>
              <a:rPr sz="1400" b="0" i="0" u="none">
                <a:solidFill>
                  <a:schemeClr val="bg1"/>
                </a:solidFill>
                <a:latin typeface="Times New Roman"/>
                <a:ea typeface="Times New Roman"/>
                <a:cs typeface="Times New Roman"/>
              </a:rPr>
              <a:t>: Slow response to attacks and inadequate logging.</a:t>
            </a:r>
            <a:endParaRPr sz="1600">
              <a:solidFill>
                <a:schemeClr val="bg1"/>
              </a:solidFill>
            </a:endParaRPr>
          </a:p>
          <a:p>
            <a:pPr lvl="1">
              <a:defRPr/>
            </a:pPr>
            <a:r>
              <a:rPr sz="1400" b="1" i="0" u="none">
                <a:solidFill>
                  <a:schemeClr val="bg1"/>
                </a:solidFill>
                <a:latin typeface="Times New Roman"/>
                <a:ea typeface="Times New Roman"/>
                <a:cs typeface="Times New Roman"/>
              </a:rPr>
              <a:t>Solutions</a:t>
            </a:r>
            <a:r>
              <a:rPr sz="1400" b="0" i="0" u="none">
                <a:solidFill>
                  <a:schemeClr val="bg1"/>
                </a:solidFill>
                <a:latin typeface="Times New Roman"/>
                <a:ea typeface="Times New Roman"/>
                <a:cs typeface="Times New Roman"/>
              </a:rPr>
              <a:t>: Automate penetration testing, enhance logging, and implement automated incident response.</a:t>
            </a:r>
            <a:endParaRPr sz="1600">
              <a:solidFill>
                <a:schemeClr val="bg1"/>
              </a:solidFill>
            </a:endParaRPr>
          </a:p>
          <a:p>
            <a:pPr lvl="1" algn="l">
              <a:lnSpc>
                <a:spcPct val="90000"/>
              </a:lnSpc>
              <a:spcBef>
                <a:spcPts val="0"/>
              </a:spcBef>
              <a:spcAft>
                <a:spcPts val="0"/>
              </a:spcAft>
              <a:defRPr/>
            </a:pPr>
            <a:r>
              <a:rPr sz="1600" b="1" i="0" u="none">
                <a:solidFill>
                  <a:schemeClr val="bg1"/>
                </a:solidFill>
                <a:latin typeface="Times New Roman"/>
                <a:ea typeface="Times New Roman"/>
                <a:cs typeface="Times New Roman"/>
              </a:rPr>
              <a:t>Immediate Action</a:t>
            </a:r>
            <a:r>
              <a:rPr sz="1600" b="0" i="0" u="none">
                <a:solidFill>
                  <a:schemeClr val="bg1"/>
                </a:solidFill>
                <a:latin typeface="Times New Roman"/>
                <a:ea typeface="Times New Roman"/>
                <a:cs typeface="Times New Roman"/>
              </a:rPr>
              <a:t>: Benefits include faster detection and response, while risks involve high initial costs and potential integration issues. Waiting might delay improvements and increase breach risks.</a:t>
            </a:r>
            <a:endParaRPr>
              <a:solidFill>
                <a:schemeClr val="bg1"/>
              </a:solidFill>
            </a:endParaRPr>
          </a:p>
        </p:txBody>
      </p:sp>
      <p:pic>
        <p:nvPicPr>
          <p:cNvPr id="218" name="Google Shape;218;p11" descr="Green Pace logo"/>
          <p:cNvPicPr/>
          <p:nvPr/>
        </p:nvPicPr>
        <p:blipFill>
          <a:blip r:embed="rId3">
            <a:alphaModFix/>
          </a:blip>
          <a:stretch/>
        </p:blipFill>
        <p:spPr bwMode="auto">
          <a:xfrm>
            <a:off x="11084074" y="5440525"/>
            <a:ext cx="886601" cy="1149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3" name="Google Shape;223;p12"/>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RECOMMENDATIONS</a:t>
            </a:r>
            <a:endParaRPr/>
          </a:p>
        </p:txBody>
      </p:sp>
      <p:sp>
        <p:nvSpPr>
          <p:cNvPr id="224" name="Google Shape;224;p12"/>
          <p:cNvSpPr txBox="1">
            <a:spLocks noGrp="1"/>
          </p:cNvSpPr>
          <p:nvPr>
            <p:ph type="body" idx="1"/>
          </p:nvPr>
        </p:nvSpPr>
        <p:spPr bwMode="auto">
          <a:xfrm flipH="0" flipV="0">
            <a:off x="685800" y="2194560"/>
            <a:ext cx="10574980" cy="4024125"/>
          </a:xfrm>
          <a:prstGeom prst="rect">
            <a:avLst/>
          </a:prstGeom>
          <a:noFill/>
          <a:ln>
            <a:noFill/>
          </a:ln>
        </p:spPr>
        <p:txBody>
          <a:bodyPr spcFirstLastPara="1" vertOverflow="overflow" horzOverflow="overflow" vert="horz" wrap="square" lIns="91424" tIns="45699" rIns="91424" bIns="45699" numCol="1" spcCol="0" rtlCol="0" fromWordArt="0" anchor="t" anchorCtr="0" forceAA="0" upright="0" compatLnSpc="0">
            <a:normAutofit fontScale="95000" lnSpcReduction="1000"/>
          </a:bodyPr>
          <a:lstStyle/>
          <a:p>
            <a:pPr marL="365136" indent="-250836">
              <a:buClr>
                <a:schemeClr val="lt1"/>
              </a:buClr>
              <a:buSzPts val="1800"/>
              <a:buFont typeface="Arial"/>
              <a:buAutoNum type="arabicPeriod"/>
              <a:defRPr/>
            </a:pPr>
            <a:r>
              <a:rPr sz="1600" b="1" i="0" u="none">
                <a:solidFill>
                  <a:schemeClr val="bg1"/>
                </a:solidFill>
                <a:latin typeface="Times New Roman"/>
                <a:ea typeface="Times New Roman"/>
                <a:cs typeface="Times New Roman"/>
              </a:rPr>
              <a:t>Assess and Integrate</a:t>
            </a:r>
            <a:r>
              <a:rPr sz="1600" b="0" i="0" u="none">
                <a:solidFill>
                  <a:schemeClr val="bg1"/>
                </a:solidFill>
                <a:latin typeface="Times New Roman"/>
                <a:ea typeface="Times New Roman"/>
                <a:cs typeface="Times New Roman"/>
              </a:rPr>
              <a:t>:</a:t>
            </a:r>
            <a:endParaRPr sz="1600">
              <a:solidFill>
                <a:schemeClr val="bg1"/>
              </a:solidFill>
            </a:endParaRPr>
          </a:p>
          <a:p>
            <a:pPr lvl="1">
              <a:defRPr/>
            </a:pPr>
            <a:r>
              <a:rPr sz="1400" b="1" i="0" u="none">
                <a:solidFill>
                  <a:schemeClr val="bg1"/>
                </a:solidFill>
                <a:latin typeface="Times New Roman"/>
                <a:ea typeface="Times New Roman"/>
                <a:cs typeface="Times New Roman"/>
              </a:rPr>
              <a:t>Review Current Tools</a:t>
            </a:r>
            <a:r>
              <a:rPr sz="1400" b="0" i="0" u="none">
                <a:solidFill>
                  <a:schemeClr val="bg1"/>
                </a:solidFill>
                <a:latin typeface="Times New Roman"/>
                <a:ea typeface="Times New Roman"/>
                <a:cs typeface="Times New Roman"/>
              </a:rPr>
              <a:t>: Evaluate existing DevOps tools and identify where automation can improve efficiency and security.</a:t>
            </a:r>
            <a:endParaRPr sz="1600">
              <a:solidFill>
                <a:schemeClr val="bg1"/>
              </a:solidFill>
            </a:endParaRPr>
          </a:p>
          <a:p>
            <a:pPr lvl="1">
              <a:defRPr/>
            </a:pPr>
            <a:r>
              <a:rPr sz="1400" b="1" i="0" u="none">
                <a:solidFill>
                  <a:schemeClr val="bg1"/>
                </a:solidFill>
                <a:latin typeface="Times New Roman"/>
                <a:ea typeface="Times New Roman"/>
                <a:cs typeface="Times New Roman"/>
              </a:rPr>
              <a:t>Automate Testing</a:t>
            </a:r>
            <a:r>
              <a:rPr sz="1400" b="0" i="0" u="none">
                <a:solidFill>
                  <a:schemeClr val="bg1"/>
                </a:solidFill>
                <a:latin typeface="Times New Roman"/>
                <a:ea typeface="Times New Roman"/>
                <a:cs typeface="Times New Roman"/>
              </a:rPr>
              <a:t>: Implement automated tools for unit testing, static analysis, and checking open-source components.</a:t>
            </a:r>
            <a:endParaRPr sz="1600">
              <a:solidFill>
                <a:schemeClr val="bg1"/>
              </a:solidFill>
            </a:endParaRPr>
          </a:p>
          <a:p>
            <a:pPr marL="365136" indent="-250836">
              <a:buClr>
                <a:schemeClr val="lt1"/>
              </a:buClr>
              <a:buSzPts val="1800"/>
              <a:buFont typeface="Arial"/>
              <a:buAutoNum type="arabicPeriod"/>
              <a:defRPr/>
            </a:pPr>
            <a:r>
              <a:rPr sz="1600" b="1" i="0" u="none">
                <a:solidFill>
                  <a:schemeClr val="bg1"/>
                </a:solidFill>
                <a:latin typeface="Times New Roman"/>
                <a:ea typeface="Times New Roman"/>
                <a:cs typeface="Times New Roman"/>
              </a:rPr>
              <a:t>Enhance Production Security</a:t>
            </a:r>
            <a:r>
              <a:rPr sz="1600" b="0" i="0" u="none">
                <a:solidFill>
                  <a:schemeClr val="bg1"/>
                </a:solidFill>
                <a:latin typeface="Times New Roman"/>
                <a:ea typeface="Times New Roman"/>
                <a:cs typeface="Times New Roman"/>
              </a:rPr>
              <a:t>:</a:t>
            </a:r>
            <a:endParaRPr sz="1600">
              <a:solidFill>
                <a:schemeClr val="bg1"/>
              </a:solidFill>
            </a:endParaRPr>
          </a:p>
          <a:p>
            <a:pPr lvl="1">
              <a:defRPr/>
            </a:pPr>
            <a:r>
              <a:rPr sz="1400" b="1" i="0" u="none">
                <a:solidFill>
                  <a:schemeClr val="bg1"/>
                </a:solidFill>
                <a:latin typeface="Times New Roman"/>
                <a:ea typeface="Times New Roman"/>
                <a:cs typeface="Times New Roman"/>
              </a:rPr>
              <a:t>Automate Penetration Testing</a:t>
            </a:r>
            <a:r>
              <a:rPr sz="1400" b="0" i="0" u="none">
                <a:solidFill>
                  <a:schemeClr val="bg1"/>
                </a:solidFill>
                <a:latin typeface="Times New Roman"/>
                <a:ea typeface="Times New Roman"/>
                <a:cs typeface="Times New Roman"/>
              </a:rPr>
              <a:t>: Regularly use automated tools to identify vulnerabilities.</a:t>
            </a:r>
            <a:endParaRPr sz="1600">
              <a:solidFill>
                <a:schemeClr val="bg1"/>
              </a:solidFill>
            </a:endParaRPr>
          </a:p>
          <a:p>
            <a:pPr lvl="1">
              <a:defRPr/>
            </a:pPr>
            <a:r>
              <a:rPr sz="1400" b="1" i="0" u="none">
                <a:solidFill>
                  <a:schemeClr val="bg1"/>
                </a:solidFill>
                <a:latin typeface="Times New Roman"/>
                <a:ea typeface="Times New Roman"/>
                <a:cs typeface="Times New Roman"/>
              </a:rPr>
              <a:t>Improve Logging and Incident Response</a:t>
            </a:r>
            <a:r>
              <a:rPr sz="1400" b="0" i="0" u="none">
                <a:solidFill>
                  <a:schemeClr val="bg1"/>
                </a:solidFill>
                <a:latin typeface="Times New Roman"/>
                <a:ea typeface="Times New Roman"/>
                <a:cs typeface="Times New Roman"/>
              </a:rPr>
              <a:t>: Set up automated logging and response systems to handle attacks and track security events.</a:t>
            </a:r>
            <a:endParaRPr sz="1600">
              <a:solidFill>
                <a:schemeClr val="bg1"/>
              </a:solidFill>
            </a:endParaRPr>
          </a:p>
          <a:p>
            <a:pPr marL="365136" indent="-250836">
              <a:buClr>
                <a:schemeClr val="lt1"/>
              </a:buClr>
              <a:buSzPts val="1800"/>
              <a:buFont typeface="Arial"/>
              <a:buAutoNum type="arabicPeriod"/>
              <a:defRPr/>
            </a:pPr>
            <a:r>
              <a:rPr sz="1600" b="1" i="0" u="none">
                <a:solidFill>
                  <a:schemeClr val="bg1"/>
                </a:solidFill>
                <a:latin typeface="Times New Roman"/>
                <a:ea typeface="Times New Roman"/>
                <a:cs typeface="Times New Roman"/>
              </a:rPr>
              <a:t>Train and Maintain</a:t>
            </a:r>
            <a:r>
              <a:rPr sz="1600" b="0" i="0" u="none">
                <a:solidFill>
                  <a:schemeClr val="bg1"/>
                </a:solidFill>
                <a:latin typeface="Times New Roman"/>
                <a:ea typeface="Times New Roman"/>
                <a:cs typeface="Times New Roman"/>
              </a:rPr>
              <a:t>:</a:t>
            </a:r>
            <a:endParaRPr sz="1600">
              <a:solidFill>
                <a:schemeClr val="bg1"/>
              </a:solidFill>
            </a:endParaRPr>
          </a:p>
          <a:p>
            <a:pPr lvl="1">
              <a:defRPr/>
            </a:pPr>
            <a:r>
              <a:rPr sz="1400" b="1" i="0" u="none">
                <a:solidFill>
                  <a:schemeClr val="bg1"/>
                </a:solidFill>
                <a:latin typeface="Times New Roman"/>
                <a:ea typeface="Times New Roman"/>
                <a:cs typeface="Times New Roman"/>
              </a:rPr>
              <a:t>Staff Training</a:t>
            </a:r>
            <a:r>
              <a:rPr sz="1400" b="0" i="0" u="none">
                <a:solidFill>
                  <a:schemeClr val="bg1"/>
                </a:solidFill>
                <a:latin typeface="Times New Roman"/>
                <a:ea typeface="Times New Roman"/>
                <a:cs typeface="Times New Roman"/>
              </a:rPr>
              <a:t>: Train team members on new tools and best practices.</a:t>
            </a:r>
            <a:endParaRPr sz="1600">
              <a:solidFill>
                <a:schemeClr val="bg1"/>
              </a:solidFill>
            </a:endParaRPr>
          </a:p>
          <a:p>
            <a:pPr lvl="1">
              <a:defRPr/>
            </a:pPr>
            <a:r>
              <a:rPr sz="1400" b="1" i="0" u="none">
                <a:solidFill>
                  <a:schemeClr val="bg1"/>
                </a:solidFill>
                <a:latin typeface="Times New Roman"/>
                <a:ea typeface="Times New Roman"/>
                <a:cs typeface="Times New Roman"/>
              </a:rPr>
              <a:t>Ongoing Maintenance</a:t>
            </a:r>
            <a:r>
              <a:rPr sz="1400" b="0" i="0" u="none">
                <a:solidFill>
                  <a:schemeClr val="bg1"/>
                </a:solidFill>
                <a:latin typeface="Times New Roman"/>
                <a:ea typeface="Times New Roman"/>
                <a:cs typeface="Times New Roman"/>
              </a:rPr>
              <a:t>: Continuously monitor and update automated tools.</a:t>
            </a:r>
            <a:endParaRPr sz="1600">
              <a:solidFill>
                <a:schemeClr val="bg1"/>
              </a:solidFill>
            </a:endParaRPr>
          </a:p>
          <a:p>
            <a:pPr marL="365136" indent="-250836">
              <a:buClr>
                <a:schemeClr val="lt1"/>
              </a:buClr>
              <a:buSzPts val="1800"/>
              <a:buFont typeface="Arial"/>
              <a:buAutoNum type="arabicPeriod"/>
              <a:defRPr/>
            </a:pPr>
            <a:r>
              <a:rPr sz="1600" b="1" i="0" u="none">
                <a:solidFill>
                  <a:schemeClr val="bg1"/>
                </a:solidFill>
                <a:latin typeface="Times New Roman"/>
                <a:ea typeface="Times New Roman"/>
                <a:cs typeface="Times New Roman"/>
              </a:rPr>
              <a:t>Develop Contingency Plans</a:t>
            </a:r>
            <a:r>
              <a:rPr sz="1600" b="0" i="0" u="none">
                <a:solidFill>
                  <a:schemeClr val="bg1"/>
                </a:solidFill>
                <a:latin typeface="Times New Roman"/>
                <a:ea typeface="Times New Roman"/>
                <a:cs typeface="Times New Roman"/>
              </a:rPr>
              <a:t>:</a:t>
            </a:r>
            <a:endParaRPr sz="1600">
              <a:solidFill>
                <a:schemeClr val="bg1"/>
              </a:solidFill>
            </a:endParaRPr>
          </a:p>
          <a:p>
            <a:pPr lvl="1" algn="l">
              <a:lnSpc>
                <a:spcPct val="90000"/>
              </a:lnSpc>
              <a:spcBef>
                <a:spcPts val="0"/>
              </a:spcBef>
              <a:spcAft>
                <a:spcPts val="0"/>
              </a:spcAft>
              <a:defRPr/>
            </a:pPr>
            <a:r>
              <a:rPr sz="1800" b="1" i="0" u="none">
                <a:solidFill>
                  <a:schemeClr val="bg1"/>
                </a:solidFill>
                <a:latin typeface="Times New Roman"/>
                <a:ea typeface="Times New Roman"/>
                <a:cs typeface="Times New Roman"/>
              </a:rPr>
              <a:t>Backup and Recovery</a:t>
            </a:r>
            <a:r>
              <a:rPr sz="1800" b="0" i="0" u="none">
                <a:solidFill>
                  <a:schemeClr val="bg1"/>
                </a:solidFill>
                <a:latin typeface="Times New Roman"/>
                <a:ea typeface="Times New Roman"/>
                <a:cs typeface="Times New Roman"/>
              </a:rPr>
              <a:t>: Prepare and </a:t>
            </a:r>
            <a:r>
              <a:rPr sz="1800" b="0" i="0" u="none">
                <a:solidFill>
                  <a:schemeClr val="bg1"/>
                </a:solidFill>
                <a:latin typeface="Times New Roman"/>
                <a:ea typeface="Times New Roman"/>
                <a:cs typeface="Times New Roman"/>
              </a:rPr>
              <a:t>test backup plans for automation issues and ensure manual intervention procedures are in place.</a:t>
            </a:r>
            <a:endParaRPr sz="1400">
              <a:solidFill>
                <a:schemeClr val="bg1"/>
              </a:solidFill>
            </a:endParaRPr>
          </a:p>
        </p:txBody>
      </p:sp>
      <p:pic>
        <p:nvPicPr>
          <p:cNvPr id="225" name="Google Shape;225;p12" descr="Green Pace logo"/>
          <p:cNvPicPr/>
          <p:nvPr/>
        </p:nvPicPr>
        <p:blipFill>
          <a:blip r:embed="rId3">
            <a:alphaModFix/>
          </a:blip>
          <a:stretch/>
        </p:blipFill>
        <p:spPr bwMode="auto">
          <a:xfrm>
            <a:off x="11084074" y="5440525"/>
            <a:ext cx="886601" cy="1149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0" name="Google Shape;230;p13"/>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CONCLUSIONS</a:t>
            </a:r>
            <a:endParaRPr/>
          </a:p>
        </p:txBody>
      </p:sp>
      <p:sp>
        <p:nvSpPr>
          <p:cNvPr id="231" name="Google Shape;231;p13"/>
          <p:cNvSpPr txBox="1">
            <a:spLocks noGrp="1"/>
          </p:cNvSpPr>
          <p:nvPr>
            <p:ph type="body" idx="1"/>
          </p:nvPr>
        </p:nvSpPr>
        <p:spPr bwMode="auto">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a:lnSpc>
                <a:spcPct val="90000"/>
              </a:lnSpc>
              <a:spcBef>
                <a:spcPts val="0"/>
              </a:spcBef>
              <a:spcAft>
                <a:spcPts val="0"/>
              </a:spcAft>
              <a:buClr>
                <a:schemeClr val="lt1"/>
              </a:buClr>
              <a:buSzPts val="2200"/>
              <a:buFont typeface="Arial"/>
              <a:buNone/>
              <a:defRPr/>
            </a:pPr>
            <a:r>
              <a:rPr sz="1600" b="0" i="0" u="none">
                <a:solidFill>
                  <a:schemeClr val="bg1"/>
                </a:solidFill>
                <a:latin typeface="Times New Roman"/>
                <a:ea typeface="Times New Roman"/>
                <a:cs typeface="Times New Roman"/>
              </a:rPr>
              <a:t>Integrating automation into DevOps is essential for enhancing security and efficiency by streamlining testing, vulnerability detection, and incident response. Immediate benefits include improved security posture and operational efficiency, while delays can increase vulnerabilities and inefficiencies. To ensure effectiveness, address potential gaps in integration and maintenance, provide ongoing training, and develop contingency plans to manage automation failures. Acting now will optimize your DevOps processes and mitigate associated risks.</a:t>
            </a:r>
            <a:endParaRPr sz="1800">
              <a:solidFill>
                <a:schemeClr val="bg1"/>
              </a:solidFill>
            </a:endParaRPr>
          </a:p>
          <a:p>
            <a:pPr marL="228600" lvl="0" indent="-88900" algn="l">
              <a:lnSpc>
                <a:spcPct val="90000"/>
              </a:lnSpc>
              <a:spcBef>
                <a:spcPts val="1000"/>
              </a:spcBef>
              <a:spcAft>
                <a:spcPts val="0"/>
              </a:spcAft>
              <a:buClr>
                <a:schemeClr val="lt1"/>
              </a:buClr>
              <a:buSzPts val="2200"/>
              <a:buNone/>
              <a:defRPr/>
            </a:pPr>
            <a:endParaRPr>
              <a:solidFill>
                <a:schemeClr val="bg1"/>
              </a:solidFill>
            </a:endParaRPr>
          </a:p>
        </p:txBody>
      </p:sp>
      <p:pic>
        <p:nvPicPr>
          <p:cNvPr id="232" name="Google Shape;232;p13" descr="Green Pace logo"/>
          <p:cNvPicPr/>
          <p:nvPr/>
        </p:nvPicPr>
        <p:blipFill>
          <a:blip r:embed="rId3">
            <a:alphaModFix/>
          </a:blip>
          <a:stretch/>
        </p:blipFill>
        <p:spPr bwMode="auto">
          <a:xfrm>
            <a:off x="11084074" y="5440525"/>
            <a:ext cx="886601" cy="1149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7" name="Google Shape;237;p14"/>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REFERENCES</a:t>
            </a:r>
            <a:endParaRPr/>
          </a:p>
        </p:txBody>
      </p:sp>
      <p:sp>
        <p:nvSpPr>
          <p:cNvPr id="238" name="Google Shape;238;p14"/>
          <p:cNvSpPr txBox="1">
            <a:spLocks noGrp="1"/>
          </p:cNvSpPr>
          <p:nvPr>
            <p:ph type="body" idx="1"/>
          </p:nvPr>
        </p:nvSpPr>
        <p:spPr bwMode="auto">
          <a:xfrm>
            <a:off x="685800" y="2194560"/>
            <a:ext cx="10820400" cy="4024125"/>
          </a:xfrm>
          <a:prstGeom prst="rect">
            <a:avLst/>
          </a:prstGeom>
          <a:noFill/>
          <a:ln>
            <a:noFill/>
          </a:ln>
        </p:spPr>
        <p:txBody>
          <a:bodyPr spcFirstLastPara="1" wrap="square" lIns="91425" tIns="45700" rIns="91425" bIns="45700" anchor="t" anchorCtr="0">
            <a:normAutofit/>
          </a:bodyPr>
          <a:lstStyle/>
          <a:p>
            <a:pPr>
              <a:defRPr/>
            </a:pPr>
            <a:r>
              <a:rPr sz="1600" b="0" i="0" u="none">
                <a:solidFill>
                  <a:schemeClr val="bg1"/>
                </a:solidFill>
                <a:latin typeface="Times New Roman"/>
                <a:ea typeface="Times New Roman"/>
                <a:cs typeface="Times New Roman"/>
              </a:rPr>
              <a:t>NIST. (2024). The NIST Cybersecurity Framework (CSF) 2.0. </a:t>
            </a:r>
            <a:r>
              <a:rPr sz="1600" b="0" i="1" u="none">
                <a:solidFill>
                  <a:schemeClr val="bg1"/>
                </a:solidFill>
                <a:latin typeface="Times New Roman"/>
                <a:ea typeface="Times New Roman"/>
                <a:cs typeface="Times New Roman"/>
              </a:rPr>
              <a:t>The NIST Cybersecurity Framework (CSF) 2.0</a:t>
            </a:r>
            <a:r>
              <a:rPr sz="1600" b="0" i="0" u="none">
                <a:solidFill>
                  <a:schemeClr val="bg1"/>
                </a:solidFill>
                <a:latin typeface="Times New Roman"/>
                <a:ea typeface="Times New Roman"/>
                <a:cs typeface="Times New Roman"/>
              </a:rPr>
              <a:t>, </a:t>
            </a:r>
            <a:r>
              <a:rPr sz="1600" b="0" i="1" u="none">
                <a:solidFill>
                  <a:schemeClr val="bg1"/>
                </a:solidFill>
                <a:latin typeface="Times New Roman"/>
                <a:ea typeface="Times New Roman"/>
                <a:cs typeface="Times New Roman"/>
              </a:rPr>
              <a:t>2.0</a:t>
            </a:r>
            <a:r>
              <a:rPr sz="1600" b="0" i="0" u="none">
                <a:solidFill>
                  <a:schemeClr val="bg1"/>
                </a:solidFill>
                <a:latin typeface="Times New Roman"/>
                <a:ea typeface="Times New Roman"/>
                <a:cs typeface="Times New Roman"/>
              </a:rPr>
              <a:t>(29). </a:t>
            </a:r>
            <a:r>
              <a:rPr sz="1600" b="0" i="0" u="sng">
                <a:solidFill>
                  <a:schemeClr val="bg1"/>
                </a:solidFill>
                <a:latin typeface="Times New Roman"/>
                <a:ea typeface="Times New Roman"/>
                <a:cs typeface="Times New Roman"/>
                <a:hlinkClick r:id="rId3" tooltip="https://doi.org/10.6028/nist.cswp.29"/>
              </a:rPr>
              <a:t>https://doi.org/10.6028/nist.cswp.29</a:t>
            </a:r>
            <a:endParaRPr>
              <a:solidFill>
                <a:schemeClr val="bg1"/>
              </a:solidFill>
            </a:endParaRPr>
          </a:p>
          <a:p>
            <a:pPr>
              <a:defRPr/>
            </a:pPr>
            <a:r>
              <a:rPr sz="1600" b="0" i="1" u="none">
                <a:solidFill>
                  <a:schemeClr val="bg1"/>
                </a:solidFill>
                <a:latin typeface="Times New Roman"/>
                <a:ea typeface="Times New Roman"/>
                <a:cs typeface="Times New Roman"/>
              </a:rPr>
              <a:t>SEI CERT C++ Coding Standard - SEI CERT C++ Coding Standard - Confluence</a:t>
            </a:r>
            <a:r>
              <a:rPr sz="1600" b="0" i="0" u="none">
                <a:solidFill>
                  <a:schemeClr val="bg1"/>
                </a:solidFill>
                <a:latin typeface="Times New Roman"/>
                <a:ea typeface="Times New Roman"/>
                <a:cs typeface="Times New Roman"/>
              </a:rPr>
              <a:t>. (n.d.). Wiki.sei.cmu.edu. </a:t>
            </a:r>
            <a:r>
              <a:rPr sz="1600" b="0" i="0" u="sng">
                <a:solidFill>
                  <a:schemeClr val="bg1"/>
                </a:solidFill>
                <a:latin typeface="Times New Roman"/>
                <a:ea typeface="Times New Roman"/>
                <a:cs typeface="Times New Roman"/>
                <a:hlinkClick r:id="rId4" tooltip="https://wiki.sei.cmu.edu/confluence/pages/viewpage.action?pageId=88046682"/>
              </a:rPr>
              <a:t>https://wiki.sei.cmu.edu/confluence/pages/viewpage.action?pageId=88046682</a:t>
            </a:r>
            <a:endParaRPr sz="1600" b="0" i="0" u="none">
              <a:solidFill>
                <a:schemeClr val="bg1"/>
              </a:solidFill>
              <a:latin typeface="Times New Roman"/>
              <a:ea typeface="Times New Roman"/>
              <a:cs typeface="Times New Roman"/>
            </a:endParaRPr>
          </a:p>
        </p:txBody>
      </p:sp>
      <p:pic>
        <p:nvPicPr>
          <p:cNvPr id="239" name="Google Shape;239;p14" descr="Green Pace logo"/>
          <p:cNvPicPr/>
          <p:nvPr/>
        </p:nvPicPr>
        <p:blipFill>
          <a:blip r:embed="rId5">
            <a:alphaModFix/>
          </a:blip>
          <a:stretch/>
        </p:blipFill>
        <p:spPr bwMode="auto">
          <a:xfrm>
            <a:off x="11084074" y="5440525"/>
            <a:ext cx="886601" cy="1149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1" name="Google Shape;151;p3"/>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OVERVIEW: DEFENSE IN DEPTH</a:t>
            </a:r>
            <a:endParaRPr/>
          </a:p>
        </p:txBody>
      </p:sp>
      <p:sp>
        <p:nvSpPr>
          <p:cNvPr id="152" name="Google Shape;152;p3"/>
          <p:cNvSpPr txBox="1">
            <a:spLocks noGrp="1"/>
          </p:cNvSpPr>
          <p:nvPr>
            <p:ph type="body" idx="1"/>
          </p:nvPr>
        </p:nvSpPr>
        <p:spPr bwMode="auto">
          <a:xfrm flipH="0" flipV="0">
            <a:off x="627083" y="1825624"/>
            <a:ext cx="10879116" cy="4393059"/>
          </a:xfrm>
          <a:prstGeom prst="rect">
            <a:avLst/>
          </a:prstGeom>
          <a:noFill/>
          <a:ln>
            <a:noFill/>
          </a:ln>
        </p:spPr>
        <p:txBody>
          <a:bodyPr spcFirstLastPara="1" wrap="square" lIns="91424" tIns="45699" rIns="91424" bIns="45699" anchor="t" anchorCtr="0">
            <a:normAutofit/>
          </a:bodyPr>
          <a:lstStyle/>
          <a:p>
            <a:pPr marL="685800" lvl="0" indent="0" algn="l">
              <a:lnSpc>
                <a:spcPct val="90000"/>
              </a:lnSpc>
              <a:spcBef>
                <a:spcPts val="0"/>
              </a:spcBef>
              <a:spcAft>
                <a:spcPts val="0"/>
              </a:spcAft>
              <a:buSzPts val="1800"/>
              <a:buNone/>
              <a:defRPr/>
            </a:pPr>
            <a:r>
              <a:rPr lang="en-US"/>
              <a:t>The purpose of this security policy is to set a standard for best practices in securing applications. Defense in Depth’s strategy is to add layers of security measures to mitigate security breaches.</a:t>
            </a:r>
            <a:endParaRPr sz="1600"/>
          </a:p>
          <a:p>
            <a:pPr marL="0" lvl="0" indent="0" algn="l">
              <a:lnSpc>
                <a:spcPct val="90000"/>
              </a:lnSpc>
              <a:spcBef>
                <a:spcPts val="1000"/>
              </a:spcBef>
              <a:spcAft>
                <a:spcPts val="0"/>
              </a:spcAft>
              <a:buClr>
                <a:schemeClr val="lt1"/>
              </a:buClr>
              <a:buSzPts val="2200"/>
              <a:buNone/>
              <a:defRPr/>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nvPr/>
        </p:nvPicPr>
        <p:blipFill>
          <a:blip r:embed="rId3">
            <a:alphaModFix/>
          </a:blip>
          <a:stretch/>
        </p:blipFill>
        <p:spPr bwMode="auto">
          <a:xfrm>
            <a:off x="3160643" y="2839411"/>
            <a:ext cx="6453256" cy="3797196"/>
          </a:xfrm>
          <a:prstGeom prst="rect">
            <a:avLst/>
          </a:prstGeom>
          <a:noFill/>
          <a:ln>
            <a:noFill/>
          </a:ln>
        </p:spPr>
      </p:pic>
      <p:pic>
        <p:nvPicPr>
          <p:cNvPr id="154" name="Google Shape;154;p3" descr="Green Pace logo"/>
          <p:cNvPicPr/>
          <p:nvPr/>
        </p:nvPicPr>
        <p:blipFill>
          <a:blip r:embed="rId4">
            <a:alphaModFix/>
          </a:blip>
          <a:stretch/>
        </p:blipFill>
        <p:spPr bwMode="auto">
          <a:xfrm>
            <a:off x="11084074" y="5440525"/>
            <a:ext cx="886601" cy="1149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9" name="Google Shape;159;p4"/>
          <p:cNvSpPr txBox="1">
            <a:spLocks noGrp="1"/>
          </p:cNvSpPr>
          <p:nvPr>
            <p:ph type="title"/>
          </p:nvPr>
        </p:nvSpPr>
        <p:spPr bwMode="auto">
          <a:xfrm>
            <a:off x="2916774" y="764372"/>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THREATS MATRIX</a:t>
            </a:r>
            <a:endParaRPr/>
          </a:p>
        </p:txBody>
      </p:sp>
      <p:sp>
        <p:nvSpPr>
          <p:cNvPr id="160" name="Google Shape;160;p4"/>
          <p:cNvSpPr txBox="1">
            <a:spLocks noGrp="1"/>
          </p:cNvSpPr>
          <p:nvPr>
            <p:ph type="body" idx="1"/>
          </p:nvPr>
        </p:nvSpPr>
        <p:spPr bwMode="auto">
          <a:xfrm flipH="0" flipV="0">
            <a:off x="85915" y="2561049"/>
            <a:ext cx="3085984" cy="4200806"/>
          </a:xfrm>
          <a:prstGeom prst="rect">
            <a:avLst/>
          </a:prstGeom>
          <a:noFill/>
          <a:ln>
            <a:noFill/>
          </a:ln>
        </p:spPr>
        <p:txBody>
          <a:bodyPr spcFirstLastPara="1" vertOverflow="overflow" horzOverflow="overflow" vert="horz" wrap="square" lIns="91424" tIns="45699" rIns="91424" bIns="45699" numCol="1" spcCol="0" rtlCol="0" fromWordArt="0" anchor="t" anchorCtr="0" forceAA="0" upright="0" compatLnSpc="0">
            <a:normAutofit fontScale="85000" lnSpcReduction="3000"/>
          </a:bodyPr>
          <a:lstStyle/>
          <a:p>
            <a:pPr marL="228600" lvl="0" indent="0" algn="l">
              <a:lnSpc>
                <a:spcPct val="107915"/>
              </a:lnSpc>
              <a:spcBef>
                <a:spcPts val="0"/>
              </a:spcBef>
              <a:spcAft>
                <a:spcPts val="0"/>
              </a:spcAft>
              <a:buSzPts val="1800"/>
              <a:buNone/>
              <a:defRPr/>
            </a:pPr>
            <a:r>
              <a:rPr lang="en-US" sz="2000" b="1">
                <a:solidFill>
                  <a:srgbClr val="FFFFFF"/>
                </a:solidFill>
              </a:rPr>
              <a:t>Priority</a:t>
            </a:r>
            <a:r>
              <a:rPr lang="en-US" sz="2000">
                <a:solidFill>
                  <a:srgbClr val="FFFFFF"/>
                </a:solidFill>
              </a:rPr>
              <a:t>: Most likely to happen with high severity</a:t>
            </a:r>
            <a:endParaRPr lang="en-US" sz="2000">
              <a:solidFill>
                <a:srgbClr val="FFFFFF"/>
              </a:solidFill>
            </a:endParaRPr>
          </a:p>
          <a:p>
            <a:pPr marL="228600" lvl="0" indent="0" algn="l">
              <a:lnSpc>
                <a:spcPct val="107915"/>
              </a:lnSpc>
              <a:spcBef>
                <a:spcPts val="0"/>
              </a:spcBef>
              <a:spcAft>
                <a:spcPts val="0"/>
              </a:spcAft>
              <a:buSzPts val="1800"/>
              <a:buNone/>
              <a:defRPr/>
            </a:pPr>
            <a:endParaRPr lang="en-US" sz="2000">
              <a:solidFill>
                <a:srgbClr val="FFFFFF"/>
              </a:solidFill>
            </a:endParaRPr>
          </a:p>
          <a:p>
            <a:pPr marL="228600" lvl="0" indent="0" algn="l">
              <a:lnSpc>
                <a:spcPct val="107915"/>
              </a:lnSpc>
              <a:spcBef>
                <a:spcPts val="0"/>
              </a:spcBef>
              <a:spcAft>
                <a:spcPts val="0"/>
              </a:spcAft>
              <a:buSzPts val="1800"/>
              <a:buNone/>
              <a:defRPr/>
            </a:pPr>
            <a:r>
              <a:rPr lang="en-US" sz="2000" b="1">
                <a:solidFill>
                  <a:srgbClr val="FFFFFF"/>
                </a:solidFill>
              </a:rPr>
              <a:t>Likely</a:t>
            </a:r>
            <a:r>
              <a:rPr lang="en-US" sz="2000">
                <a:solidFill>
                  <a:srgbClr val="FFFFFF"/>
                </a:solidFill>
              </a:rPr>
              <a:t>: likely to happen with low severity</a:t>
            </a:r>
            <a:endParaRPr lang="en-US" sz="2000">
              <a:solidFill>
                <a:srgbClr val="FFFFFF"/>
              </a:solidFill>
            </a:endParaRPr>
          </a:p>
          <a:p>
            <a:pPr marL="228600" lvl="0" indent="0" algn="l">
              <a:lnSpc>
                <a:spcPct val="107915"/>
              </a:lnSpc>
              <a:spcBef>
                <a:spcPts val="0"/>
              </a:spcBef>
              <a:spcAft>
                <a:spcPts val="0"/>
              </a:spcAft>
              <a:buSzPts val="1800"/>
              <a:buNone/>
              <a:defRPr/>
            </a:pPr>
            <a:endParaRPr lang="en-US" sz="2000">
              <a:solidFill>
                <a:srgbClr val="FFFFFF"/>
              </a:solidFill>
            </a:endParaRPr>
          </a:p>
          <a:p>
            <a:pPr marL="228600" lvl="0" indent="0" algn="l">
              <a:lnSpc>
                <a:spcPct val="107915"/>
              </a:lnSpc>
              <a:spcBef>
                <a:spcPts val="0"/>
              </a:spcBef>
              <a:spcAft>
                <a:spcPts val="0"/>
              </a:spcAft>
              <a:buSzPts val="1800"/>
              <a:buNone/>
              <a:defRPr/>
            </a:pPr>
            <a:r>
              <a:rPr lang="en-US" sz="2000" b="1">
                <a:solidFill>
                  <a:srgbClr val="FFFFFF"/>
                </a:solidFill>
              </a:rPr>
              <a:t>Low Priority</a:t>
            </a:r>
            <a:r>
              <a:rPr lang="en-US" sz="2000">
                <a:solidFill>
                  <a:srgbClr val="FFFFFF"/>
                </a:solidFill>
              </a:rPr>
              <a:t>: Unlikely to happen with low severity </a:t>
            </a:r>
            <a:endParaRPr lang="en-US" sz="2000">
              <a:solidFill>
                <a:srgbClr val="FFFFFF"/>
              </a:solidFill>
            </a:endParaRPr>
          </a:p>
          <a:p>
            <a:pPr marL="228600" lvl="0" indent="0" algn="l">
              <a:lnSpc>
                <a:spcPct val="107915"/>
              </a:lnSpc>
              <a:spcBef>
                <a:spcPts val="0"/>
              </a:spcBef>
              <a:spcAft>
                <a:spcPts val="0"/>
              </a:spcAft>
              <a:buSzPts val="1800"/>
              <a:buNone/>
              <a:defRPr/>
            </a:pPr>
            <a:endParaRPr lang="en-US" sz="2000">
              <a:solidFill>
                <a:srgbClr val="FFFFFF"/>
              </a:solidFill>
            </a:endParaRPr>
          </a:p>
          <a:p>
            <a:pPr marL="228600" lvl="0" indent="0" algn="l">
              <a:lnSpc>
                <a:spcPct val="107915"/>
              </a:lnSpc>
              <a:spcBef>
                <a:spcPts val="0"/>
              </a:spcBef>
              <a:spcAft>
                <a:spcPts val="0"/>
              </a:spcAft>
              <a:buSzPts val="1800"/>
              <a:buNone/>
              <a:defRPr/>
            </a:pPr>
            <a:r>
              <a:rPr lang="en-US" sz="2000" b="1">
                <a:solidFill>
                  <a:srgbClr val="FFFFFF"/>
                </a:solidFill>
              </a:rPr>
              <a:t>Unlikely</a:t>
            </a:r>
            <a:r>
              <a:rPr lang="en-US" sz="2000">
                <a:solidFill>
                  <a:srgbClr val="FFFFFF"/>
                </a:solidFill>
              </a:rPr>
              <a:t>: Unlikely to happen but with a high severity</a:t>
            </a:r>
            <a:endParaRPr lang="en-US" sz="2000">
              <a:solidFill>
                <a:srgbClr val="FFFFFF"/>
              </a:solidFill>
            </a:endParaRPr>
          </a:p>
          <a:p>
            <a:pPr marL="228600" lvl="0" indent="0" algn="l">
              <a:lnSpc>
                <a:spcPct val="107915"/>
              </a:lnSpc>
              <a:spcBef>
                <a:spcPts val="0"/>
              </a:spcBef>
              <a:spcAft>
                <a:spcPts val="0"/>
              </a:spcAft>
              <a:buSzPts val="1800"/>
              <a:buNone/>
              <a:defRPr/>
            </a:pPr>
            <a:endParaRPr lang="en-US" sz="2000"/>
          </a:p>
          <a:p>
            <a:pPr marL="228600" lvl="0" indent="-88900" algn="l">
              <a:lnSpc>
                <a:spcPct val="90000"/>
              </a:lnSpc>
              <a:spcBef>
                <a:spcPts val="1000"/>
              </a:spcBef>
              <a:spcAft>
                <a:spcPts val="0"/>
              </a:spcAft>
              <a:buClr>
                <a:schemeClr val="lt1"/>
              </a:buClr>
              <a:buSzPts val="2200"/>
              <a:buNone/>
              <a:defRPr/>
            </a:pPr>
            <a:endParaRPr/>
          </a:p>
        </p:txBody>
      </p:sp>
      <p:graphicFrame>
        <p:nvGraphicFramePr>
          <p:cNvPr id="161" name="Google Shape;161;p4" descr="Alt text required"/>
          <p:cNvGraphicFramePr>
            <a:graphicFrameLocks xmlns:a="http://schemas.openxmlformats.org/drawingml/2006/main"/>
          </p:cNvGraphicFramePr>
          <p:nvPr/>
        </p:nvGraphicFramePr>
        <p:xfrm>
          <a:off x="3171900" y="2561050"/>
          <a:ext cx="7835225" cy="3538650"/>
        </p:xfrm>
        <a:graphic>
          <a:graphicData uri="http://schemas.openxmlformats.org/drawingml/2006/table">
            <a:tbl>
              <a:tblPr firstRow="1" firstCol="1" lastRow="0" lastCol="0" bandRow="0" bandCol="0">
                <a:tableStyleId>{802198C4-3087-4945-87E3-76CBB3509B7E}</a:tableStyleId>
                <a:noFill/>
              </a:tblPr>
              <a:tblGrid>
                <a:gridCol w="4030425"/>
                <a:gridCol w="3804800"/>
              </a:tblGrid>
              <a:tr h="1769325">
                <a:tc>
                  <a:txBody>
                    <a:bodyPr/>
                    <a:p>
                      <a:pPr marL="0" marR="0" lvl="0" indent="0" algn="ctr">
                        <a:lnSpc>
                          <a:spcPct val="100000"/>
                        </a:lnSpc>
                        <a:spcBef>
                          <a:spcPts val="0"/>
                        </a:spcBef>
                        <a:spcAft>
                          <a:spcPts val="0"/>
                        </a:spcAft>
                        <a:buClr>
                          <a:srgbClr val="000000"/>
                        </a:buClr>
                        <a:buSzPts val="3600"/>
                        <a:buFont typeface="Arial"/>
                        <a:buNone/>
                        <a:defRPr/>
                      </a:pPr>
                      <a:r>
                        <a:rPr lang="en-US" sz="3600" u="none" strike="noStrike" cap="none">
                          <a:solidFill>
                            <a:schemeClr val="tx1"/>
                          </a:solidFill>
                        </a:rPr>
                        <a:t>Likely</a:t>
                      </a:r>
                      <a:endParaRPr sz="14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STD-003-CPP</a:t>
                      </a:r>
                      <a:endParaRPr lang="en-US" sz="20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STD-007-CPP</a:t>
                      </a:r>
                      <a:endParaRPr sz="3600" u="none" strike="noStrike" cap="none">
                        <a:solidFill>
                          <a:srgbClr val="FFD966"/>
                        </a:solidFill>
                      </a:endParaRPr>
                    </a:p>
                  </a:txBody>
                  <a:tcPr marL="91425" marR="91425" marT="91425" marB="91425">
                    <a:lnL w="28575" algn="ctr">
                      <a:solidFill>
                        <a:srgbClr val="9E9E9E"/>
                      </a:solidFill>
                    </a:lnL>
                    <a:lnR w="28575" algn="ctr">
                      <a:solidFill>
                        <a:srgbClr val="9E9E9E"/>
                      </a:solidFill>
                    </a:lnR>
                    <a:lnT w="28575" algn="ctr">
                      <a:solidFill>
                        <a:srgbClr val="9E9E9E"/>
                      </a:solidFill>
                    </a:lnT>
                    <a:lnB w="28575" algn="ctr">
                      <a:solidFill>
                        <a:srgbClr val="9E9E9E"/>
                      </a:solidFill>
                    </a:lnB>
                    <a:solidFill>
                      <a:srgbClr val="FFF2CC"/>
                    </a:solidFill>
                  </a:tcPr>
                </a:tc>
                <a:tc>
                  <a:txBody>
                    <a:bodyPr/>
                    <a:p>
                      <a:pPr marL="0" marR="0" lvl="0" indent="0" algn="ctr">
                        <a:lnSpc>
                          <a:spcPct val="100000"/>
                        </a:lnSpc>
                        <a:spcBef>
                          <a:spcPts val="0"/>
                        </a:spcBef>
                        <a:spcAft>
                          <a:spcPts val="0"/>
                        </a:spcAft>
                        <a:buClr>
                          <a:srgbClr val="000000"/>
                        </a:buClr>
                        <a:buSzPts val="3600"/>
                        <a:buFont typeface="Arial"/>
                        <a:buNone/>
                        <a:defRPr/>
                      </a:pPr>
                      <a:r>
                        <a:rPr lang="en-US" sz="3600" u="none" strike="noStrike" cap="none">
                          <a:solidFill>
                            <a:schemeClr val="tx1"/>
                          </a:solidFill>
                        </a:rPr>
                        <a:t>Priority</a:t>
                      </a:r>
                      <a:endParaRPr sz="14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STD-004-CPP</a:t>
                      </a:r>
                      <a:endParaRPr lang="en-US" sz="20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STD-005-CPP</a:t>
                      </a:r>
                      <a:endParaRPr sz="2000" u="none" strike="noStrike" cap="none"/>
                    </a:p>
                  </a:txBody>
                  <a:tcPr marL="91425" marR="91425" marT="91425" marB="91425">
                    <a:lnL w="28575" algn="ctr">
                      <a:solidFill>
                        <a:srgbClr val="9E9E9E"/>
                      </a:solidFill>
                    </a:lnL>
                    <a:lnR w="28575" algn="ctr">
                      <a:solidFill>
                        <a:srgbClr val="9E9E9E"/>
                      </a:solidFill>
                    </a:lnR>
                    <a:lnT w="28575" algn="ctr">
                      <a:solidFill>
                        <a:srgbClr val="9E9E9E"/>
                      </a:solidFill>
                    </a:lnT>
                    <a:lnB w="28575" algn="ctr">
                      <a:solidFill>
                        <a:srgbClr val="9E9E9E"/>
                      </a:solidFill>
                    </a:lnB>
                    <a:solidFill>
                      <a:srgbClr val="FFF2CC"/>
                    </a:solidFill>
                  </a:tcPr>
                </a:tc>
              </a:tr>
              <a:tr h="1769325">
                <a:tc>
                  <a:txBody>
                    <a:bodyPr/>
                    <a:p>
                      <a:pPr marL="0" marR="0" lvl="0" indent="0" algn="ctr">
                        <a:lnSpc>
                          <a:spcPct val="100000"/>
                        </a:lnSpc>
                        <a:spcBef>
                          <a:spcPts val="0"/>
                        </a:spcBef>
                        <a:spcAft>
                          <a:spcPts val="0"/>
                        </a:spcAft>
                        <a:buClr>
                          <a:srgbClr val="000000"/>
                        </a:buClr>
                        <a:buSzPts val="3600"/>
                        <a:buFont typeface="Arial"/>
                        <a:buNone/>
                        <a:defRPr/>
                      </a:pPr>
                      <a:r>
                        <a:rPr lang="en-US" sz="3600" u="none" strike="noStrike" cap="none">
                          <a:solidFill>
                            <a:schemeClr val="tx1"/>
                          </a:solidFill>
                        </a:rPr>
                        <a:t>Low priority</a:t>
                      </a:r>
                      <a:endParaRPr sz="14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STD-001-CPP</a:t>
                      </a:r>
                      <a:endParaRPr lang="en-US" sz="20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STD-002-CPP</a:t>
                      </a:r>
                      <a:endParaRPr lang="en-US" sz="20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STD-006-CPP</a:t>
                      </a:r>
                      <a:endParaRPr lang="en-US" sz="1400" u="none" strike="noStrike" cap="none"/>
                    </a:p>
                  </a:txBody>
                  <a:tcPr marL="91425" marR="91425" marT="91425" marB="91425">
                    <a:lnL w="28575" algn="ctr">
                      <a:solidFill>
                        <a:srgbClr val="9E9E9E"/>
                      </a:solidFill>
                    </a:lnL>
                    <a:lnR w="28575" algn="ctr">
                      <a:solidFill>
                        <a:srgbClr val="9E9E9E"/>
                      </a:solidFill>
                    </a:lnR>
                    <a:lnT w="28575" algn="ctr">
                      <a:solidFill>
                        <a:srgbClr val="9E9E9E"/>
                      </a:solidFill>
                    </a:lnT>
                    <a:lnB w="28575" algn="ctr">
                      <a:solidFill>
                        <a:srgbClr val="9E9E9E"/>
                      </a:solidFill>
                    </a:lnB>
                    <a:solidFill>
                      <a:srgbClr val="FFF2CC"/>
                    </a:solidFill>
                  </a:tcPr>
                </a:tc>
                <a:tc>
                  <a:txBody>
                    <a:bodyPr/>
                    <a:p>
                      <a:pPr marL="0" marR="0" lvl="0" indent="0" algn="ctr">
                        <a:lnSpc>
                          <a:spcPct val="100000"/>
                        </a:lnSpc>
                        <a:spcBef>
                          <a:spcPts val="0"/>
                        </a:spcBef>
                        <a:spcAft>
                          <a:spcPts val="0"/>
                        </a:spcAft>
                        <a:buClr>
                          <a:srgbClr val="000000"/>
                        </a:buClr>
                        <a:buSzPts val="3600"/>
                        <a:buFont typeface="Arial"/>
                        <a:buNone/>
                        <a:defRPr/>
                      </a:pPr>
                      <a:r>
                        <a:rPr lang="en-US" sz="3600" u="none" strike="noStrike" cap="none">
                          <a:solidFill>
                            <a:schemeClr val="tx1"/>
                          </a:solidFill>
                        </a:rPr>
                        <a:t>Unlikely</a:t>
                      </a:r>
                      <a:endParaRPr lang="en-US" sz="36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STD-008-CPP</a:t>
                      </a:r>
                      <a:endParaRPr sz="14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STD-009-CPP</a:t>
                      </a:r>
                      <a:endParaRPr lang="en-US" sz="2000" u="none" strike="noStrike" cap="none">
                        <a:solidFill>
                          <a:schemeClr val="tx1"/>
                        </a:solidFill>
                      </a:endParaRPr>
                    </a:p>
                    <a:p>
                      <a:pPr marL="0" marR="0" lvl="0" indent="0" algn="ctr">
                        <a:lnSpc>
                          <a:spcPct val="100000"/>
                        </a:lnSpc>
                        <a:spcBef>
                          <a:spcPts val="0"/>
                        </a:spcBef>
                        <a:spcAft>
                          <a:spcPts val="0"/>
                        </a:spcAft>
                        <a:buClr>
                          <a:srgbClr val="000000"/>
                        </a:buClr>
                        <a:buSzPts val="3600"/>
                        <a:buFont typeface="Arial"/>
                        <a:buNone/>
                        <a:defRPr/>
                      </a:pPr>
                      <a:r>
                        <a:rPr lang="en-US" sz="2000" u="none" strike="noStrike" cap="none">
                          <a:solidFill>
                            <a:schemeClr val="tx1"/>
                          </a:solidFill>
                        </a:rPr>
                        <a:t>STD-010-CPP</a:t>
                      </a:r>
                      <a:endParaRPr sz="1400" u="none" strike="noStrike" cap="none"/>
                    </a:p>
                  </a:txBody>
                  <a:tcPr marL="91425" marR="91425" marT="91425" marB="91425">
                    <a:lnL w="28575" algn="ctr">
                      <a:solidFill>
                        <a:srgbClr val="9E9E9E"/>
                      </a:solidFill>
                    </a:lnL>
                    <a:lnR w="28575" algn="ctr">
                      <a:solidFill>
                        <a:srgbClr val="9E9E9E"/>
                      </a:solidFill>
                    </a:lnR>
                    <a:lnT w="28575" algn="ctr">
                      <a:solidFill>
                        <a:srgbClr val="9E9E9E"/>
                      </a:solidFill>
                    </a:lnT>
                    <a:lnB w="28575" algn="ctr">
                      <a:solidFill>
                        <a:srgbClr val="9E9E9E"/>
                      </a:solidFill>
                    </a:lnB>
                    <a:solidFill>
                      <a:srgbClr val="FFF2CC"/>
                    </a:solidFill>
                  </a:tcPr>
                </a:tc>
              </a:tr>
            </a:tbl>
          </a:graphicData>
        </a:graphic>
      </p:graphicFrame>
      <p:pic>
        <p:nvPicPr>
          <p:cNvPr id="162" name="Google Shape;162;p4" descr="Green Pace logo"/>
          <p:cNvPicPr/>
          <p:nvPr/>
        </p:nvPicPr>
        <p:blipFill>
          <a:blip r:embed="rId3">
            <a:alphaModFix/>
          </a:blip>
          <a:stretch/>
        </p:blipFill>
        <p:spPr bwMode="auto">
          <a:xfrm>
            <a:off x="11084074" y="5440525"/>
            <a:ext cx="886601" cy="1149225"/>
          </a:xfrm>
          <a:prstGeom prst="rect">
            <a:avLst/>
          </a:prstGeom>
          <a:noFill/>
          <a:ln>
            <a:noFill/>
          </a:ln>
        </p:spPr>
      </p:pic>
      <p:sp>
        <p:nvSpPr>
          <p:cNvPr id="1770871233" name=""/>
          <p:cNvSpPr/>
          <p:nvPr/>
        </p:nvSpPr>
        <p:spPr bwMode="auto">
          <a:xfrm flipH="0" flipV="1">
            <a:off x="7348659" y="3809999"/>
            <a:ext cx="731520" cy="1216151"/>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sp>
      <p:sp>
        <p:nvSpPr>
          <p:cNvPr id="241543646" name=""/>
          <p:cNvSpPr/>
          <p:nvPr/>
        </p:nvSpPr>
        <p:spPr bwMode="auto">
          <a:xfrm flipH="1" flipV="0">
            <a:off x="6278571" y="3895044"/>
            <a:ext cx="731520" cy="1216151"/>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7" name="Google Shape;167;p5"/>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10 PRINCIPLES</a:t>
            </a:r>
            <a:endParaRPr/>
          </a:p>
        </p:txBody>
      </p:sp>
      <p:sp>
        <p:nvSpPr>
          <p:cNvPr id="168" name="Google Shape;168;p5"/>
          <p:cNvSpPr txBox="1">
            <a:spLocks noGrp="1"/>
          </p:cNvSpPr>
          <p:nvPr>
            <p:ph type="body" idx="1"/>
          </p:nvPr>
        </p:nvSpPr>
        <p:spPr bwMode="auto">
          <a:xfrm flipH="0" flipV="0">
            <a:off x="685800" y="1777432"/>
            <a:ext cx="11042726" cy="4812316"/>
          </a:xfrm>
          <a:prstGeom prst="rect">
            <a:avLst/>
          </a:prstGeom>
          <a:noFill/>
          <a:ln>
            <a:noFill/>
          </a:ln>
        </p:spPr>
        <p:txBody>
          <a:bodyPr spcFirstLastPara="1" vertOverflow="overflow" horzOverflow="overflow" vert="horz" wrap="square" lIns="91424" tIns="45699" rIns="91424" bIns="45699" numCol="1" spcCol="0" rtlCol="0" fromWordArt="0" anchor="t" anchorCtr="0" forceAA="0" upright="0" compatLnSpc="0">
            <a:normAutofit fontScale="80000" lnSpcReduction="4000"/>
          </a:bodyPr>
          <a:lstStyle/>
          <a:p>
            <a:pPr marL="327936" lvl="0" indent="-327936" algn="l">
              <a:lnSpc>
                <a:spcPct val="90000"/>
              </a:lnSpc>
              <a:spcBef>
                <a:spcPts val="0"/>
              </a:spcBef>
              <a:spcAft>
                <a:spcPts val="0"/>
              </a:spcAft>
              <a:buClr>
                <a:schemeClr val="lt1"/>
              </a:buClr>
              <a:buSzPts val="2200"/>
              <a:buFont typeface="Arial"/>
              <a:buAutoNum type="arabicPeriod"/>
              <a:defRPr/>
            </a:pPr>
            <a:r>
              <a:rPr lang="en-US"/>
              <a:t>Validate Input Data</a:t>
            </a:r>
            <a:endParaRPr lang="en-US"/>
          </a:p>
          <a:p>
            <a:pPr lvl="1" algn="l">
              <a:lnSpc>
                <a:spcPct val="90000"/>
              </a:lnSpc>
              <a:spcBef>
                <a:spcPts val="0"/>
              </a:spcBef>
              <a:spcAft>
                <a:spcPts val="0"/>
              </a:spcAft>
              <a:defRPr/>
            </a:pPr>
            <a:r>
              <a:rPr lang="en-US"/>
              <a:t>STD-001-CPP, STD-003-CPP,</a:t>
            </a:r>
            <a:r>
              <a:rPr lang="en-US" sz="2000" b="0" i="0" u="none" strike="noStrike" cap="none" spc="0">
                <a:solidFill>
                  <a:schemeClr val="lt1"/>
                </a:solidFill>
                <a:latin typeface="Century Gothic"/>
                <a:ea typeface="Century Gothic"/>
                <a:cs typeface="Century Gothic"/>
              </a:rPr>
              <a:t>STD-004-CPP,</a:t>
            </a:r>
            <a:r>
              <a:rPr lang="en-US" sz="2000" b="0" i="0" u="none" strike="noStrike" cap="none" spc="0">
                <a:solidFill>
                  <a:schemeClr val="lt1"/>
                </a:solidFill>
                <a:latin typeface="Century Gothic"/>
                <a:ea typeface="Century Gothic"/>
                <a:cs typeface="Century Gothic"/>
              </a:rPr>
              <a:t>STD-006-CPP</a:t>
            </a:r>
            <a:endParaRPr lang="en-US"/>
          </a:p>
          <a:p>
            <a:pPr marL="327936" lvl="0" indent="-327936" algn="l">
              <a:lnSpc>
                <a:spcPct val="90000"/>
              </a:lnSpc>
              <a:spcBef>
                <a:spcPts val="0"/>
              </a:spcBef>
              <a:spcAft>
                <a:spcPts val="0"/>
              </a:spcAft>
              <a:buClr>
                <a:schemeClr val="lt1"/>
              </a:buClr>
              <a:buSzPts val="2200"/>
              <a:buFont typeface="Arial"/>
              <a:buAutoNum type="arabicPeriod"/>
              <a:defRPr/>
            </a:pPr>
            <a:r>
              <a:rPr lang="en-US"/>
              <a:t>Heed Compiler Warnings</a:t>
            </a:r>
            <a:endParaRPr lang="en-US"/>
          </a:p>
          <a:p>
            <a:pPr lvl="1" algn="l">
              <a:lnSpc>
                <a:spcPct val="90000"/>
              </a:lnSpc>
              <a:spcBef>
                <a:spcPts val="0"/>
              </a:spcBef>
              <a:spcAft>
                <a:spcPts val="0"/>
              </a:spcAft>
              <a:defRPr/>
            </a:pPr>
            <a:r>
              <a:rPr lang="en-US"/>
              <a:t>STD-001-CPP, STD-002-CPP, STD-003-CPP,</a:t>
            </a:r>
            <a:r>
              <a:rPr lang="en-US" sz="2000" b="0" i="0" u="none" strike="noStrike" cap="none" spc="0">
                <a:solidFill>
                  <a:schemeClr val="lt1"/>
                </a:solidFill>
                <a:latin typeface="Century Gothic"/>
                <a:ea typeface="Century Gothic"/>
                <a:cs typeface="Century Gothic"/>
              </a:rPr>
              <a:t>STD-007-CPP</a:t>
            </a:r>
            <a:endParaRPr lang="en-US"/>
          </a:p>
          <a:p>
            <a:pPr marL="327936" lvl="0" indent="-327936" algn="l">
              <a:lnSpc>
                <a:spcPct val="90000"/>
              </a:lnSpc>
              <a:spcBef>
                <a:spcPts val="0"/>
              </a:spcBef>
              <a:spcAft>
                <a:spcPts val="0"/>
              </a:spcAft>
              <a:buClr>
                <a:schemeClr val="lt1"/>
              </a:buClr>
              <a:buSzPts val="2200"/>
              <a:buFont typeface="Arial"/>
              <a:buAutoNum type="arabicPeriod"/>
              <a:defRPr/>
            </a:pPr>
            <a:r>
              <a:rPr lang="en-US"/>
              <a:t>Architect and Design for Security Polices</a:t>
            </a:r>
            <a:endParaRPr lang="en-US"/>
          </a:p>
          <a:p>
            <a:pPr lvl="1" algn="l">
              <a:lnSpc>
                <a:spcPct val="90000"/>
              </a:lnSpc>
              <a:spcBef>
                <a:spcPts val="0"/>
              </a:spcBef>
              <a:spcAft>
                <a:spcPts val="0"/>
              </a:spcAft>
              <a:defRPr/>
            </a:pPr>
            <a:r>
              <a:rPr lang="en-US"/>
              <a:t>STD-001-CPP, STD-002-CPP,</a:t>
            </a:r>
            <a:r>
              <a:rPr lang="en-US" sz="2000" b="0" i="0" u="none" strike="noStrike" cap="none" spc="0">
                <a:solidFill>
                  <a:schemeClr val="lt1"/>
                </a:solidFill>
                <a:latin typeface="Century Gothic"/>
                <a:ea typeface="Century Gothic"/>
                <a:cs typeface="Century Gothic"/>
              </a:rPr>
              <a:t>STD-005-CPP</a:t>
            </a:r>
            <a:r>
              <a:rPr lang="en-US"/>
              <a:t>,</a:t>
            </a:r>
            <a:r>
              <a:rPr lang="en-US" sz="2000" b="0" i="0" u="none" strike="noStrike" cap="none" spc="0">
                <a:solidFill>
                  <a:schemeClr val="lt1"/>
                </a:solidFill>
                <a:latin typeface="Century Gothic"/>
                <a:ea typeface="Century Gothic"/>
                <a:cs typeface="Century Gothic"/>
              </a:rPr>
              <a:t>STD-006-CPP</a:t>
            </a:r>
            <a:r>
              <a:rPr lang="en-US"/>
              <a:t>, </a:t>
            </a:r>
            <a:r>
              <a:rPr lang="en-US" sz="2000" b="0" i="0" u="none" strike="noStrike" cap="none" spc="0">
                <a:solidFill>
                  <a:schemeClr val="lt1"/>
                </a:solidFill>
                <a:latin typeface="Century Gothic"/>
                <a:ea typeface="Century Gothic"/>
                <a:cs typeface="Century Gothic"/>
              </a:rPr>
              <a:t>STD-007-CPP</a:t>
            </a:r>
            <a:r>
              <a:rPr lang="en-US"/>
              <a:t>,STD-008-CPP,</a:t>
            </a:r>
            <a:r>
              <a:rPr lang="en-US" sz="2000" b="0" i="0" u="none" strike="noStrike" cap="none" spc="0">
                <a:solidFill>
                  <a:schemeClr val="lt1"/>
                </a:solidFill>
                <a:latin typeface="Century Gothic"/>
                <a:ea typeface="Century Gothic"/>
                <a:cs typeface="Century Gothic"/>
              </a:rPr>
              <a:t>STD-010-CPP</a:t>
            </a:r>
            <a:endParaRPr lang="en-US"/>
          </a:p>
          <a:p>
            <a:pPr marL="327936" lvl="0" indent="-327936" algn="l">
              <a:lnSpc>
                <a:spcPct val="90000"/>
              </a:lnSpc>
              <a:spcBef>
                <a:spcPts val="0"/>
              </a:spcBef>
              <a:spcAft>
                <a:spcPts val="0"/>
              </a:spcAft>
              <a:buClr>
                <a:schemeClr val="lt1"/>
              </a:buClr>
              <a:buSzPts val="2200"/>
              <a:buFont typeface="Arial"/>
              <a:buAutoNum type="arabicPeriod"/>
              <a:defRPr/>
            </a:pPr>
            <a:r>
              <a:rPr lang="en-US"/>
              <a:t>Keep It Simple</a:t>
            </a:r>
            <a:endParaRPr lang="en-US"/>
          </a:p>
          <a:p>
            <a:pPr lvl="1" algn="l">
              <a:lnSpc>
                <a:spcPct val="90000"/>
              </a:lnSpc>
              <a:spcBef>
                <a:spcPts val="0"/>
              </a:spcBef>
              <a:spcAft>
                <a:spcPts val="0"/>
              </a:spcAft>
              <a:defRPr/>
            </a:pPr>
            <a:r>
              <a:rPr lang="en-US"/>
              <a:t>STD-002-CPP, STD-004-CPP, STD-008-CPP,</a:t>
            </a:r>
            <a:r>
              <a:rPr lang="en-US" sz="2000" b="0" i="0" u="none" strike="noStrike" cap="none" spc="0">
                <a:solidFill>
                  <a:schemeClr val="lt1"/>
                </a:solidFill>
                <a:latin typeface="Century Gothic"/>
                <a:ea typeface="Century Gothic"/>
                <a:cs typeface="Century Gothic"/>
              </a:rPr>
              <a:t>STD-009-CPP</a:t>
            </a:r>
            <a:r>
              <a:rPr lang="en-US"/>
              <a:t>, STD-010-CPP</a:t>
            </a:r>
            <a:endParaRPr lang="en-US"/>
          </a:p>
          <a:p>
            <a:pPr marL="327936" lvl="0" indent="-327936" algn="l">
              <a:lnSpc>
                <a:spcPct val="90000"/>
              </a:lnSpc>
              <a:spcBef>
                <a:spcPts val="0"/>
              </a:spcBef>
              <a:spcAft>
                <a:spcPts val="0"/>
              </a:spcAft>
              <a:buClr>
                <a:schemeClr val="lt1"/>
              </a:buClr>
              <a:buSzPts val="2200"/>
              <a:buFont typeface="Arial"/>
              <a:buAutoNum type="arabicPeriod"/>
              <a:defRPr/>
            </a:pPr>
            <a:r>
              <a:rPr lang="en-US"/>
              <a:t>Default Deny</a:t>
            </a:r>
            <a:endParaRPr lang="en-US"/>
          </a:p>
          <a:p>
            <a:pPr lvl="1" algn="l">
              <a:lnSpc>
                <a:spcPct val="90000"/>
              </a:lnSpc>
              <a:spcBef>
                <a:spcPts val="0"/>
              </a:spcBef>
              <a:spcAft>
                <a:spcPts val="0"/>
              </a:spcAft>
              <a:defRPr/>
            </a:pPr>
            <a:r>
              <a:rPr lang="en-US"/>
              <a:t>STD-009-CPP</a:t>
            </a:r>
            <a:endParaRPr lang="en-US"/>
          </a:p>
          <a:p>
            <a:pPr marL="327936" lvl="0" indent="-327936" algn="l">
              <a:lnSpc>
                <a:spcPct val="90000"/>
              </a:lnSpc>
              <a:spcBef>
                <a:spcPts val="0"/>
              </a:spcBef>
              <a:spcAft>
                <a:spcPts val="0"/>
              </a:spcAft>
              <a:buClr>
                <a:schemeClr val="lt1"/>
              </a:buClr>
              <a:buSzPts val="2200"/>
              <a:buFont typeface="Arial"/>
              <a:buAutoNum type="arabicPeriod"/>
              <a:defRPr/>
            </a:pPr>
            <a:r>
              <a:rPr lang="en-US"/>
              <a:t>Adhere to the Principle of Least Privilege</a:t>
            </a:r>
            <a:endParaRPr lang="en-US"/>
          </a:p>
          <a:p>
            <a:pPr lvl="1" algn="l">
              <a:lnSpc>
                <a:spcPct val="90000"/>
              </a:lnSpc>
              <a:spcBef>
                <a:spcPts val="0"/>
              </a:spcBef>
              <a:spcAft>
                <a:spcPts val="0"/>
              </a:spcAft>
              <a:defRPr/>
            </a:pPr>
            <a:r>
              <a:rPr lang="en-US"/>
              <a:t>STD-009-CPP,</a:t>
            </a:r>
            <a:r>
              <a:rPr lang="en-US" sz="2000" b="0" i="0" u="none" strike="noStrike" cap="none" spc="0">
                <a:solidFill>
                  <a:schemeClr val="lt1"/>
                </a:solidFill>
                <a:latin typeface="Century Gothic"/>
                <a:ea typeface="Century Gothic"/>
                <a:cs typeface="Century Gothic"/>
              </a:rPr>
              <a:t>STD-004-CPP</a:t>
            </a:r>
            <a:endParaRPr lang="en-US"/>
          </a:p>
          <a:p>
            <a:pPr marL="327936" lvl="0" indent="-327936" algn="l">
              <a:lnSpc>
                <a:spcPct val="90000"/>
              </a:lnSpc>
              <a:spcBef>
                <a:spcPts val="0"/>
              </a:spcBef>
              <a:spcAft>
                <a:spcPts val="0"/>
              </a:spcAft>
              <a:buClr>
                <a:schemeClr val="lt1"/>
              </a:buClr>
              <a:buSzPts val="2200"/>
              <a:buFont typeface="Arial"/>
              <a:buAutoNum type="arabicPeriod"/>
              <a:defRPr/>
            </a:pPr>
            <a:r>
              <a:rPr lang="en-US"/>
              <a:t>Sanitize Data Sent to Other Systems </a:t>
            </a:r>
            <a:endParaRPr lang="en-US"/>
          </a:p>
          <a:p>
            <a:pPr marL="327936" lvl="0" indent="-327936" algn="l">
              <a:lnSpc>
                <a:spcPct val="90000"/>
              </a:lnSpc>
              <a:spcBef>
                <a:spcPts val="0"/>
              </a:spcBef>
              <a:spcAft>
                <a:spcPts val="0"/>
              </a:spcAft>
              <a:buClr>
                <a:schemeClr val="lt1"/>
              </a:buClr>
              <a:buSzPts val="2200"/>
              <a:buFont typeface="Arial"/>
              <a:buAutoNum type="arabicPeriod"/>
              <a:defRPr/>
            </a:pPr>
            <a:r>
              <a:rPr lang="en-US"/>
              <a:t>Practice Dense in Depth</a:t>
            </a:r>
            <a:endParaRPr lang="en-US"/>
          </a:p>
          <a:p>
            <a:pPr lvl="1" algn="l">
              <a:lnSpc>
                <a:spcPct val="90000"/>
              </a:lnSpc>
              <a:spcBef>
                <a:spcPts val="0"/>
              </a:spcBef>
              <a:spcAft>
                <a:spcPts val="0"/>
              </a:spcAft>
              <a:defRPr/>
            </a:pPr>
            <a:r>
              <a:rPr lang="en-US"/>
              <a:t>STD-005-CPP</a:t>
            </a:r>
            <a:endParaRPr lang="en-US"/>
          </a:p>
          <a:p>
            <a:pPr marL="327936" lvl="0" indent="-327936" algn="l">
              <a:lnSpc>
                <a:spcPct val="90000"/>
              </a:lnSpc>
              <a:spcBef>
                <a:spcPts val="0"/>
              </a:spcBef>
              <a:spcAft>
                <a:spcPts val="0"/>
              </a:spcAft>
              <a:buClr>
                <a:schemeClr val="lt1"/>
              </a:buClr>
              <a:buSzPts val="2200"/>
              <a:buFont typeface="Arial"/>
              <a:buAutoNum type="arabicPeriod"/>
              <a:defRPr/>
            </a:pPr>
            <a:r>
              <a:rPr lang="en-US"/>
              <a:t>Use Effective Quality Assurance Techniques </a:t>
            </a:r>
            <a:endParaRPr lang="en-US"/>
          </a:p>
          <a:p>
            <a:pPr lvl="1" algn="l">
              <a:lnSpc>
                <a:spcPct val="90000"/>
              </a:lnSpc>
              <a:spcBef>
                <a:spcPts val="0"/>
              </a:spcBef>
              <a:spcAft>
                <a:spcPts val="0"/>
              </a:spcAft>
              <a:defRPr/>
            </a:pPr>
            <a:r>
              <a:rPr lang="en-US"/>
              <a:t>STD-003-CPP, STD-005-CPP,</a:t>
            </a:r>
            <a:r>
              <a:rPr lang="en-US" sz="2000" b="0" i="0" u="none" strike="noStrike" cap="none" spc="0">
                <a:solidFill>
                  <a:schemeClr val="lt1"/>
                </a:solidFill>
                <a:latin typeface="Century Gothic"/>
                <a:ea typeface="Century Gothic"/>
                <a:cs typeface="Century Gothic"/>
              </a:rPr>
              <a:t>STD-006-CPP</a:t>
            </a:r>
            <a:r>
              <a:rPr lang="en-US"/>
              <a:t>, STD-007-CPP,</a:t>
            </a:r>
            <a:r>
              <a:rPr lang="en-US" sz="2000" b="0" i="0" u="none" strike="noStrike" cap="none" spc="0">
                <a:solidFill>
                  <a:schemeClr val="lt1"/>
                </a:solidFill>
                <a:latin typeface="Century Gothic"/>
                <a:ea typeface="Century Gothic"/>
                <a:cs typeface="Century Gothic"/>
              </a:rPr>
              <a:t>STD-008-CPP,</a:t>
            </a:r>
            <a:r>
              <a:rPr lang="en-US" sz="2000" b="0" i="0" u="none" strike="noStrike" cap="none" spc="0">
                <a:solidFill>
                  <a:schemeClr val="lt1"/>
                </a:solidFill>
                <a:latin typeface="Century Gothic"/>
                <a:ea typeface="Century Gothic"/>
                <a:cs typeface="Century Gothic"/>
              </a:rPr>
              <a:t>STD-010-CPP</a:t>
            </a:r>
            <a:endParaRPr lang="en-US"/>
          </a:p>
          <a:p>
            <a:pPr marL="327936" lvl="0" indent="-327936" algn="l">
              <a:lnSpc>
                <a:spcPct val="90000"/>
              </a:lnSpc>
              <a:spcBef>
                <a:spcPts val="0"/>
              </a:spcBef>
              <a:spcAft>
                <a:spcPts val="0"/>
              </a:spcAft>
              <a:buClr>
                <a:schemeClr val="lt1"/>
              </a:buClr>
              <a:buSzPts val="2200"/>
              <a:buFont typeface="Arial"/>
              <a:buAutoNum type="arabicPeriod"/>
              <a:defRPr/>
            </a:pPr>
            <a:r>
              <a:rPr lang="en-US"/>
              <a:t>Adopt a Secure Coding Standard  </a:t>
            </a:r>
            <a:endParaRPr lang="en-US"/>
          </a:p>
          <a:p>
            <a:pPr lvl="1" algn="l">
              <a:lnSpc>
                <a:spcPct val="90000"/>
              </a:lnSpc>
              <a:spcBef>
                <a:spcPts val="0"/>
              </a:spcBef>
              <a:spcAft>
                <a:spcPts val="0"/>
              </a:spcAft>
              <a:defRPr/>
            </a:pPr>
            <a:r>
              <a:rPr lang="en-US"/>
              <a:t>STD-001-CPP, STD-002-CPP, STD-003-CPP,</a:t>
            </a:r>
            <a:r>
              <a:rPr lang="en-US" sz="2000" b="0" i="0" u="none" strike="noStrike" cap="none" spc="0">
                <a:solidFill>
                  <a:schemeClr val="lt1"/>
                </a:solidFill>
                <a:latin typeface="Century Gothic"/>
                <a:ea typeface="Century Gothic"/>
                <a:cs typeface="Century Gothic"/>
              </a:rPr>
              <a:t>STD-004-CPP,</a:t>
            </a:r>
            <a:endParaRPr lang="en-US" sz="2000" b="0" i="0" u="none" strike="noStrike" cap="none" spc="0">
              <a:solidFill>
                <a:schemeClr val="lt1"/>
              </a:solidFill>
              <a:latin typeface="Times New Roman"/>
              <a:cs typeface="Times New Roman"/>
            </a:endParaRPr>
          </a:p>
          <a:p>
            <a:pPr lvl="1" algn="l">
              <a:lnSpc>
                <a:spcPct val="90000"/>
              </a:lnSpc>
              <a:spcBef>
                <a:spcPts val="0"/>
              </a:spcBef>
              <a:spcAft>
                <a:spcPts val="0"/>
              </a:spcAft>
              <a:defRPr/>
            </a:pPr>
            <a:r>
              <a:rPr lang="en-US" sz="2000" b="0" i="0" u="none" strike="noStrike" cap="none" spc="0">
                <a:solidFill>
                  <a:schemeClr val="lt1"/>
                </a:solidFill>
                <a:latin typeface="Century Gothic"/>
                <a:ea typeface="Century Gothic"/>
                <a:cs typeface="Century Gothic"/>
              </a:rPr>
              <a:t>STD-005-CPP,</a:t>
            </a:r>
            <a:r>
              <a:rPr lang="en-US" sz="2000" b="0" i="0" u="none" strike="noStrike" cap="none" spc="0">
                <a:solidFill>
                  <a:schemeClr val="lt1"/>
                </a:solidFill>
                <a:latin typeface="Century Gothic"/>
                <a:ea typeface="Century Gothic"/>
                <a:cs typeface="Century Gothic"/>
              </a:rPr>
              <a:t>STD-006-CPP,</a:t>
            </a:r>
            <a:r>
              <a:rPr lang="en-US" sz="2000" b="0" i="0" u="none" strike="noStrike" cap="none" spc="0">
                <a:solidFill>
                  <a:schemeClr val="lt1"/>
                </a:solidFill>
                <a:latin typeface="Century Gothic"/>
                <a:ea typeface="Century Gothic"/>
                <a:cs typeface="Century Gothic"/>
              </a:rPr>
              <a:t>STD-007-CPP,</a:t>
            </a:r>
            <a:r>
              <a:rPr lang="en-US" sz="2000" b="0" i="0" u="none" strike="noStrike" cap="none" spc="0">
                <a:solidFill>
                  <a:schemeClr val="lt1"/>
                </a:solidFill>
                <a:latin typeface="Century Gothic"/>
                <a:ea typeface="Century Gothic"/>
                <a:cs typeface="Century Gothic"/>
              </a:rPr>
              <a:t>STD-008-CPP,</a:t>
            </a:r>
            <a:r>
              <a:rPr lang="en-US" sz="2000" b="0" i="0" u="none" strike="noStrike" cap="none" spc="0">
                <a:solidFill>
                  <a:schemeClr val="lt1"/>
                </a:solidFill>
                <a:latin typeface="Century Gothic"/>
                <a:ea typeface="Century Gothic"/>
                <a:cs typeface="Century Gothic"/>
              </a:rPr>
              <a:t>STD-009-CPP,</a:t>
            </a:r>
            <a:r>
              <a:rPr lang="en-US" sz="2000" b="0" i="0" u="none" strike="noStrike" cap="none" spc="0">
                <a:solidFill>
                  <a:schemeClr val="lt1"/>
                </a:solidFill>
                <a:latin typeface="Century Gothic"/>
                <a:ea typeface="Century Gothic"/>
                <a:cs typeface="Century Gothic"/>
              </a:rPr>
              <a:t>STD-010-CPP</a:t>
            </a:r>
            <a:endParaRPr lang="en-US"/>
          </a:p>
        </p:txBody>
      </p:sp>
      <p:pic>
        <p:nvPicPr>
          <p:cNvPr id="169" name="Google Shape;169;p5" descr="Green Pace logo"/>
          <p:cNvPicPr/>
          <p:nvPr/>
        </p:nvPicPr>
        <p:blipFill>
          <a:blip r:embed="rId3">
            <a:alphaModFix/>
          </a:blip>
          <a:stretch/>
        </p:blipFill>
        <p:spPr bwMode="auto">
          <a:xfrm>
            <a:off x="11084074" y="5440525"/>
            <a:ext cx="886601" cy="1149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4" name="Google Shape;174;p6"/>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CODING STANDARDS</a:t>
            </a:r>
            <a:endParaRPr/>
          </a:p>
        </p:txBody>
      </p:sp>
      <p:sp>
        <p:nvSpPr>
          <p:cNvPr id="175" name="Google Shape;175;p6"/>
          <p:cNvSpPr txBox="1">
            <a:spLocks noGrp="1"/>
          </p:cNvSpPr>
          <p:nvPr>
            <p:ph type="body" idx="1"/>
          </p:nvPr>
        </p:nvSpPr>
        <p:spPr bwMode="auto">
          <a:xfrm>
            <a:off x="685800" y="2194560"/>
            <a:ext cx="10820400" cy="4024125"/>
          </a:xfrm>
          <a:prstGeom prst="rect">
            <a:avLst/>
          </a:prstGeom>
          <a:noFill/>
          <a:ln>
            <a:noFill/>
          </a:ln>
        </p:spPr>
        <p:txBody>
          <a:bodyPr spcFirstLastPara="1" wrap="square" lIns="91425" tIns="45700" rIns="91425" bIns="45700" anchor="t" anchorCtr="0">
            <a:normAutofit/>
          </a:bodyPr>
          <a:lstStyle/>
          <a:p>
            <a:pPr marL="327936" lvl="0" indent="-327936" algn="l">
              <a:lnSpc>
                <a:spcPct val="90000"/>
              </a:lnSpc>
              <a:spcBef>
                <a:spcPts val="0"/>
              </a:spcBef>
              <a:spcAft>
                <a:spcPts val="0"/>
              </a:spcAft>
              <a:buClr>
                <a:schemeClr val="lt1"/>
              </a:buClr>
              <a:buSzPts val="2000"/>
              <a:buFont typeface="Arial"/>
              <a:buAutoNum type="arabicPeriod"/>
              <a:defRPr/>
            </a:pPr>
            <a:r>
              <a:rPr lang="en-US" sz="2000"/>
              <a:t>STD-004-CPP – Sanitize data passed to complex subsystems</a:t>
            </a:r>
            <a:endParaRPr lang="en-US" sz="2000"/>
          </a:p>
          <a:p>
            <a:pPr marL="327936" lvl="0" indent="-327936" algn="l">
              <a:lnSpc>
                <a:spcPct val="90000"/>
              </a:lnSpc>
              <a:spcBef>
                <a:spcPts val="0"/>
              </a:spcBef>
              <a:spcAft>
                <a:spcPts val="0"/>
              </a:spcAft>
              <a:buClr>
                <a:schemeClr val="lt1"/>
              </a:buClr>
              <a:buSzPts val="2000"/>
              <a:buFont typeface="Arial"/>
              <a:buAutoNum type="arabicPeriod"/>
              <a:defRPr/>
            </a:pPr>
            <a:r>
              <a:rPr lang="en-US" sz="2000"/>
              <a:t>STD-005-CPP – </a:t>
            </a:r>
            <a:r>
              <a:rPr/>
              <a:t>Do not access freed memory</a:t>
            </a:r>
            <a:endParaRPr lang="en-US" sz="2000"/>
          </a:p>
          <a:p>
            <a:pPr marL="327936" lvl="0" indent="-327936" algn="l">
              <a:lnSpc>
                <a:spcPct val="90000"/>
              </a:lnSpc>
              <a:spcBef>
                <a:spcPts val="0"/>
              </a:spcBef>
              <a:spcAft>
                <a:spcPts val="0"/>
              </a:spcAft>
              <a:buClr>
                <a:schemeClr val="lt1"/>
              </a:buClr>
              <a:buSzPts val="2000"/>
              <a:buFont typeface="Arial"/>
              <a:buAutoNum type="arabicPeriod"/>
              <a:defRPr/>
            </a:pPr>
            <a:r>
              <a:rPr lang="en-US" sz="2000"/>
              <a:t>STD-009-CPP – </a:t>
            </a:r>
            <a:r>
              <a:rPr/>
              <a:t>Obey the one-definition rule</a:t>
            </a:r>
            <a:endParaRPr lang="en-US" sz="2000"/>
          </a:p>
          <a:p>
            <a:pPr marL="327936" lvl="0" indent="-327936" algn="l">
              <a:lnSpc>
                <a:spcPct val="90000"/>
              </a:lnSpc>
              <a:spcBef>
                <a:spcPts val="0"/>
              </a:spcBef>
              <a:spcAft>
                <a:spcPts val="0"/>
              </a:spcAft>
              <a:buClr>
                <a:schemeClr val="lt1"/>
              </a:buClr>
              <a:buSzPts val="2000"/>
              <a:buFont typeface="Arial"/>
              <a:buAutoNum type="arabicPeriod"/>
              <a:defRPr/>
            </a:pPr>
            <a:r>
              <a:rPr lang="en-US" sz="2000"/>
              <a:t>STD-003-CPP - </a:t>
            </a:r>
            <a:r>
              <a:rPr/>
              <a:t>Do not attempt to modify string literals</a:t>
            </a:r>
            <a:endParaRPr lang="en-US" sz="2000"/>
          </a:p>
          <a:p>
            <a:pPr marL="327936" lvl="0" indent="-327936" algn="l">
              <a:lnSpc>
                <a:spcPct val="90000"/>
              </a:lnSpc>
              <a:spcBef>
                <a:spcPts val="0"/>
              </a:spcBef>
              <a:spcAft>
                <a:spcPts val="0"/>
              </a:spcAft>
              <a:buClr>
                <a:schemeClr val="lt1"/>
              </a:buClr>
              <a:buSzPts val="2000"/>
              <a:buFont typeface="Arial"/>
              <a:buAutoNum type="arabicPeriod"/>
              <a:defRPr/>
            </a:pPr>
            <a:r>
              <a:rPr lang="en-US" sz="2000"/>
              <a:t>STD-008-CPP – </a:t>
            </a:r>
            <a:r>
              <a:rPr/>
              <a:t>Do not use std::rand() for generating pseudorandom numbers</a:t>
            </a:r>
            <a:endParaRPr lang="en-US" sz="2000"/>
          </a:p>
          <a:p>
            <a:pPr marL="327936" lvl="0" indent="-327936" algn="l">
              <a:lnSpc>
                <a:spcPct val="90000"/>
              </a:lnSpc>
              <a:spcBef>
                <a:spcPts val="0"/>
              </a:spcBef>
              <a:spcAft>
                <a:spcPts val="0"/>
              </a:spcAft>
              <a:buClr>
                <a:schemeClr val="lt1"/>
              </a:buClr>
              <a:buSzPts val="2000"/>
              <a:buFont typeface="Arial"/>
              <a:buAutoNum type="arabicPeriod"/>
              <a:defRPr/>
            </a:pPr>
            <a:r>
              <a:rPr lang="en-US" sz="2000"/>
              <a:t>STD-007-CPP – Handle all exceptions</a:t>
            </a:r>
            <a:endParaRPr lang="en-US" sz="2000"/>
          </a:p>
          <a:p>
            <a:pPr marL="327936" lvl="0" indent="-327936" algn="l">
              <a:lnSpc>
                <a:spcPct val="90000"/>
              </a:lnSpc>
              <a:spcBef>
                <a:spcPts val="0"/>
              </a:spcBef>
              <a:spcAft>
                <a:spcPts val="0"/>
              </a:spcAft>
              <a:buClr>
                <a:schemeClr val="lt1"/>
              </a:buClr>
              <a:buSzPts val="2000"/>
              <a:buFont typeface="Arial"/>
              <a:buAutoNum type="arabicPeriod"/>
              <a:defRPr/>
            </a:pPr>
            <a:r>
              <a:rPr lang="en-US" sz="2000"/>
              <a:t>STD-010-CPP –</a:t>
            </a:r>
            <a:r>
              <a:rPr/>
              <a:t> Close files when they are no longer needed</a:t>
            </a:r>
            <a:endParaRPr lang="en-US" sz="2000"/>
          </a:p>
          <a:p>
            <a:pPr marL="327936" lvl="0" indent="-327936" algn="l">
              <a:lnSpc>
                <a:spcPct val="90000"/>
              </a:lnSpc>
              <a:spcBef>
                <a:spcPts val="0"/>
              </a:spcBef>
              <a:spcAft>
                <a:spcPts val="0"/>
              </a:spcAft>
              <a:buClr>
                <a:schemeClr val="lt1"/>
              </a:buClr>
              <a:buSzPts val="2000"/>
              <a:buFont typeface="Arial"/>
              <a:buAutoNum type="arabicPeriod"/>
              <a:defRPr/>
            </a:pPr>
            <a:r>
              <a:rPr lang="en-US" sz="2000"/>
              <a:t>STD-001-CPP – </a:t>
            </a:r>
            <a:r>
              <a:rPr/>
              <a:t>Do not write syntactically ambiguous declarations</a:t>
            </a:r>
            <a:endParaRPr lang="en-US" sz="2000"/>
          </a:p>
          <a:p>
            <a:pPr marL="327936" lvl="0" indent="-327936" algn="l">
              <a:lnSpc>
                <a:spcPct val="90000"/>
              </a:lnSpc>
              <a:spcBef>
                <a:spcPts val="0"/>
              </a:spcBef>
              <a:spcAft>
                <a:spcPts val="0"/>
              </a:spcAft>
              <a:buClr>
                <a:schemeClr val="lt1"/>
              </a:buClr>
              <a:buSzPts val="2000"/>
              <a:buFont typeface="Arial"/>
              <a:buAutoNum type="arabicPeriod"/>
              <a:defRPr/>
            </a:pPr>
            <a:r>
              <a:rPr lang="en-US" sz="2000"/>
              <a:t>STD-002-CPP – </a:t>
            </a:r>
            <a:r>
              <a:rPr/>
              <a:t>Do not delete an array through a pointer of the incorrect type</a:t>
            </a:r>
            <a:r>
              <a:rPr lang="en-US" sz="2000"/>
              <a:t> </a:t>
            </a:r>
            <a:endParaRPr lang="en-US" sz="2000"/>
          </a:p>
          <a:p>
            <a:pPr marL="327936" lvl="0" indent="-327936" algn="l">
              <a:lnSpc>
                <a:spcPct val="90000"/>
              </a:lnSpc>
              <a:spcBef>
                <a:spcPts val="0"/>
              </a:spcBef>
              <a:spcAft>
                <a:spcPts val="0"/>
              </a:spcAft>
              <a:buClr>
                <a:schemeClr val="lt1"/>
              </a:buClr>
              <a:buSzPts val="2000"/>
              <a:buFont typeface="Arial"/>
              <a:buAutoNum type="arabicPeriod"/>
              <a:defRPr/>
            </a:pPr>
            <a:r>
              <a:rPr lang="en-US" sz="2000"/>
              <a:t>STD-006-CPP – </a:t>
            </a:r>
            <a:r>
              <a:rPr/>
              <a:t>Use a static assertion to test the value of a constant expression</a:t>
            </a:r>
            <a:endParaRPr lang="en-US"/>
          </a:p>
        </p:txBody>
      </p:sp>
      <p:pic>
        <p:nvPicPr>
          <p:cNvPr id="176" name="Google Shape;176;p6" descr="Green Pace logo"/>
          <p:cNvPicPr/>
          <p:nvPr/>
        </p:nvPicPr>
        <p:blipFill>
          <a:blip r:embed="rId3">
            <a:alphaModFix/>
          </a:blip>
          <a:stretch/>
        </p:blipFill>
        <p:spPr bwMode="auto">
          <a:xfrm>
            <a:off x="11084074" y="5440525"/>
            <a:ext cx="886601" cy="1149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1" name="Google Shape;181;p7"/>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ENCRYPTION POLICIES</a:t>
            </a:r>
            <a:endParaRPr/>
          </a:p>
        </p:txBody>
      </p:sp>
      <p:pic>
        <p:nvPicPr>
          <p:cNvPr id="183" name="Google Shape;183;p7" descr="Green Pace logo"/>
          <p:cNvPicPr/>
          <p:nvPr/>
        </p:nvPicPr>
        <p:blipFill>
          <a:blip r:embed="rId3">
            <a:alphaModFix/>
          </a:blip>
          <a:stretch/>
        </p:blipFill>
        <p:spPr bwMode="auto">
          <a:xfrm>
            <a:off x="11084074" y="5440525"/>
            <a:ext cx="886601" cy="1149225"/>
          </a:xfrm>
          <a:prstGeom prst="rect">
            <a:avLst/>
          </a:prstGeom>
          <a:noFill/>
          <a:ln>
            <a:noFill/>
          </a:ln>
        </p:spPr>
      </p:pic>
      <p:graphicFrame>
        <p:nvGraphicFramePr>
          <p:cNvPr id="1472376357" name=""/>
          <p:cNvGraphicFramePr>
            <a:graphicFrameLocks xmlns:a="http://schemas.openxmlformats.org/drawingml/2006/main"/>
          </p:cNvGraphicFramePr>
          <p:nvPr/>
        </p:nvGraphicFramePr>
        <p:xfrm>
          <a:off x="2728118" y="1864839"/>
          <a:ext cx="6854824" cy="3575684"/>
        </p:xfrm>
        <a:graphic>
          <a:graphicData uri="http://schemas.openxmlformats.org/drawingml/2006/table">
            <a:tbl>
              <a:tblPr firstRow="1" firstCol="1" lastRow="0" lastCol="0" bandRow="0" bandCol="0">
                <a:tableStyleId>{802198C4-3087-4945-87E3-76CBB3509B7E}</a:tableStyleId>
              </a:tblPr>
              <a:tblGrid>
                <a:gridCol w="1209674"/>
                <a:gridCol w="5635624"/>
              </a:tblGrid>
              <a:tr h="266700">
                <a:tc>
                  <a:txBody>
                    <a:bodyPr/>
                    <a:p>
                      <a:pPr>
                        <a:defRPr/>
                      </a:pPr>
                      <a:r>
                        <a:rPr b="1">
                          <a:solidFill>
                            <a:schemeClr val="bg1"/>
                          </a:solidFill>
                        </a:rPr>
                        <a:t>Encryption</a:t>
                      </a:r>
                      <a:endParaRPr b="1">
                        <a:solidFill>
                          <a:schemeClr val="bg1"/>
                        </a:solidFill>
                      </a:endParaRPr>
                    </a:p>
                  </a:txBody>
                  <a:tcPr vert="horz" anchor="b"/>
                </a:tc>
                <a:tc>
                  <a:txBody>
                    <a:bodyPr/>
                    <a:p>
                      <a:pPr>
                        <a:defRPr/>
                      </a:pPr>
                      <a:r>
                        <a:rPr b="1">
                          <a:solidFill>
                            <a:schemeClr val="bg1"/>
                          </a:solidFill>
                        </a:rPr>
                        <a:t>Explain what it is and how and why the policy applies.</a:t>
                      </a:r>
                      <a:endParaRPr b="1">
                        <a:solidFill>
                          <a:schemeClr val="bg1"/>
                        </a:solidFill>
                      </a:endParaRPr>
                    </a:p>
                  </a:txBody>
                  <a:tcPr vert="horz" anchor="b"/>
                </a:tc>
              </a:tr>
              <a:tr h="266700">
                <a:tc>
                  <a:txBody>
                    <a:bodyPr/>
                    <a:p>
                      <a:pPr>
                        <a:defRPr/>
                      </a:pPr>
                      <a:r>
                        <a:rPr>
                          <a:solidFill>
                            <a:schemeClr val="bg1"/>
                          </a:solidFill>
                        </a:rPr>
                        <a:t>Encryption </a:t>
                      </a:r>
                      <a:r>
                        <a:rPr>
                          <a:solidFill>
                            <a:schemeClr val="bg1"/>
                          </a:solidFill>
                        </a:rPr>
                        <a:t>at </a:t>
                      </a:r>
                      <a:r>
                        <a:rPr>
                          <a:solidFill>
                            <a:schemeClr val="bg1"/>
                          </a:solidFill>
                        </a:rPr>
                        <a:t>rest</a:t>
                      </a:r>
                      <a:endParaRPr>
                        <a:solidFill>
                          <a:schemeClr val="bg1"/>
                        </a:solidFill>
                      </a:endParaRPr>
                    </a:p>
                  </a:txBody>
                  <a:tcPr vert="horz"/>
                </a:tc>
                <a:tc>
                  <a:txBody>
                    <a:bodyPr/>
                    <a:p>
                      <a:pPr marL="0" marR="0" indent="0">
                        <a:defRPr/>
                      </a:pPr>
                      <a:r>
                        <a:rPr>
                          <a:solidFill>
                            <a:schemeClr val="bg1"/>
                          </a:solidFill>
                        </a:rPr>
                        <a:t>Encryption at rest secures stored data by encrypting it when not in use. This protects data from unauthorized access, ensures compliance with regulations, and helps manage risk by keeping sensitive information confidential.</a:t>
                      </a:r>
                      <a:endParaRPr>
                        <a:solidFill>
                          <a:schemeClr val="bg1"/>
                        </a:solidFill>
                      </a:endParaRPr>
                    </a:p>
                    <a:p>
                      <a:pPr>
                        <a:defRPr/>
                      </a:pPr>
                      <a:endParaRPr>
                        <a:solidFill>
                          <a:schemeClr val="bg1"/>
                        </a:solidFill>
                      </a:endParaRPr>
                    </a:p>
                  </a:txBody>
                  <a:tcPr vert="horz"/>
                </a:tc>
              </a:tr>
              <a:tr h="266700">
                <a:tc>
                  <a:txBody>
                    <a:bodyPr/>
                    <a:p>
                      <a:pPr>
                        <a:defRPr/>
                      </a:pPr>
                      <a:r>
                        <a:rPr>
                          <a:solidFill>
                            <a:schemeClr val="bg1"/>
                          </a:solidFill>
                        </a:rPr>
                        <a:t>Encryption </a:t>
                      </a:r>
                      <a:r>
                        <a:rPr>
                          <a:solidFill>
                            <a:schemeClr val="bg1"/>
                          </a:solidFill>
                        </a:rPr>
                        <a:t>in </a:t>
                      </a:r>
                      <a:r>
                        <a:rPr>
                          <a:solidFill>
                            <a:schemeClr val="bg1"/>
                          </a:solidFill>
                        </a:rPr>
                        <a:t>flight</a:t>
                      </a:r>
                      <a:endParaRPr>
                        <a:solidFill>
                          <a:schemeClr val="bg1"/>
                        </a:solidFill>
                      </a:endParaRPr>
                    </a:p>
                  </a:txBody>
                  <a:tcPr vert="horz"/>
                </a:tc>
                <a:tc>
                  <a:txBody>
                    <a:bodyPr/>
                    <a:p>
                      <a:pPr>
                        <a:defRPr/>
                      </a:pPr>
                      <a:r>
                        <a:rPr>
                          <a:solidFill>
                            <a:schemeClr val="bg1"/>
                          </a:solidFill>
                        </a:rPr>
                        <a:t>Encryption in flight protects data while it is being transmitted over a network by using secure protocols and encryption algorithms. This prevents unauthorized access and tampering, and is essential for compliance and maintaining trust.</a:t>
                      </a:r>
                      <a:endParaRPr>
                        <a:solidFill>
                          <a:schemeClr val="bg1"/>
                        </a:solidFill>
                      </a:endParaRPr>
                    </a:p>
                  </a:txBody>
                  <a:tcPr vert="horz"/>
                </a:tc>
              </a:tr>
              <a:tr h="266700">
                <a:tc>
                  <a:txBody>
                    <a:bodyPr/>
                    <a:p>
                      <a:pPr>
                        <a:defRPr/>
                      </a:pPr>
                      <a:r>
                        <a:rPr>
                          <a:solidFill>
                            <a:schemeClr val="bg1"/>
                          </a:solidFill>
                        </a:rPr>
                        <a:t>Encryption in use</a:t>
                      </a:r>
                      <a:endParaRPr>
                        <a:solidFill>
                          <a:schemeClr val="bg1"/>
                        </a:solidFill>
                      </a:endParaRPr>
                    </a:p>
                  </a:txBody>
                  <a:tcPr vert="horz"/>
                </a:tc>
                <a:tc>
                  <a:txBody>
                    <a:bodyPr/>
                    <a:p>
                      <a:pPr>
                        <a:defRPr/>
                      </a:pPr>
                      <a:r>
                        <a:rPr>
                          <a:solidFill>
                            <a:schemeClr val="bg1"/>
                          </a:solidFill>
                        </a:rPr>
                        <a:t>Encryption in use protects data while it is actively being accessed or processed. Techniques like data masking, homomorphic encryption, and secure enclaves ensure data remains secure and private during use. This policy is important for protecting sensitive</a:t>
                      </a:r>
                      <a:r>
                        <a:rPr>
                          <a:solidFill>
                            <a:schemeClr val="bg1"/>
                          </a:solidFill>
                        </a:rPr>
                        <a:t> information, meeting compliance requirements, and mitigating insider threats.</a:t>
                      </a:r>
                      <a:endParaRPr>
                        <a:solidFill>
                          <a:schemeClr val="bg1"/>
                        </a:solidFill>
                      </a:endParaRPr>
                    </a:p>
                  </a:txBody>
                  <a:tcPr vert="horz"/>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8" name="Google Shape;188;p8"/>
          <p:cNvSpPr txBox="1">
            <a:spLocks noGrp="1"/>
          </p:cNvSpPr>
          <p:nvPr>
            <p:ph type="title"/>
          </p:nvPr>
        </p:nvSpPr>
        <p:spPr bwMode="auto">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a:lnSpc>
                <a:spcPct val="90000"/>
              </a:lnSpc>
              <a:spcBef>
                <a:spcPts val="0"/>
              </a:spcBef>
              <a:spcAft>
                <a:spcPts val="0"/>
              </a:spcAft>
              <a:buClr>
                <a:schemeClr val="lt1"/>
              </a:buClr>
              <a:buSzPts val="4000"/>
              <a:buFont typeface="Century Gothic"/>
              <a:buNone/>
              <a:defRPr/>
            </a:pPr>
            <a:r>
              <a:rPr lang="en-US"/>
              <a:t>TRIPLE-A POLICIES</a:t>
            </a:r>
            <a:endParaRPr/>
          </a:p>
        </p:txBody>
      </p:sp>
      <p:pic>
        <p:nvPicPr>
          <p:cNvPr id="190" name="Google Shape;190;p8" descr="Green Pace logo"/>
          <p:cNvPicPr/>
          <p:nvPr/>
        </p:nvPicPr>
        <p:blipFill>
          <a:blip r:embed="rId3">
            <a:alphaModFix/>
          </a:blip>
          <a:stretch/>
        </p:blipFill>
        <p:spPr bwMode="auto">
          <a:xfrm>
            <a:off x="11084074" y="5440525"/>
            <a:ext cx="886601" cy="1149225"/>
          </a:xfrm>
          <a:prstGeom prst="rect">
            <a:avLst/>
          </a:prstGeom>
          <a:noFill/>
          <a:ln>
            <a:noFill/>
          </a:ln>
        </p:spPr>
      </p:pic>
      <p:graphicFrame>
        <p:nvGraphicFramePr>
          <p:cNvPr id="377987664" name=""/>
          <p:cNvGraphicFramePr>
            <a:graphicFrameLocks xmlns:a="http://schemas.openxmlformats.org/drawingml/2006/main"/>
          </p:cNvGraphicFramePr>
          <p:nvPr/>
        </p:nvGraphicFramePr>
        <p:xfrm>
          <a:off x="2464480" y="2258105"/>
          <a:ext cx="6854824" cy="3362324"/>
        </p:xfrm>
        <a:graphic>
          <a:graphicData uri="http://schemas.openxmlformats.org/drawingml/2006/table">
            <a:tbl>
              <a:tblPr firstRow="1" firstCol="1" lastRow="0" lastCol="0" bandRow="0" bandCol="0">
                <a:tableStyleId>{802198C4-3087-4945-87E3-76CBB3509B7E}</a:tableStyleId>
              </a:tblPr>
              <a:tblGrid>
                <a:gridCol w="1316989"/>
                <a:gridCol w="5528309"/>
              </a:tblGrid>
              <a:tr h="266700">
                <a:tc>
                  <a:txBody>
                    <a:bodyPr/>
                    <a:p>
                      <a:pPr>
                        <a:defRPr/>
                      </a:pPr>
                      <a:r>
                        <a:rPr b="1">
                          <a:solidFill>
                            <a:schemeClr val="bg1"/>
                          </a:solidFill>
                        </a:rPr>
                        <a:t>Triple-A Framework*</a:t>
                      </a:r>
                      <a:endParaRPr b="1">
                        <a:solidFill>
                          <a:schemeClr val="bg1"/>
                        </a:solidFill>
                      </a:endParaRPr>
                    </a:p>
                  </a:txBody>
                  <a:tcPr vert="horz"/>
                </a:tc>
                <a:tc>
                  <a:txBody>
                    <a:bodyPr/>
                    <a:p>
                      <a:pPr>
                        <a:defRPr/>
                      </a:pPr>
                      <a:r>
                        <a:rPr b="1">
                          <a:solidFill>
                            <a:schemeClr val="bg1"/>
                          </a:solidFill>
                        </a:rPr>
                        <a:t>Explain what it is and how and why the policy applies.</a:t>
                      </a:r>
                      <a:endParaRPr>
                        <a:solidFill>
                          <a:schemeClr val="bg1"/>
                        </a:solidFill>
                      </a:endParaRPr>
                    </a:p>
                  </a:txBody>
                  <a:tcPr vert="horz"/>
                </a:tc>
              </a:tr>
              <a:tr h="266700">
                <a:tc>
                  <a:txBody>
                    <a:bodyPr/>
                    <a:p>
                      <a:pPr>
                        <a:defRPr/>
                      </a:pPr>
                      <a:r>
                        <a:rPr>
                          <a:solidFill>
                            <a:schemeClr val="bg1"/>
                          </a:solidFill>
                        </a:rPr>
                        <a:t>Authentication</a:t>
                      </a:r>
                      <a:endParaRPr>
                        <a:solidFill>
                          <a:schemeClr val="bg1"/>
                        </a:solidFill>
                      </a:endParaRPr>
                    </a:p>
                  </a:txBody>
                  <a:tcPr vert="horz"/>
                </a:tc>
                <a:tc>
                  <a:txBody>
                    <a:bodyPr/>
                    <a:p>
                      <a:pPr>
                        <a:defRPr/>
                      </a:pPr>
                      <a:r>
                        <a:rPr>
                          <a:solidFill>
                            <a:schemeClr val="bg1"/>
                          </a:solidFill>
                        </a:rPr>
                        <a:t>Authentication verifies the identity of users or systems before granting access, using methods like passwords or biometric data. It is crucial for controlling access, enhancing security, and meeting regulatory requirements.</a:t>
                      </a:r>
                      <a:endParaRPr>
                        <a:solidFill>
                          <a:schemeClr val="bg1"/>
                        </a:solidFill>
                      </a:endParaRPr>
                    </a:p>
                  </a:txBody>
                  <a:tcPr vert="horz"/>
                </a:tc>
              </a:tr>
              <a:tr h="266700">
                <a:tc>
                  <a:txBody>
                    <a:bodyPr/>
                    <a:p>
                      <a:pPr>
                        <a:defRPr/>
                      </a:pPr>
                      <a:r>
                        <a:rPr>
                          <a:solidFill>
                            <a:schemeClr val="bg1"/>
                          </a:solidFill>
                        </a:rPr>
                        <a:t>Authorization</a:t>
                      </a:r>
                      <a:endParaRPr>
                        <a:solidFill>
                          <a:schemeClr val="bg1"/>
                        </a:solidFill>
                      </a:endParaRPr>
                    </a:p>
                  </a:txBody>
                  <a:tcPr vert="horz"/>
                </a:tc>
                <a:tc>
                  <a:txBody>
                    <a:bodyPr/>
                    <a:p>
                      <a:pPr>
                        <a:defRPr/>
                      </a:pPr>
                      <a:r>
                        <a:rPr>
                          <a:solidFill>
                            <a:schemeClr val="bg1"/>
                          </a:solidFill>
                        </a:rPr>
                        <a:t>Authorization determines what authenticated users or systems are allowed to do by defining access rights and permissions. It ensures proper access management, enhances security, and supports compliance with access control policies.</a:t>
                      </a:r>
                      <a:endParaRPr>
                        <a:solidFill>
                          <a:schemeClr val="bg1"/>
                        </a:solidFill>
                      </a:endParaRPr>
                    </a:p>
                  </a:txBody>
                  <a:tcPr vert="horz"/>
                </a:tc>
              </a:tr>
              <a:tr h="266700">
                <a:tc>
                  <a:txBody>
                    <a:bodyPr/>
                    <a:p>
                      <a:pPr>
                        <a:defRPr/>
                      </a:pPr>
                      <a:r>
                        <a:rPr>
                          <a:solidFill>
                            <a:schemeClr val="bg1"/>
                          </a:solidFill>
                        </a:rPr>
                        <a:t>Accounting</a:t>
                      </a:r>
                      <a:r>
                        <a:rPr>
                          <a:solidFill>
                            <a:schemeClr val="bg1"/>
                          </a:solidFill>
                        </a:rPr>
                        <a:t>	</a:t>
                      </a:r>
                      <a:endParaRPr>
                        <a:solidFill>
                          <a:schemeClr val="bg1"/>
                        </a:solidFill>
                      </a:endParaRPr>
                    </a:p>
                  </a:txBody>
                  <a:tcPr vert="horz"/>
                </a:tc>
                <a:tc>
                  <a:txBody>
                    <a:bodyPr/>
                    <a:p>
                      <a:pPr>
                        <a:defRPr/>
                      </a:pPr>
                      <a:r>
                        <a:rPr>
                          <a:solidFill>
                            <a:schemeClr val="bg1"/>
                          </a:solidFill>
                        </a:rPr>
                        <a:t>Accounting involves tracking and recording user activities and system events through logs. It ensures accountability, enhances security by detecting anomalies, and supports compliance with regulations.</a:t>
                      </a:r>
                      <a:endParaRPr>
                        <a:solidFill>
                          <a:schemeClr val="bg1"/>
                        </a:solidFill>
                      </a:endParaRPr>
                    </a:p>
                  </a:txBody>
                  <a:tcPr vert="horz"/>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5" name="Google Shape;195;g9504e29505_0_0"/>
          <p:cNvSpPr txBox="1">
            <a:spLocks noGrp="1"/>
          </p:cNvSpPr>
          <p:nvPr>
            <p:ph type="title"/>
          </p:nvPr>
        </p:nvSpPr>
        <p:spPr bwMode="auto">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a:lnSpc>
                <a:spcPct val="90000"/>
              </a:lnSpc>
              <a:spcBef>
                <a:spcPts val="0"/>
              </a:spcBef>
              <a:spcAft>
                <a:spcPts val="0"/>
              </a:spcAft>
              <a:buSzPts val="1800"/>
              <a:buNone/>
              <a:defRPr/>
            </a:pPr>
            <a:r>
              <a:rPr lang="en-US"/>
              <a:t>Unit Testing(+)</a:t>
            </a:r>
            <a:endParaRPr/>
          </a:p>
        </p:txBody>
      </p:sp>
      <p:sp>
        <p:nvSpPr>
          <p:cNvPr id="196" name="Google Shape;196;g9504e29505_0_0"/>
          <p:cNvSpPr txBox="1">
            <a:spLocks noGrp="1"/>
          </p:cNvSpPr>
          <p:nvPr>
            <p:ph type="body" idx="1"/>
          </p:nvPr>
        </p:nvSpPr>
        <p:spPr bwMode="auto">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1000"/>
              </a:spcBef>
              <a:spcAft>
                <a:spcPts val="0"/>
              </a:spcAft>
              <a:buSzPts val="1800"/>
              <a:buNone/>
              <a:defRPr/>
            </a:pPr>
            <a:r>
              <a:rPr lang="en-US"/>
              <a:t>Can Add To Empty Vector?</a:t>
            </a:r>
            <a:endParaRPr lang="en-US"/>
          </a:p>
          <a:p>
            <a:pPr marL="0" lvl="0" indent="0" algn="l">
              <a:lnSpc>
                <a:spcPct val="90000"/>
              </a:lnSpc>
              <a:spcBef>
                <a:spcPts val="999"/>
              </a:spcBef>
              <a:spcAft>
                <a:spcPts val="0"/>
              </a:spcAft>
              <a:buSzPts val="1800"/>
              <a:buNone/>
              <a:defRPr/>
            </a:pPr>
            <a:endParaRPr/>
          </a:p>
        </p:txBody>
      </p:sp>
      <p:pic>
        <p:nvPicPr>
          <p:cNvPr id="197" name="Google Shape;197;g9504e29505_0_0" descr="Green Pace logo"/>
          <p:cNvPicPr/>
          <p:nvPr/>
        </p:nvPicPr>
        <p:blipFill>
          <a:blip r:embed="rId3">
            <a:alphaModFix/>
          </a:blip>
          <a:stretch/>
        </p:blipFill>
        <p:spPr bwMode="auto">
          <a:xfrm>
            <a:off x="11084074" y="5440525"/>
            <a:ext cx="886601" cy="1149225"/>
          </a:xfrm>
          <a:prstGeom prst="rect">
            <a:avLst/>
          </a:prstGeom>
          <a:noFill/>
          <a:ln>
            <a:noFill/>
          </a:ln>
        </p:spPr>
      </p:pic>
      <p:pic>
        <p:nvPicPr>
          <p:cNvPr id="2037644446" name=""/>
          <p:cNvPicPr>
            <a:picLocks noChangeAspect="1"/>
          </p:cNvPicPr>
          <p:nvPr/>
        </p:nvPicPr>
        <p:blipFill>
          <a:blip r:embed="rId4"/>
          <a:stretch/>
        </p:blipFill>
        <p:spPr bwMode="auto">
          <a:xfrm>
            <a:off x="778305" y="2687260"/>
            <a:ext cx="7067549" cy="2581274"/>
          </a:xfrm>
          <a:prstGeom prst="rect">
            <a:avLst/>
          </a:prstGeom>
        </p:spPr>
      </p:pic>
      <p:pic>
        <p:nvPicPr>
          <p:cNvPr id="1525781852" name=""/>
          <p:cNvPicPr>
            <a:picLocks noChangeAspect="1"/>
          </p:cNvPicPr>
          <p:nvPr/>
        </p:nvPicPr>
        <p:blipFill>
          <a:blip r:embed="rId5"/>
          <a:stretch/>
        </p:blipFill>
        <p:spPr bwMode="auto">
          <a:xfrm>
            <a:off x="685800" y="5634137"/>
            <a:ext cx="4657725" cy="380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9175459" name="Google Shape;20;p17"/>
          <p:cNvSpPr txBox="1">
            <a:spLocks noGrp="1"/>
          </p:cNvSpPr>
          <p:nvPr>
            <p:ph type="title"/>
          </p:nvPr>
        </p:nvSpPr>
        <p:spPr bwMode="auto">
          <a:xfrm>
            <a:off x="2895599" y="764372"/>
            <a:ext cx="8610599" cy="1293027"/>
          </a:xfrm>
          <a:prstGeom prst="rect">
            <a:avLst/>
          </a:prstGeom>
          <a:noFill/>
          <a:ln>
            <a:noFill/>
          </a:ln>
        </p:spPr>
        <p:txBody>
          <a:bodyPr spcFirstLastPara="1" wrap="square" lIns="91424" tIns="45699" rIns="91424" bIns="45699"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a:t>Unit Testing(+)</a:t>
            </a:r>
            <a:endParaRPr/>
          </a:p>
        </p:txBody>
      </p:sp>
      <p:sp>
        <p:nvSpPr>
          <p:cNvPr id="481490324" name="Google Shape;21;p17"/>
          <p:cNvSpPr txBox="1">
            <a:spLocks noGrp="1"/>
          </p:cNvSpPr>
          <p:nvPr>
            <p:ph type="body" idx="1"/>
          </p:nvPr>
        </p:nvSpPr>
        <p:spPr bwMode="auto">
          <a:xfrm flipH="0" flipV="0">
            <a:off x="162266" y="1646694"/>
            <a:ext cx="11841673" cy="5166101"/>
          </a:xfrm>
          <a:prstGeom prst="rect">
            <a:avLst/>
          </a:prstGeom>
          <a:noFill/>
          <a:ln>
            <a:noFill/>
          </a:ln>
        </p:spPr>
        <p:txBody>
          <a:bodyPr spcFirstLastPara="1" wrap="square" lIns="91424" tIns="45699" rIns="91424" bIns="45699" anchor="t" anchorCtr="0">
            <a:normAutofit/>
          </a:bodyPr>
          <a:lstStyle>
            <a:lvl1pPr marL="457200" lvl="0" indent="-342900" algn="l">
              <a:lnSpc>
                <a:spcPct val="90000"/>
              </a:lnSpc>
              <a:spcBef>
                <a:spcPts val="999"/>
              </a:spcBef>
              <a:spcAft>
                <a:spcPts val="0"/>
              </a:spcAft>
              <a:buClr>
                <a:schemeClr val="lt1"/>
              </a:buClr>
              <a:buSzPts val="1800"/>
              <a:buChar char="•"/>
              <a:defRPr/>
            </a:lvl1pPr>
            <a:lvl2pPr marL="914400" lvl="1" indent="-342900" algn="l">
              <a:lnSpc>
                <a:spcPct val="90000"/>
              </a:lnSpc>
              <a:spcBef>
                <a:spcPts val="499"/>
              </a:spcBef>
              <a:spcAft>
                <a:spcPts val="0"/>
              </a:spcAft>
              <a:buClr>
                <a:schemeClr val="lt1"/>
              </a:buClr>
              <a:buSzPts val="1800"/>
              <a:buChar char="•"/>
              <a:defRPr/>
            </a:lvl2pPr>
            <a:lvl3pPr marL="1371600" lvl="2" indent="-342900" algn="l">
              <a:lnSpc>
                <a:spcPct val="90000"/>
              </a:lnSpc>
              <a:spcBef>
                <a:spcPts val="499"/>
              </a:spcBef>
              <a:spcAft>
                <a:spcPts val="0"/>
              </a:spcAft>
              <a:buClr>
                <a:schemeClr val="lt1"/>
              </a:buClr>
              <a:buSzPts val="1800"/>
              <a:buChar char="•"/>
              <a:defRPr/>
            </a:lvl3pPr>
            <a:lvl4pPr marL="1828800" lvl="3" indent="-342900" algn="l">
              <a:lnSpc>
                <a:spcPct val="90000"/>
              </a:lnSpc>
              <a:spcBef>
                <a:spcPts val="499"/>
              </a:spcBef>
              <a:spcAft>
                <a:spcPts val="0"/>
              </a:spcAft>
              <a:buClr>
                <a:schemeClr val="lt1"/>
              </a:buClr>
              <a:buSzPts val="1800"/>
              <a:buChar char="•"/>
              <a:defRPr/>
            </a:lvl4pPr>
            <a:lvl5pPr marL="2286000" lvl="4" indent="-342900" algn="l">
              <a:lnSpc>
                <a:spcPct val="90000"/>
              </a:lnSpc>
              <a:spcBef>
                <a:spcPts val="499"/>
              </a:spcBef>
              <a:spcAft>
                <a:spcPts val="0"/>
              </a:spcAft>
              <a:buClr>
                <a:schemeClr val="lt1"/>
              </a:buClr>
              <a:buSzPts val="1800"/>
              <a:buChar char="•"/>
              <a:defRPr/>
            </a:lvl5pPr>
            <a:lvl6pPr marL="2743200" lvl="5" indent="-342900" algn="l">
              <a:lnSpc>
                <a:spcPct val="90000"/>
              </a:lnSpc>
              <a:spcBef>
                <a:spcPts val="499"/>
              </a:spcBef>
              <a:spcAft>
                <a:spcPts val="0"/>
              </a:spcAft>
              <a:buClr>
                <a:schemeClr val="lt1"/>
              </a:buClr>
              <a:buSzPts val="1800"/>
              <a:buChar char="•"/>
              <a:defRPr/>
            </a:lvl6pPr>
            <a:lvl7pPr marL="3200400" lvl="6" indent="-342900" algn="l">
              <a:lnSpc>
                <a:spcPct val="90000"/>
              </a:lnSpc>
              <a:spcBef>
                <a:spcPts val="499"/>
              </a:spcBef>
              <a:spcAft>
                <a:spcPts val="0"/>
              </a:spcAft>
              <a:buClr>
                <a:schemeClr val="lt1"/>
              </a:buClr>
              <a:buSzPts val="1800"/>
              <a:buChar char="•"/>
              <a:defRPr/>
            </a:lvl7pPr>
            <a:lvl8pPr marL="3657600" lvl="7" indent="-342900" algn="l">
              <a:lnSpc>
                <a:spcPct val="90000"/>
              </a:lnSpc>
              <a:spcBef>
                <a:spcPts val="499"/>
              </a:spcBef>
              <a:spcAft>
                <a:spcPts val="0"/>
              </a:spcAft>
              <a:buClr>
                <a:schemeClr val="lt1"/>
              </a:buClr>
              <a:buSzPts val="1800"/>
              <a:buChar char="•"/>
              <a:defRPr/>
            </a:lvl8pPr>
            <a:lvl9pPr marL="4114800" lvl="8" indent="-342900" algn="l">
              <a:lnSpc>
                <a:spcPct val="90000"/>
              </a:lnSpc>
              <a:spcBef>
                <a:spcPts val="499"/>
              </a:spcBef>
              <a:spcAft>
                <a:spcPts val="0"/>
              </a:spcAft>
              <a:buClr>
                <a:schemeClr val="lt1"/>
              </a:buClr>
              <a:buSzPts val="1800"/>
              <a:buChar char="•"/>
              <a:defRPr/>
            </a:lvl9pPr>
          </a:lstStyle>
          <a:p>
            <a:pPr marL="114299" indent="0">
              <a:buClr>
                <a:schemeClr val="lt1"/>
              </a:buClr>
              <a:buSzPts val="1800"/>
              <a:buFont typeface="Arial"/>
              <a:buNone/>
              <a:defRPr/>
            </a:pPr>
            <a:r>
              <a:rPr/>
              <a:t>Max Size Greater Than Size?</a:t>
            </a:r>
            <a:endParaRPr/>
          </a:p>
        </p:txBody>
      </p:sp>
      <p:pic>
        <p:nvPicPr>
          <p:cNvPr id="836447987" name=""/>
          <p:cNvPicPr>
            <a:picLocks noChangeAspect="1"/>
          </p:cNvPicPr>
          <p:nvPr/>
        </p:nvPicPr>
        <p:blipFill>
          <a:blip r:embed="rId3"/>
          <a:stretch/>
        </p:blipFill>
        <p:spPr bwMode="auto">
          <a:xfrm flipH="0" flipV="0">
            <a:off x="225228" y="2057400"/>
            <a:ext cx="5857875" cy="4529378"/>
          </a:xfrm>
          <a:prstGeom prst="rect">
            <a:avLst/>
          </a:prstGeom>
        </p:spPr>
      </p:pic>
      <p:pic>
        <p:nvPicPr>
          <p:cNvPr id="1915886299" name=""/>
          <p:cNvPicPr>
            <a:picLocks noChangeAspect="1"/>
          </p:cNvPicPr>
          <p:nvPr/>
        </p:nvPicPr>
        <p:blipFill>
          <a:blip r:embed="rId4"/>
          <a:stretch/>
        </p:blipFill>
        <p:spPr bwMode="auto">
          <a:xfrm>
            <a:off x="6343649" y="2122702"/>
            <a:ext cx="5162549" cy="352424"/>
          </a:xfrm>
          <a:prstGeom prst="rect">
            <a:avLst/>
          </a:prstGeom>
        </p:spPr>
      </p:pic>
      <p:pic>
        <p:nvPicPr>
          <p:cNvPr id="184195098" name="Google Shape;204;p9" descr="Green Pace logo"/>
          <p:cNvPicPr/>
          <p:nvPr/>
        </p:nvPicPr>
        <p:blipFill>
          <a:blip r:embed="rId5">
            <a:alphaModFix/>
          </a:blip>
          <a:stretch/>
        </p:blipFill>
        <p:spPr bwMode="auto">
          <a:xfrm>
            <a:off x="11084073" y="5440524"/>
            <a:ext cx="886600" cy="1149224"/>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ONLYOFFICE/8.1.1.27</Application>
  <DocSecurity>0</DocSecurity>
  <PresentationFormat>Widescreen</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subject/>
  <dc:creator>Kathy Shields</dc:creator>
  <cp:keywords/>
  <dc:description/>
  <dc:identifier/>
  <dc:language/>
  <cp:lastModifiedBy/>
  <cp:revision>6</cp:revision>
  <dcterms:created xsi:type="dcterms:W3CDTF">2020-08-19T17:59:24Z</dcterms:created>
  <dcterms:modified xsi:type="dcterms:W3CDTF">2024-08-18T17:33:46Z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