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373-5BDD-4C9A-BE0D-1347DC822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83376-93CF-4852-B961-D27A74C7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7AF7-7A29-45E1-A551-36DE02E2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1F7D-1C32-4026-BFA7-8A8F9A18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46D0-C496-406D-A4DB-14908817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FC1-E906-4551-AF9A-00FB3EE1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6042D-D961-445E-8441-CB42A46A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3EC4-BC61-4CBF-8220-6312EA8E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6BFE-FF53-498F-B93F-0BA705DE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B03E-91CB-4AD0-9698-087A5FE5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9048-DF2D-40FD-95DF-2D167E3DA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F0EF-E16E-46C5-8615-8A766A65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4FC1-64B6-4139-90E5-89595E35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113D-B3B6-4F71-B112-BD6E3C73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C963-DBC1-4D28-B105-97387F82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EBFA-EE64-4BBC-801E-55128871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08FE-FABB-4003-B558-46622432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BE7C-9F32-4DBD-9D8C-501E3E2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8A41-CBE6-4161-8AEF-B8DF1E02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4BFB-399B-4BB1-9763-69F6BBB1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B833-5C1C-4A0F-AB62-C4E21ED7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0BC8B-519F-4DA1-82E3-0E6E5D24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D1035-5D94-4345-BBF3-76AA7855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4007-1A1B-4ED7-83EA-4BD764B5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9ABA-1379-4768-BB4A-825BDD2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1240-7DA1-4F88-91CF-BF43CF84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6589-F213-4596-9C15-2BDF1F018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D1F85-1F1D-4B53-9642-176E5BE6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4E56D-86C0-4B7E-A9D4-A9F04FB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78E8-C611-441B-8764-A17C27E8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ED31-F0E6-44AE-A3D2-BB2103A2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AB8-F8E6-4AD0-9784-F2CE3F74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4D5D-03D7-445F-B7C0-78EEC897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ABD24-D6A2-44A6-AE36-459957EB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75290-AE76-4205-8958-9ECD9D64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B75D5-25B1-426D-80A2-953F11DE4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382C2-7BFD-4366-BE21-D861A4DF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9491C-D7C4-4544-8911-A8695EB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01D6D-FFE5-4FC3-A087-F4757C8A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0358-F218-4EB7-B889-050D1AC0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FF809-830D-442E-9702-AC7B62FF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0F68D-BBA7-4D4E-8E6C-44F6F0BA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EFC1-16A8-459B-A27A-9973E26E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22FA-436D-44AF-B106-B9297809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ABE01-AA1B-4C3C-8D10-4E8C5AEF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EEFEA-FF2D-4E90-A0EB-75262425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6B2B-C688-403C-9C95-160FD92F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EC9D-4EAD-4F4A-8432-449EDA76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6B8E5-8595-452E-8D77-3522DE20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C143-B410-447D-8D66-EECB0C62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1155-B781-434E-AD64-7A9C33CA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6BA8-B75A-4FD9-8DB0-21D89BC5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5AA-750D-4C45-B260-B3F8216C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A0509-B2F2-4ABA-8398-AD2E084CD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2696-D7B4-4A21-B5C2-ED79F581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9AC5C-39E8-4C30-BE5E-6EC21F2D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58B3-2921-43A4-8CA2-A2BA370E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E6FD-DCE6-4242-AA57-486D625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5BFB1-DC63-4544-9EBF-03AB1FCA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9DEA-2C82-4E59-8EFE-9692A277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C40D-4DBE-4570-8D86-35E7DADB8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B8F7-9AC5-484B-87B7-8F68E71778E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2334-1A36-4066-A6A0-A33FE2092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431D-AB70-4024-84DE-91408961B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E1B2-EB00-40EF-8E2B-E2628D02C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-ebscohost-com.ezproxy.snhu.edu/login.aspx?direct=true&amp;db=ers&amp;AN=89317238&amp;site=eds-live&amp;scope=sit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en.wikipedia.org/wiki/Hans_Lipperhe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0" i="0" dirty="0">
                <a:solidFill>
                  <a:srgbClr val="494C4E"/>
                </a:solidFill>
                <a:effectLst/>
                <a:latin typeface="Calibri (body) "/>
              </a:rPr>
              <a:t>Broyles ML. Supernovas. </a:t>
            </a:r>
            <a:r>
              <a:rPr lang="en-US" b="0" i="1" dirty="0">
                <a:solidFill>
                  <a:srgbClr val="494C4E"/>
                </a:solidFill>
                <a:effectLst/>
                <a:latin typeface="Calibri (body) "/>
              </a:rPr>
              <a:t>Salem Press Encyclopedia of Science</a:t>
            </a:r>
            <a:r>
              <a:rPr lang="en-US" b="0" i="0" dirty="0">
                <a:solidFill>
                  <a:srgbClr val="494C4E"/>
                </a:solidFill>
                <a:effectLst/>
                <a:latin typeface="Calibri (body) "/>
              </a:rPr>
              <a:t>. 2020. Accessed January 30, 2021. </a:t>
            </a:r>
            <a:r>
              <a:rPr lang="en-US" b="0" i="0" u="none" strike="noStrike" dirty="0">
                <a:solidFill>
                  <a:srgbClr val="006FBF"/>
                </a:solidFill>
                <a:effectLst/>
                <a:latin typeface="Calibri (body) "/>
                <a:hlinkClick r:id="rId3"/>
              </a:rPr>
              <a:t>https://search-ebscohost-com.ezproxy.snhu.edu/login.aspx?direct=true&amp;db=ers&amp;AN=89317238&amp;site=eds-live&amp;scope=site</a:t>
            </a:r>
            <a:endParaRPr lang="en-US" b="0" i="0" u="none" strike="noStrike" dirty="0">
              <a:solidFill>
                <a:srgbClr val="006FBF"/>
              </a:solidFill>
              <a:effectLst/>
              <a:latin typeface="Calibri (body) "/>
            </a:endParaRPr>
          </a:p>
          <a:p>
            <a:pPr marL="457200" indent="-457200">
              <a:buNone/>
            </a:pPr>
            <a:endParaRPr lang="en-US" dirty="0">
              <a:solidFill>
                <a:srgbClr val="006FBF"/>
              </a:solidFill>
              <a:latin typeface="Lato"/>
            </a:endParaRPr>
          </a:p>
          <a:p>
            <a:pPr marL="457200" indent="-45720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libri (body) "/>
              </a:rPr>
              <a:t>Wikipedia. (n.d.).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(body) "/>
                <a:hlinkClick r:id="rId4"/>
              </a:rPr>
              <a:t>https://en.wikipedia.org/wiki/Hans_Lipperhey</a:t>
            </a:r>
            <a:endParaRPr lang="en-US" b="0" i="0" u="none" strike="noStrike" dirty="0">
              <a:solidFill>
                <a:srgbClr val="006FBF"/>
              </a:solidFill>
              <a:effectLst/>
              <a:latin typeface="Calibri (body) "/>
            </a:endParaRPr>
          </a:p>
          <a:p>
            <a:pPr marL="457200" indent="-457200">
              <a:buNone/>
            </a:pPr>
            <a:endParaRPr lang="en-US" dirty="0">
              <a:solidFill>
                <a:srgbClr val="006FBF"/>
              </a:solidFill>
              <a:latin typeface="Lato"/>
            </a:endParaRPr>
          </a:p>
          <a:p>
            <a:pPr marL="457200" indent="-45720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941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(body) </vt:lpstr>
      <vt:lpstr>Calibri Light</vt:lpstr>
      <vt:lpstr>Lato</vt:lpstr>
      <vt:lpstr>Office Theme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Intondi, Scott</dc:creator>
  <cp:lastModifiedBy>Intondi, Scott</cp:lastModifiedBy>
  <cp:revision>1</cp:revision>
  <dcterms:created xsi:type="dcterms:W3CDTF">2021-02-14T14:08:29Z</dcterms:created>
  <dcterms:modified xsi:type="dcterms:W3CDTF">2021-02-14T14:09:45Z</dcterms:modified>
</cp:coreProperties>
</file>