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84" r:id="rId5"/>
    <p:sldId id="286" r:id="rId6"/>
    <p:sldId id="287" r:id="rId7"/>
    <p:sldId id="285" r:id="rId8"/>
    <p:sldId id="288" r:id="rId9"/>
    <p:sldId id="298" r:id="rId10"/>
    <p:sldId id="290" r:id="rId11"/>
    <p:sldId id="300" r:id="rId12"/>
    <p:sldId id="301" r:id="rId13"/>
    <p:sldId id="292" r:id="rId14"/>
    <p:sldId id="302" r:id="rId15"/>
    <p:sldId id="303" r:id="rId16"/>
    <p:sldId id="293" r:id="rId17"/>
    <p:sldId id="294" r:id="rId18"/>
    <p:sldId id="29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6216" userDrawn="1">
          <p15:clr>
            <a:srgbClr val="A4A3A4"/>
          </p15:clr>
        </p15:guide>
        <p15:guide id="3" pos="1440" userDrawn="1">
          <p15:clr>
            <a:srgbClr val="A4A3A4"/>
          </p15:clr>
        </p15:guide>
        <p15:guide id="4" orient="horz" pos="2352" userDrawn="1">
          <p15:clr>
            <a:srgbClr val="A4A3A4"/>
          </p15:clr>
        </p15:guide>
        <p15:guide id="5" orient="horz" pos="936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46A"/>
    <a:srgbClr val="97EFD3"/>
    <a:srgbClr val="F15574"/>
    <a:srgbClr val="F4EBE8"/>
    <a:srgbClr val="ECC4BF"/>
    <a:srgbClr val="C9ABA7"/>
    <a:srgbClr val="28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99" autoAdjust="0"/>
  </p:normalViewPr>
  <p:slideViewPr>
    <p:cSldViewPr snapToGrid="0" snapToObjects="1" showGuides="1">
      <p:cViewPr varScale="1">
        <p:scale>
          <a:sx n="80" d="100"/>
          <a:sy n="80" d="100"/>
        </p:scale>
        <p:origin x="782" y="62"/>
      </p:cViewPr>
      <p:guideLst>
        <p:guide orient="horz" pos="528"/>
        <p:guide pos="6216"/>
        <p:guide pos="1440"/>
        <p:guide orient="horz" pos="2352"/>
        <p:guide orient="horz" pos="936"/>
        <p:guide pos="3840"/>
        <p:guide orient="horz" pos="31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38102F-BFA3-4357-9FA0-3A064E6F1B5A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0D3DFC-11A7-4DDF-8AEE-A5ACE051EB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09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3040" y="2240280"/>
            <a:ext cx="4873752" cy="1709928"/>
          </a:xfrm>
        </p:spPr>
        <p:txBody>
          <a:bodyPr anchor="b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40" y="4014216"/>
            <a:ext cx="4873752" cy="630936"/>
          </a:xfrm>
        </p:spPr>
        <p:txBody>
          <a:bodyPr>
            <a:noAutofit/>
          </a:bodyPr>
          <a:lstStyle>
            <a:lvl1pPr marL="54864" indent="0" algn="l">
              <a:lnSpc>
                <a:spcPct val="120000"/>
              </a:lnSpc>
              <a:spcBef>
                <a:spcPts val="0"/>
              </a:spcBef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246779" y="812292"/>
            <a:ext cx="383462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975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240ABBF-9F6E-51C2-3600-798F3A8C4868}"/>
              </a:ext>
            </a:extLst>
          </p:cNvPr>
          <p:cNvSpPr/>
          <p:nvPr userDrawn="1"/>
        </p:nvSpPr>
        <p:spPr>
          <a:xfrm>
            <a:off x="547230" y="194408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724FD7F3-2232-7463-6613-3EF2344BD063}"/>
              </a:ext>
            </a:extLst>
          </p:cNvPr>
          <p:cNvSpPr/>
          <p:nvPr userDrawn="1"/>
        </p:nvSpPr>
        <p:spPr>
          <a:xfrm>
            <a:off x="4922989" y="194696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234E24BE-6EC9-C62B-1B5F-EBE5C279EF38}"/>
              </a:ext>
            </a:extLst>
          </p:cNvPr>
          <p:cNvSpPr/>
          <p:nvPr userDrawn="1"/>
        </p:nvSpPr>
        <p:spPr>
          <a:xfrm>
            <a:off x="9225456" y="1924776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F4987345-5BC3-6B09-35D1-118625B93B26}"/>
              </a:ext>
            </a:extLst>
          </p:cNvPr>
          <p:cNvSpPr/>
          <p:nvPr userDrawn="1"/>
        </p:nvSpPr>
        <p:spPr>
          <a:xfrm>
            <a:off x="2798649" y="3902220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D24F97D8-E25C-583D-72FF-A9AD2A77A71F}"/>
              </a:ext>
            </a:extLst>
          </p:cNvPr>
          <p:cNvSpPr/>
          <p:nvPr userDrawn="1"/>
        </p:nvSpPr>
        <p:spPr>
          <a:xfrm>
            <a:off x="7156227" y="3880033"/>
            <a:ext cx="2529083" cy="2529083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C96B6B23-01AB-14E3-6F7D-14E56C8F7F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8788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B5D9C006-6816-1398-2752-53296B2275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44975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5C67F012-5EC1-3C44-2545-C90EFB6C7A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137214" y="1836534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84C1F7B9-544F-1D65-F30E-22B977B0EA4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710407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F0785379-F700-62B9-BF17-703A87E2989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067985" y="3813978"/>
            <a:ext cx="2528887" cy="2528887"/>
          </a:xfrm>
          <a:prstGeom prst="ellipse">
            <a:avLst/>
          </a:prstGeom>
          <a:solidFill>
            <a:schemeClr val="accent5"/>
          </a:solidFill>
          <a:ln w="25400">
            <a:solidFill>
              <a:schemeClr val="tx2"/>
            </a:solidFill>
          </a:ln>
        </p:spPr>
        <p:txBody>
          <a:bodyPr tIns="27432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  <a:lvl2pPr marL="0" indent="0" algn="ctr">
              <a:lnSpc>
                <a:spcPct val="100000"/>
              </a:lnSpc>
              <a:spcBef>
                <a:spcPts val="600"/>
              </a:spcBef>
              <a:buNone/>
              <a:defRPr sz="1600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6600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634;p42">
            <a:extLst>
              <a:ext uri="{FF2B5EF4-FFF2-40B4-BE49-F238E27FC236}">
                <a16:creationId xmlns:a16="http://schemas.microsoft.com/office/drawing/2014/main" id="{8B24251C-09A2-7EC7-D81E-7B4EC1A6C8FB}"/>
              </a:ext>
            </a:extLst>
          </p:cNvPr>
          <p:cNvSpPr/>
          <p:nvPr userDrawn="1"/>
        </p:nvSpPr>
        <p:spPr>
          <a:xfrm>
            <a:off x="1043969" y="2096168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634;p42">
            <a:extLst>
              <a:ext uri="{FF2B5EF4-FFF2-40B4-BE49-F238E27FC236}">
                <a16:creationId xmlns:a16="http://schemas.microsoft.com/office/drawing/2014/main" id="{7095FC12-1305-9C50-D9A9-1BA4392374E6}"/>
              </a:ext>
            </a:extLst>
          </p:cNvPr>
          <p:cNvSpPr/>
          <p:nvPr userDrawn="1"/>
        </p:nvSpPr>
        <p:spPr>
          <a:xfrm>
            <a:off x="1043969" y="4160972"/>
            <a:ext cx="10271731" cy="1505316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AA325A5B-8E43-DA35-85DE-66DB81C5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CA26A7E-435E-AFBA-FECA-047481A83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2795" y="1920319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2CD3C-84E1-013B-FEDD-5B4008CD2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152" y="2007884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42E5F6B0-4BF8-B61C-19DC-44EADF2C6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92795" y="4005858"/>
            <a:ext cx="10268712" cy="1505315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896112" rIns="6492240"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10FDC74-97A7-7CF9-8479-7DF70FE009C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45152" y="4093420"/>
            <a:ext cx="6408671" cy="1330189"/>
          </a:xfrm>
        </p:spPr>
        <p:txBody>
          <a:bodyPr anchor="ctr"/>
          <a:lstStyle>
            <a:lvl1pPr marL="0" indent="-137160">
              <a:lnSpc>
                <a:spcPct val="100000"/>
              </a:lnSpc>
              <a:spcBef>
                <a:spcPts val="0"/>
              </a:spcBef>
              <a:buSzPct val="50000"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A9E27A-A5B9-7554-B03C-977DD0697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2D671-9FA9-57ED-C5BB-EF64BEB13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F944D9-3F95-D788-A7A5-9C541DBD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780576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6481182" y="2106081"/>
            <a:ext cx="5056632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5054248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5048882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4604512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58128" y="1956816"/>
            <a:ext cx="5047488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600154" y="2944368"/>
            <a:ext cx="4608576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890907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CB1F4-E4E2-E27F-87D0-6DFE66375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8;p53">
            <a:extLst>
              <a:ext uri="{FF2B5EF4-FFF2-40B4-BE49-F238E27FC236}">
                <a16:creationId xmlns:a16="http://schemas.microsoft.com/office/drawing/2014/main" id="{D76333E0-FAE0-3B63-28EE-BA834131593C}"/>
              </a:ext>
            </a:extLst>
          </p:cNvPr>
          <p:cNvSpPr/>
          <p:nvPr userDrawn="1"/>
        </p:nvSpPr>
        <p:spPr>
          <a:xfrm>
            <a:off x="837094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8;p53">
            <a:extLst>
              <a:ext uri="{FF2B5EF4-FFF2-40B4-BE49-F238E27FC236}">
                <a16:creationId xmlns:a16="http://schemas.microsoft.com/office/drawing/2014/main" id="{1BF10461-2A6D-BD12-B1D7-5A73DDD367A8}"/>
              </a:ext>
            </a:extLst>
          </p:cNvPr>
          <p:cNvSpPr/>
          <p:nvPr userDrawn="1"/>
        </p:nvSpPr>
        <p:spPr>
          <a:xfrm>
            <a:off x="4599233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8;p53">
            <a:extLst>
              <a:ext uri="{FF2B5EF4-FFF2-40B4-BE49-F238E27FC236}">
                <a16:creationId xmlns:a16="http://schemas.microsoft.com/office/drawing/2014/main" id="{B21F23CA-8996-2ED3-865E-9CBB7B3DEF01}"/>
              </a:ext>
            </a:extLst>
          </p:cNvPr>
          <p:cNvSpPr/>
          <p:nvPr userDrawn="1"/>
        </p:nvSpPr>
        <p:spPr>
          <a:xfrm>
            <a:off x="808072" y="2106081"/>
            <a:ext cx="3249570" cy="3987012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8" name="Text Placeholder 24">
            <a:extLst>
              <a:ext uri="{FF2B5EF4-FFF2-40B4-BE49-F238E27FC236}">
                <a16:creationId xmlns:a16="http://schemas.microsoft.com/office/drawing/2014/main" id="{BF16B1C6-54F0-43B5-701B-5ACB9DB37B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580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86A122E7-1CF8-0AB9-3407-6E725320DC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9" name="Text Placeholder 24">
            <a:extLst>
              <a:ext uri="{FF2B5EF4-FFF2-40B4-BE49-F238E27FC236}">
                <a16:creationId xmlns:a16="http://schemas.microsoft.com/office/drawing/2014/main" id="{9B6C5E12-67C8-B5AA-FC61-A40F6C388F8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80560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92BD99C3-C1A1-E89B-FB77-6221D2FBE9A6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20" name="Text Placeholder 24">
            <a:extLst>
              <a:ext uri="{FF2B5EF4-FFF2-40B4-BE49-F238E27FC236}">
                <a16:creationId xmlns:a16="http://schemas.microsoft.com/office/drawing/2014/main" id="{F5C0C473-4EA8-206C-EDC5-DAF92DC87E7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47888" y="1956816"/>
            <a:ext cx="3246120" cy="3986784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lIns="320040" tIns="502920"/>
          <a:lstStyle>
            <a:lvl1pPr marL="0" indent="0" algn="l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E3B2BF64-243E-E09B-24DD-86574712A72C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2944368"/>
            <a:ext cx="2743200" cy="2785100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SzPct val="50000"/>
              <a:buNone/>
              <a:defRPr sz="1600"/>
            </a:lvl1pPr>
            <a:lvl2pPr marL="274320" indent="-137160">
              <a:lnSpc>
                <a:spcPct val="100000"/>
              </a:lnSpc>
              <a:spcBef>
                <a:spcPts val="0"/>
              </a:spcBef>
              <a:buSzPct val="50000"/>
              <a:defRPr sz="1400"/>
            </a:lvl2pPr>
            <a:lvl3pPr marL="411480" indent="-137160">
              <a:lnSpc>
                <a:spcPct val="100000"/>
              </a:lnSpc>
              <a:spcBef>
                <a:spcPts val="0"/>
              </a:spcBef>
              <a:buSzPct val="50000"/>
              <a:defRPr sz="1200"/>
            </a:lvl3pPr>
            <a:lvl4pPr marL="548640" indent="-137160">
              <a:lnSpc>
                <a:spcPct val="100000"/>
              </a:lnSpc>
              <a:spcBef>
                <a:spcPts val="0"/>
              </a:spcBef>
              <a:buSzPct val="50000"/>
              <a:defRPr sz="1100"/>
            </a:lvl4pPr>
            <a:lvl5pPr indent="-137160">
              <a:buSzPct val="50000"/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18DB23-E349-DF43-8126-A1F21B8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74F0D-57B5-C6EE-016C-501DC8D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F0D283-938B-8E26-1C43-DC3AD6509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248316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27;p33">
            <a:extLst>
              <a:ext uri="{FF2B5EF4-FFF2-40B4-BE49-F238E27FC236}">
                <a16:creationId xmlns:a16="http://schemas.microsoft.com/office/drawing/2014/main" id="{E7EB222B-6CF5-9486-E495-4BBCFBA5DEE9}"/>
              </a:ext>
            </a:extLst>
          </p:cNvPr>
          <p:cNvSpPr/>
          <p:nvPr userDrawn="1"/>
        </p:nvSpPr>
        <p:spPr>
          <a:xfrm>
            <a:off x="5400719" y="1198578"/>
            <a:ext cx="6114430" cy="4794575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328;p33">
            <a:extLst>
              <a:ext uri="{FF2B5EF4-FFF2-40B4-BE49-F238E27FC236}">
                <a16:creationId xmlns:a16="http://schemas.microsoft.com/office/drawing/2014/main" id="{1FEBC754-F0A8-F9F6-F804-7081E078D8F5}"/>
              </a:ext>
            </a:extLst>
          </p:cNvPr>
          <p:cNvSpPr/>
          <p:nvPr userDrawn="1"/>
        </p:nvSpPr>
        <p:spPr>
          <a:xfrm>
            <a:off x="5196524" y="838200"/>
            <a:ext cx="6114430" cy="49149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8F8B0E5-D249-4F2F-16F0-7A9A49B95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783080"/>
            <a:ext cx="4959821" cy="1162762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52CFE759-845E-6170-DB8C-EA3FA075BB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351128" cy="68580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7189B6C-4236-0B00-D585-EEE5183EC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13055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D37E9B-F86D-C91D-23CC-19F188DE8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72901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B55B0F1-C1EF-3790-A994-C8C4BB61CCB9}"/>
              </a:ext>
            </a:extLst>
          </p:cNvPr>
          <p:cNvCxnSpPr>
            <a:cxnSpLocks/>
          </p:cNvCxnSpPr>
          <p:nvPr/>
        </p:nvCxnSpPr>
        <p:spPr>
          <a:xfrm>
            <a:off x="4351128" y="6532618"/>
            <a:ext cx="369308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D4F275B-2CE9-CD3C-081E-0B79C125257E}"/>
              </a:ext>
            </a:extLst>
          </p:cNvPr>
          <p:cNvCxnSpPr>
            <a:cxnSpLocks/>
          </p:cNvCxnSpPr>
          <p:nvPr/>
        </p:nvCxnSpPr>
        <p:spPr>
          <a:xfrm>
            <a:off x="8467344" y="6527001"/>
            <a:ext cx="3724656" cy="56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231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E09AA4F6-9CBF-53A8-8FE8-0BAB0E7DC989}"/>
              </a:ext>
            </a:extLst>
          </p:cNvPr>
          <p:cNvSpPr/>
          <p:nvPr userDrawn="1"/>
        </p:nvSpPr>
        <p:spPr>
          <a:xfrm>
            <a:off x="1062566" y="1161412"/>
            <a:ext cx="10221119" cy="483174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328;p33">
            <a:extLst>
              <a:ext uri="{FF2B5EF4-FFF2-40B4-BE49-F238E27FC236}">
                <a16:creationId xmlns:a16="http://schemas.microsoft.com/office/drawing/2014/main" id="{CBE4E0BD-29C0-46EA-4A2D-401DD12AEC12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7EDEC9-86BE-FDB1-3BAE-F5FF0934C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1901952"/>
            <a:ext cx="4873752" cy="1709928"/>
          </a:xfrm>
        </p:spPr>
        <p:txBody>
          <a:bodyPr anchor="t">
            <a:noAutofit/>
          </a:bodyPr>
          <a:lstStyle>
            <a:lvl1pPr marL="0" indent="0" algn="l">
              <a:lnSpc>
                <a:spcPct val="90000"/>
              </a:lnSpc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F6069-AEE4-3455-508E-4B9EE30F0C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108960"/>
            <a:ext cx="3913632" cy="188366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000"/>
              </a:spcBef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EF410E3-CEC7-640A-C8FD-08419E6C330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43482" y="812292"/>
            <a:ext cx="4636008" cy="4928616"/>
          </a:xfr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ctr">
              <a:buNone/>
              <a:defRPr lang="en-US" sz="1800">
                <a:solidFill>
                  <a:schemeClr val="tx1"/>
                </a:solidFill>
              </a:defRPr>
            </a:lvl1pPr>
          </a:lstStyle>
          <a:p>
            <a:pPr marL="0" lvl="0" algn="ctr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02356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FABFF-AED1-441E-410D-E91E5B9E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D9EB3-189A-FE0F-8C95-73C337815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680446-577A-69FB-646E-AF1DA413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E09C2-379A-DC94-A05D-1A629B34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4154343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2A2AC-7ED9-922C-AFA3-C7474D933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73C7A-2028-226F-C1ED-1807BD3B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25B8F9-3C91-FD08-87E3-6E39B35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16245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5BDBB369-4213-AA70-D2DD-33F4E9E1F195}"/>
              </a:ext>
            </a:extLst>
          </p:cNvPr>
          <p:cNvSpPr/>
          <p:nvPr userDrawn="1"/>
        </p:nvSpPr>
        <p:spPr>
          <a:xfrm>
            <a:off x="1072604" y="2550039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Google Shape;1251;p56">
            <a:extLst>
              <a:ext uri="{FF2B5EF4-FFF2-40B4-BE49-F238E27FC236}">
                <a16:creationId xmlns:a16="http://schemas.microsoft.com/office/drawing/2014/main" id="{3BF27898-0ACC-24EB-589A-96F29C94157A}"/>
              </a:ext>
            </a:extLst>
          </p:cNvPr>
          <p:cNvSpPr/>
          <p:nvPr userDrawn="1"/>
        </p:nvSpPr>
        <p:spPr>
          <a:xfrm>
            <a:off x="3235665" y="2522510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251;p56">
            <a:extLst>
              <a:ext uri="{FF2B5EF4-FFF2-40B4-BE49-F238E27FC236}">
                <a16:creationId xmlns:a16="http://schemas.microsoft.com/office/drawing/2014/main" id="{62CA34BE-87A5-8F47-C395-886E6870CF67}"/>
              </a:ext>
            </a:extLst>
          </p:cNvPr>
          <p:cNvSpPr/>
          <p:nvPr userDrawn="1"/>
        </p:nvSpPr>
        <p:spPr>
          <a:xfrm>
            <a:off x="5415148" y="2513962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1251;p56">
            <a:extLst>
              <a:ext uri="{FF2B5EF4-FFF2-40B4-BE49-F238E27FC236}">
                <a16:creationId xmlns:a16="http://schemas.microsoft.com/office/drawing/2014/main" id="{E432D5F8-7F62-B5A0-F3AC-814BFBEEB0ED}"/>
              </a:ext>
            </a:extLst>
          </p:cNvPr>
          <p:cNvSpPr/>
          <p:nvPr userDrawn="1"/>
        </p:nvSpPr>
        <p:spPr>
          <a:xfrm>
            <a:off x="7530416" y="2524926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6" name="Google Shape;1251;p56">
            <a:extLst>
              <a:ext uri="{FF2B5EF4-FFF2-40B4-BE49-F238E27FC236}">
                <a16:creationId xmlns:a16="http://schemas.microsoft.com/office/drawing/2014/main" id="{FBCE3915-CF40-BF29-2DBB-D9F447CC7555}"/>
              </a:ext>
            </a:extLst>
          </p:cNvPr>
          <p:cNvSpPr/>
          <p:nvPr userDrawn="1"/>
        </p:nvSpPr>
        <p:spPr>
          <a:xfrm>
            <a:off x="9709899" y="2516378"/>
            <a:ext cx="1622434" cy="1622434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11789E5-14E6-E7AB-C9D8-6E51B4544B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8672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2" name="Text Placeholder 19">
            <a:extLst>
              <a:ext uri="{FF2B5EF4-FFF2-40B4-BE49-F238E27FC236}">
                <a16:creationId xmlns:a16="http://schemas.microsoft.com/office/drawing/2014/main" id="{AC40220B-3ED2-1841-92D5-C0056EF4740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154680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B8BC651C-16ED-1741-08D3-8BA2D618C65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095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B42AFC50-5862-D501-9586-4A96D4DA66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443216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45772425-B358-35A8-C707-76C81B500ED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28632" y="2441448"/>
            <a:ext cx="1622425" cy="1622425"/>
          </a:xfrm>
          <a:prstGeom prst="ellipse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0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B0B8A0CF-58B1-629F-C8DB-238E511427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4102" y="432511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3973DBDD-5F4C-3094-B5AB-751AF360379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92056" y="432670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6">
            <a:extLst>
              <a:ext uri="{FF2B5EF4-FFF2-40B4-BE49-F238E27FC236}">
                <a16:creationId xmlns:a16="http://schemas.microsoft.com/office/drawing/2014/main" id="{6A7033DE-A188-7F2B-B42D-3B4334B2C4B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8328" y="4313642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6">
            <a:extLst>
              <a:ext uri="{FF2B5EF4-FFF2-40B4-BE49-F238E27FC236}">
                <a16:creationId xmlns:a16="http://schemas.microsoft.com/office/drawing/2014/main" id="{82C8DA85-8265-9485-A51D-73E1629CC54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20594F27-59D4-99D2-77B5-71915573ED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466008" y="4319944"/>
            <a:ext cx="1947672" cy="630936"/>
          </a:xfrm>
        </p:spPr>
        <p:txBody>
          <a:bodyPr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748925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27;p33">
            <a:extLst>
              <a:ext uri="{FF2B5EF4-FFF2-40B4-BE49-F238E27FC236}">
                <a16:creationId xmlns:a16="http://schemas.microsoft.com/office/drawing/2014/main" id="{F51DD675-2DC4-A4BE-C624-3048A2E666B7}"/>
              </a:ext>
            </a:extLst>
          </p:cNvPr>
          <p:cNvSpPr/>
          <p:nvPr userDrawn="1"/>
        </p:nvSpPr>
        <p:spPr>
          <a:xfrm>
            <a:off x="809553" y="1012104"/>
            <a:ext cx="6957749" cy="5061732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328;p33">
            <a:extLst>
              <a:ext uri="{FF2B5EF4-FFF2-40B4-BE49-F238E27FC236}">
                <a16:creationId xmlns:a16="http://schemas.microsoft.com/office/drawing/2014/main" id="{A0952ED0-9FCB-B6D2-E806-E2663B8961D0}"/>
              </a:ext>
            </a:extLst>
          </p:cNvPr>
          <p:cNvSpPr/>
          <p:nvPr userDrawn="1"/>
        </p:nvSpPr>
        <p:spPr>
          <a:xfrm>
            <a:off x="600338" y="782757"/>
            <a:ext cx="6957749" cy="506173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1719072"/>
            <a:ext cx="5038344" cy="1709928"/>
          </a:xfrm>
        </p:spPr>
        <p:txBody>
          <a:bodyPr/>
          <a:lstStyle>
            <a:lvl1pPr algn="l">
              <a:lnSpc>
                <a:spcPct val="90000"/>
              </a:lnSpc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BC3CDDF-FEA3-712D-9071-515D264F06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296656" y="0"/>
            <a:ext cx="3895344" cy="6858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9888" y="3054096"/>
            <a:ext cx="5010912" cy="2130552"/>
          </a:xfrm>
        </p:spPr>
        <p:txBody>
          <a:bodyPr/>
          <a:lstStyle>
            <a:lvl1pPr marL="54864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4F7CD76-D087-685D-2E27-537F34D67EBE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2400" y="6400904"/>
            <a:ext cx="365760" cy="246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3F889-82B6-D594-DA07-4C82AE33663F}"/>
              </a:ext>
            </a:extLst>
          </p:cNvPr>
          <p:cNvGrpSpPr/>
          <p:nvPr userDrawn="1"/>
        </p:nvGrpSpPr>
        <p:grpSpPr>
          <a:xfrm>
            <a:off x="0" y="6527001"/>
            <a:ext cx="8294153" cy="5617"/>
            <a:chOff x="0" y="6527001"/>
            <a:chExt cx="8294153" cy="561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4BFE95-6DCA-752C-0F0C-CCAF1A576CD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920C2FA-C2E7-21E2-09D0-3BA6B1BC2C1E}"/>
                </a:ext>
              </a:extLst>
            </p:cNvPr>
            <p:cNvCxnSpPr>
              <a:cxnSpLocks/>
            </p:cNvCxnSpPr>
            <p:nvPr/>
          </p:nvCxnSpPr>
          <p:spPr>
            <a:xfrm>
              <a:off x="4358640" y="6527001"/>
              <a:ext cx="3935513" cy="5617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208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D51F-4DA4-5AB7-6ACD-17065B86D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017520" cy="1938528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711-7A11-A788-DD48-17D0C3B08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4279392"/>
            <a:ext cx="2980944" cy="40233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Google Shape;1251;p56">
            <a:extLst>
              <a:ext uri="{FF2B5EF4-FFF2-40B4-BE49-F238E27FC236}">
                <a16:creationId xmlns:a16="http://schemas.microsoft.com/office/drawing/2014/main" id="{9061A64A-DA6A-5D22-BE0B-94B0626A6CF1}"/>
              </a:ext>
            </a:extLst>
          </p:cNvPr>
          <p:cNvSpPr/>
          <p:nvPr userDrawn="1"/>
        </p:nvSpPr>
        <p:spPr>
          <a:xfrm>
            <a:off x="5102241" y="597060"/>
            <a:ext cx="5949692" cy="5949692"/>
          </a:xfrm>
          <a:prstGeom prst="ellipse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88E5310-5724-6031-306F-4110AC65EBDB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5001768" y="420624"/>
            <a:ext cx="5897880" cy="5897880"/>
          </a:xfrm>
          <a:prstGeom prst="ellipse">
            <a:avLst/>
          </a:prstGeom>
          <a:solidFill>
            <a:schemeClr val="accent1"/>
          </a:solidFill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79116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" y="1810512"/>
            <a:ext cx="11000232" cy="4160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CBAEF-CF24-7502-B796-D47DF23F2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9E7CE-C596-EE32-BBFE-799C10EF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0B60C-999F-167B-3927-D752A0DE6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120134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327;p33">
            <a:extLst>
              <a:ext uri="{FF2B5EF4-FFF2-40B4-BE49-F238E27FC236}">
                <a16:creationId xmlns:a16="http://schemas.microsoft.com/office/drawing/2014/main" id="{EA1EE280-E44E-F71B-ED1B-CA8CEDEE6175}"/>
              </a:ext>
            </a:extLst>
          </p:cNvPr>
          <p:cNvSpPr/>
          <p:nvPr userDrawn="1"/>
        </p:nvSpPr>
        <p:spPr>
          <a:xfrm>
            <a:off x="1087280" y="1161412"/>
            <a:ext cx="10221119" cy="4831742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accent2">
                  <a:lumMod val="20000"/>
                  <a:lumOff val="80000"/>
                </a:schemeClr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4" name="Google Shape;328;p33">
            <a:extLst>
              <a:ext uri="{FF2B5EF4-FFF2-40B4-BE49-F238E27FC236}">
                <a16:creationId xmlns:a16="http://schemas.microsoft.com/office/drawing/2014/main" id="{332C8624-D848-DF0C-9104-7A2655E4A0FE}"/>
              </a:ext>
            </a:extLst>
          </p:cNvPr>
          <p:cNvSpPr/>
          <p:nvPr userDrawn="1"/>
        </p:nvSpPr>
        <p:spPr>
          <a:xfrm>
            <a:off x="858371" y="800100"/>
            <a:ext cx="10221119" cy="4953001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01426A-0740-2EB9-FC34-9C0434593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2072" y="2322576"/>
            <a:ext cx="6473952" cy="1901952"/>
          </a:xfrm>
        </p:spPr>
        <p:txBody>
          <a:bodyPr anchor="ctr"/>
          <a:lstStyle>
            <a:lvl1pPr algn="l">
              <a:lnSpc>
                <a:spcPct val="90000"/>
              </a:lnSpc>
              <a:defRPr sz="4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4817D722-78FF-E98D-229F-DDC8146F55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7874" y="809103"/>
            <a:ext cx="1798955" cy="2062163"/>
          </a:xfrm>
        </p:spPr>
        <p:txBody>
          <a:bodyPr anchor="t"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“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6C1B-F86D-84E1-F13C-1A2310E17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072" y="4334256"/>
            <a:ext cx="2340864" cy="58521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F9A35D83-86B3-5132-45B2-6382E8F3A4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281160" y="3957272"/>
            <a:ext cx="1798955" cy="2062163"/>
          </a:xfrm>
        </p:spPr>
        <p:txBody>
          <a:bodyPr/>
          <a:lstStyle>
            <a:lvl1pPr marL="0" indent="0">
              <a:buNone/>
              <a:defRPr sz="250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”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53ABF-1C17-E7D0-EEB7-468CEDF285C7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A64DF1-77A3-B856-5F46-12724706B8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61FC7-9CAD-4B2D-A8F6-C172AF6D5EB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84380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149;p53">
            <a:extLst>
              <a:ext uri="{FF2B5EF4-FFF2-40B4-BE49-F238E27FC236}">
                <a16:creationId xmlns:a16="http://schemas.microsoft.com/office/drawing/2014/main" id="{E21113D2-FC9F-27EC-7A45-E8F7695D1407}"/>
              </a:ext>
            </a:extLst>
          </p:cNvPr>
          <p:cNvSpPr/>
          <p:nvPr userDrawn="1"/>
        </p:nvSpPr>
        <p:spPr>
          <a:xfrm>
            <a:off x="694922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9" name="Google Shape;1149;p53">
            <a:extLst>
              <a:ext uri="{FF2B5EF4-FFF2-40B4-BE49-F238E27FC236}">
                <a16:creationId xmlns:a16="http://schemas.microsoft.com/office/drawing/2014/main" id="{AD0B836B-7152-D6F5-7044-4B3B321454F5}"/>
              </a:ext>
            </a:extLst>
          </p:cNvPr>
          <p:cNvSpPr/>
          <p:nvPr userDrawn="1"/>
        </p:nvSpPr>
        <p:spPr>
          <a:xfrm>
            <a:off x="3541000" y="2330750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149;p53">
            <a:extLst>
              <a:ext uri="{FF2B5EF4-FFF2-40B4-BE49-F238E27FC236}">
                <a16:creationId xmlns:a16="http://schemas.microsoft.com/office/drawing/2014/main" id="{65518B88-F549-D8C7-0CD2-91E7CABE5E13}"/>
              </a:ext>
            </a:extLst>
          </p:cNvPr>
          <p:cNvSpPr/>
          <p:nvPr userDrawn="1"/>
        </p:nvSpPr>
        <p:spPr>
          <a:xfrm>
            <a:off x="6387080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149;p53">
            <a:extLst>
              <a:ext uri="{FF2B5EF4-FFF2-40B4-BE49-F238E27FC236}">
                <a16:creationId xmlns:a16="http://schemas.microsoft.com/office/drawing/2014/main" id="{EF098B7F-7320-E28C-D4A0-9C0D6072BDA7}"/>
              </a:ext>
            </a:extLst>
          </p:cNvPr>
          <p:cNvSpPr/>
          <p:nvPr userDrawn="1"/>
        </p:nvSpPr>
        <p:spPr>
          <a:xfrm>
            <a:off x="9233158" y="2328404"/>
            <a:ext cx="2542032" cy="3200400"/>
          </a:xfrm>
          <a:prstGeom prst="rect">
            <a:avLst/>
          </a:prstGeom>
          <a:solidFill>
            <a:schemeClr val="accent4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2193042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2193042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2169547"/>
            <a:ext cx="2514600" cy="3200400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2377440"/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2169547"/>
            <a:ext cx="2487168" cy="210312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4846546"/>
            <a:ext cx="2514600" cy="33832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8252B54-8A68-DB21-54FB-342276BCEE38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384EF8F-B039-D242-A81B-F393B674C274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9D6E63-D581-350F-03A0-665A80481391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5D09F-A5CA-2745-537C-05333575CD8F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2B86B-C1F2-7E0E-C065-E2B156A7F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D0AFDD5-844D-364D-8AEC-50CF4D36D55D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DA4D1-2752-E7A4-2EB8-33E55361D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C200B8-5151-AE1E-3DA7-04B965986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939377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149;p53">
            <a:extLst>
              <a:ext uri="{FF2B5EF4-FFF2-40B4-BE49-F238E27FC236}">
                <a16:creationId xmlns:a16="http://schemas.microsoft.com/office/drawing/2014/main" id="{559D8666-7371-3C57-AFFE-49810709BDDB}"/>
              </a:ext>
            </a:extLst>
          </p:cNvPr>
          <p:cNvSpPr/>
          <p:nvPr userDrawn="1"/>
        </p:nvSpPr>
        <p:spPr>
          <a:xfrm>
            <a:off x="663551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2" name="Google Shape;1149;p53">
            <a:extLst>
              <a:ext uri="{FF2B5EF4-FFF2-40B4-BE49-F238E27FC236}">
                <a16:creationId xmlns:a16="http://schemas.microsoft.com/office/drawing/2014/main" id="{434B564B-DE03-74A6-773C-0FD4632658D1}"/>
              </a:ext>
            </a:extLst>
          </p:cNvPr>
          <p:cNvSpPr/>
          <p:nvPr userDrawn="1"/>
        </p:nvSpPr>
        <p:spPr>
          <a:xfrm>
            <a:off x="663550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149;p53">
            <a:extLst>
              <a:ext uri="{FF2B5EF4-FFF2-40B4-BE49-F238E27FC236}">
                <a16:creationId xmlns:a16="http://schemas.microsoft.com/office/drawing/2014/main" id="{A98F51D8-7768-BB9C-DEFD-FE6F101B538B}"/>
              </a:ext>
            </a:extLst>
          </p:cNvPr>
          <p:cNvSpPr/>
          <p:nvPr userDrawn="1"/>
        </p:nvSpPr>
        <p:spPr>
          <a:xfrm>
            <a:off x="3509629" y="1967633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149;p53">
            <a:extLst>
              <a:ext uri="{FF2B5EF4-FFF2-40B4-BE49-F238E27FC236}">
                <a16:creationId xmlns:a16="http://schemas.microsoft.com/office/drawing/2014/main" id="{824DDB7E-F583-BE45-8440-04134133EF5E}"/>
              </a:ext>
            </a:extLst>
          </p:cNvPr>
          <p:cNvSpPr/>
          <p:nvPr userDrawn="1"/>
        </p:nvSpPr>
        <p:spPr>
          <a:xfrm>
            <a:off x="3509628" y="4337851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149;p53">
            <a:extLst>
              <a:ext uri="{FF2B5EF4-FFF2-40B4-BE49-F238E27FC236}">
                <a16:creationId xmlns:a16="http://schemas.microsoft.com/office/drawing/2014/main" id="{3AB34327-1213-C6F7-069A-661286889411}"/>
              </a:ext>
            </a:extLst>
          </p:cNvPr>
          <p:cNvSpPr/>
          <p:nvPr userDrawn="1"/>
        </p:nvSpPr>
        <p:spPr>
          <a:xfrm>
            <a:off x="6355709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149;p53">
            <a:extLst>
              <a:ext uri="{FF2B5EF4-FFF2-40B4-BE49-F238E27FC236}">
                <a16:creationId xmlns:a16="http://schemas.microsoft.com/office/drawing/2014/main" id="{B6BF1339-971D-E8EC-9A92-C646A04A9796}"/>
              </a:ext>
            </a:extLst>
          </p:cNvPr>
          <p:cNvSpPr/>
          <p:nvPr userDrawn="1"/>
        </p:nvSpPr>
        <p:spPr>
          <a:xfrm>
            <a:off x="6355708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4" name="Google Shape;1149;p53">
            <a:extLst>
              <a:ext uri="{FF2B5EF4-FFF2-40B4-BE49-F238E27FC236}">
                <a16:creationId xmlns:a16="http://schemas.microsoft.com/office/drawing/2014/main" id="{2C16FE32-0722-CA1D-92A1-77B7780BDE81}"/>
              </a:ext>
            </a:extLst>
          </p:cNvPr>
          <p:cNvSpPr/>
          <p:nvPr userDrawn="1"/>
        </p:nvSpPr>
        <p:spPr>
          <a:xfrm>
            <a:off x="9201787" y="1965287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149;p53">
            <a:extLst>
              <a:ext uri="{FF2B5EF4-FFF2-40B4-BE49-F238E27FC236}">
                <a16:creationId xmlns:a16="http://schemas.microsoft.com/office/drawing/2014/main" id="{A3D368EA-D182-9937-D248-E4051379E257}"/>
              </a:ext>
            </a:extLst>
          </p:cNvPr>
          <p:cNvSpPr/>
          <p:nvPr userDrawn="1"/>
        </p:nvSpPr>
        <p:spPr>
          <a:xfrm>
            <a:off x="9201786" y="4335505"/>
            <a:ext cx="2543865" cy="2085433"/>
          </a:xfrm>
          <a:prstGeom prst="rect">
            <a:avLst/>
          </a:prstGeom>
          <a:solidFill>
            <a:schemeClr val="accent2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FDA4E-49F9-223C-DA55-A79802EE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349526F-21BB-B06B-612E-8AAA322B41D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581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9DE91A1-A01A-B800-F6EB-C013020202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953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28" name="Text Placeholder 26">
            <a:extLst>
              <a:ext uri="{FF2B5EF4-FFF2-40B4-BE49-F238E27FC236}">
                <a16:creationId xmlns:a16="http://schemas.microsoft.com/office/drawing/2014/main" id="{733EF8C8-3849-9C80-1F6E-7038D113478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022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6" name="Text Placeholder 24">
            <a:extLst>
              <a:ext uri="{FF2B5EF4-FFF2-40B4-BE49-F238E27FC236}">
                <a16:creationId xmlns:a16="http://schemas.microsoft.com/office/drawing/2014/main" id="{F27A4420-EB9D-589B-DE9E-4CFCC6B25A6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6581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7" name="Picture Placeholder 22">
            <a:extLst>
              <a:ext uri="{FF2B5EF4-FFF2-40B4-BE49-F238E27FC236}">
                <a16:creationId xmlns:a16="http://schemas.microsoft.com/office/drawing/2014/main" id="{D76F8DA4-2C9A-48DE-DB4A-045A11601F4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57953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7" name="Text Placeholder 26">
            <a:extLst>
              <a:ext uri="{FF2B5EF4-FFF2-40B4-BE49-F238E27FC236}">
                <a16:creationId xmlns:a16="http://schemas.microsoft.com/office/drawing/2014/main" id="{010C7458-97A7-97A1-88E7-1D3194A7EA4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022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4">
            <a:extLst>
              <a:ext uri="{FF2B5EF4-FFF2-40B4-BE49-F238E27FC236}">
                <a16:creationId xmlns:a16="http://schemas.microsoft.com/office/drawing/2014/main" id="{32F8A8CA-E278-E129-A09C-8C4B7CCA2DE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19856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2">
            <a:extLst>
              <a:ext uri="{FF2B5EF4-FFF2-40B4-BE49-F238E27FC236}">
                <a16:creationId xmlns:a16="http://schemas.microsoft.com/office/drawing/2014/main" id="{3CFBF841-C094-5FA8-63F2-F5DA37C035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433572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1" name="Text Placeholder 26">
            <a:extLst>
              <a:ext uri="{FF2B5EF4-FFF2-40B4-BE49-F238E27FC236}">
                <a16:creationId xmlns:a16="http://schemas.microsoft.com/office/drawing/2014/main" id="{C76BA571-FE5C-F5F7-9056-20BD57DA67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856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Text Placeholder 24">
            <a:extLst>
              <a:ext uri="{FF2B5EF4-FFF2-40B4-BE49-F238E27FC236}">
                <a16:creationId xmlns:a16="http://schemas.microsoft.com/office/drawing/2014/main" id="{27F73601-DBA6-A721-D6BF-321A387810A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19856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22">
            <a:extLst>
              <a:ext uri="{FF2B5EF4-FFF2-40B4-BE49-F238E27FC236}">
                <a16:creationId xmlns:a16="http://schemas.microsoft.com/office/drawing/2014/main" id="{060504F7-2F69-FC38-B09C-5DCA35CD85A9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433572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3843A45B-37B6-D773-B219-9EBAD5F1953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19856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4">
            <a:extLst>
              <a:ext uri="{FF2B5EF4-FFF2-40B4-BE49-F238E27FC236}">
                <a16:creationId xmlns:a16="http://schemas.microsoft.com/office/drawing/2014/main" id="{D7F9FC21-D881-DB86-4C69-C07821DCF3A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63640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Picture Placeholder 22">
            <a:extLst>
              <a:ext uri="{FF2B5EF4-FFF2-40B4-BE49-F238E27FC236}">
                <a16:creationId xmlns:a16="http://schemas.microsoft.com/office/drawing/2014/main" id="{FE2E99DA-5661-F860-9E54-9C42590265F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7356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4" name="Text Placeholder 26">
            <a:extLst>
              <a:ext uri="{FF2B5EF4-FFF2-40B4-BE49-F238E27FC236}">
                <a16:creationId xmlns:a16="http://schemas.microsoft.com/office/drawing/2014/main" id="{99F1332D-1A76-8252-3A4A-73B5BE80BDA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63640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Text Placeholder 24">
            <a:extLst>
              <a:ext uri="{FF2B5EF4-FFF2-40B4-BE49-F238E27FC236}">
                <a16:creationId xmlns:a16="http://schemas.microsoft.com/office/drawing/2014/main" id="{E5E9A104-54F0-5100-0B27-DBD2DF2067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263640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2" name="Picture Placeholder 22">
            <a:extLst>
              <a:ext uri="{FF2B5EF4-FFF2-40B4-BE49-F238E27FC236}">
                <a16:creationId xmlns:a16="http://schemas.microsoft.com/office/drawing/2014/main" id="{23469072-7775-90E2-6C92-C6D03C1DACB0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277356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26">
            <a:extLst>
              <a:ext uri="{FF2B5EF4-FFF2-40B4-BE49-F238E27FC236}">
                <a16:creationId xmlns:a16="http://schemas.microsoft.com/office/drawing/2014/main" id="{BF06B9AA-555D-874C-1198-B3ED9EBC714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63640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4">
            <a:extLst>
              <a:ext uri="{FF2B5EF4-FFF2-40B4-BE49-F238E27FC236}">
                <a16:creationId xmlns:a16="http://schemas.microsoft.com/office/drawing/2014/main" id="{47253530-631C-01D6-E4D5-53EA91819AC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07424" y="186537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Picture Placeholder 22">
            <a:extLst>
              <a:ext uri="{FF2B5EF4-FFF2-40B4-BE49-F238E27FC236}">
                <a16:creationId xmlns:a16="http://schemas.microsoft.com/office/drawing/2014/main" id="{2087F48D-BCD6-2370-DFEB-3DC85577058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121140" y="1874520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7" name="Text Placeholder 26">
            <a:extLst>
              <a:ext uri="{FF2B5EF4-FFF2-40B4-BE49-F238E27FC236}">
                <a16:creationId xmlns:a16="http://schemas.microsoft.com/office/drawing/2014/main" id="{2730E53E-4C0B-1C22-8754-2D69B55DF375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07424" y="3584901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4" name="Text Placeholder 24">
            <a:extLst>
              <a:ext uri="{FF2B5EF4-FFF2-40B4-BE49-F238E27FC236}">
                <a16:creationId xmlns:a16="http://schemas.microsoft.com/office/drawing/2014/main" id="{9690986C-4F11-A46D-923C-CCC08AB6CB7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107424" y="4242816"/>
            <a:ext cx="2514600" cy="2084832"/>
          </a:xfrm>
          <a:solidFill>
            <a:schemeClr val="accent5"/>
          </a:solidFill>
          <a:ln w="25400">
            <a:solidFill>
              <a:schemeClr val="dk1"/>
            </a:solidFill>
          </a:ln>
        </p:spPr>
        <p:txBody>
          <a:bodyPr tIns="1490472"/>
          <a:lstStyle>
            <a:lvl1pPr marL="0" indent="0" algn="ctr">
              <a:buFont typeface="Arial" panose="020B0604020202020204" pitchFamily="34" charset="0"/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5" name="Picture Placeholder 22">
            <a:extLst>
              <a:ext uri="{FF2B5EF4-FFF2-40B4-BE49-F238E27FC236}">
                <a16:creationId xmlns:a16="http://schemas.microsoft.com/office/drawing/2014/main" id="{A4293B55-9185-9732-2F46-4B62C7F1F21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1140" y="4242816"/>
            <a:ext cx="2487168" cy="1280160"/>
          </a:xfrm>
          <a:ln w="25400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26">
            <a:extLst>
              <a:ext uri="{FF2B5EF4-FFF2-40B4-BE49-F238E27FC236}">
                <a16:creationId xmlns:a16="http://schemas.microsoft.com/office/drawing/2014/main" id="{B8529D99-B7B2-6411-E928-9FA204E3842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9107424" y="5947269"/>
            <a:ext cx="2514600" cy="27432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061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s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9EB71-EE42-930D-4E54-FA0F44BD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947672"/>
            <a:ext cx="3209544" cy="2862072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Google Shape;1247;p56">
            <a:extLst>
              <a:ext uri="{FF2B5EF4-FFF2-40B4-BE49-F238E27FC236}">
                <a16:creationId xmlns:a16="http://schemas.microsoft.com/office/drawing/2014/main" id="{1A52F175-2E39-E9BE-B4DF-67098DB248AA}"/>
              </a:ext>
            </a:extLst>
          </p:cNvPr>
          <p:cNvSpPr/>
          <p:nvPr userDrawn="1"/>
        </p:nvSpPr>
        <p:spPr>
          <a:xfrm>
            <a:off x="5607119" y="34704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accent2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9" name="Google Shape;1264;p56">
            <a:extLst>
              <a:ext uri="{FF2B5EF4-FFF2-40B4-BE49-F238E27FC236}">
                <a16:creationId xmlns:a16="http://schemas.microsoft.com/office/drawing/2014/main" id="{CE3B3000-733D-1995-D39A-E659E5A429CC}"/>
              </a:ext>
            </a:extLst>
          </p:cNvPr>
          <p:cNvSpPr/>
          <p:nvPr userDrawn="1"/>
        </p:nvSpPr>
        <p:spPr>
          <a:xfrm>
            <a:off x="5607119" y="16236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1" name="Google Shape;1278;p56">
            <a:extLst>
              <a:ext uri="{FF2B5EF4-FFF2-40B4-BE49-F238E27FC236}">
                <a16:creationId xmlns:a16="http://schemas.microsoft.com/office/drawing/2014/main" id="{F1BC0AB2-17DA-D97E-3052-DA48D80F7428}"/>
              </a:ext>
            </a:extLst>
          </p:cNvPr>
          <p:cNvSpPr/>
          <p:nvPr userDrawn="1"/>
        </p:nvSpPr>
        <p:spPr>
          <a:xfrm>
            <a:off x="5607119" y="292595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3" name="Google Shape;1278;p56">
            <a:extLst>
              <a:ext uri="{FF2B5EF4-FFF2-40B4-BE49-F238E27FC236}">
                <a16:creationId xmlns:a16="http://schemas.microsoft.com/office/drawing/2014/main" id="{C860490F-E3DB-3E9F-0AC6-F04949DC59C3}"/>
              </a:ext>
            </a:extLst>
          </p:cNvPr>
          <p:cNvSpPr/>
          <p:nvPr userDrawn="1"/>
        </p:nvSpPr>
        <p:spPr>
          <a:xfrm>
            <a:off x="5607120" y="4223036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5" name="Google Shape;1278;p56">
            <a:extLst>
              <a:ext uri="{FF2B5EF4-FFF2-40B4-BE49-F238E27FC236}">
                <a16:creationId xmlns:a16="http://schemas.microsoft.com/office/drawing/2014/main" id="{522E5778-EA03-EFC4-08AA-ECB1C07ED56E}"/>
              </a:ext>
            </a:extLst>
          </p:cNvPr>
          <p:cNvSpPr/>
          <p:nvPr userDrawn="1"/>
        </p:nvSpPr>
        <p:spPr>
          <a:xfrm>
            <a:off x="5607120" y="5519473"/>
            <a:ext cx="6281928" cy="1039748"/>
          </a:xfrm>
          <a:prstGeom prst="rect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17" name="Google Shape;1268;p56">
            <a:extLst>
              <a:ext uri="{FF2B5EF4-FFF2-40B4-BE49-F238E27FC236}">
                <a16:creationId xmlns:a16="http://schemas.microsoft.com/office/drawing/2014/main" id="{EEA0BE49-92E1-A1A3-40E0-DDAA5511F637}"/>
              </a:ext>
            </a:extLst>
          </p:cNvPr>
          <p:cNvSpPr/>
          <p:nvPr userDrawn="1"/>
        </p:nvSpPr>
        <p:spPr>
          <a:xfrm>
            <a:off x="4348745" y="1637743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19" name="Google Shape;1282;p56">
            <a:extLst>
              <a:ext uri="{FF2B5EF4-FFF2-40B4-BE49-F238E27FC236}">
                <a16:creationId xmlns:a16="http://schemas.microsoft.com/office/drawing/2014/main" id="{DF15F1EC-1D2B-FF49-7785-26BC7083A07C}"/>
              </a:ext>
            </a:extLst>
          </p:cNvPr>
          <p:cNvSpPr/>
          <p:nvPr userDrawn="1"/>
        </p:nvSpPr>
        <p:spPr>
          <a:xfrm>
            <a:off x="4348745" y="2927249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1" name="Google Shape;1282;p56">
            <a:extLst>
              <a:ext uri="{FF2B5EF4-FFF2-40B4-BE49-F238E27FC236}">
                <a16:creationId xmlns:a16="http://schemas.microsoft.com/office/drawing/2014/main" id="{BE3FDD69-3D60-CF6B-97A3-7B2C1AE3100A}"/>
              </a:ext>
            </a:extLst>
          </p:cNvPr>
          <p:cNvSpPr/>
          <p:nvPr userDrawn="1"/>
        </p:nvSpPr>
        <p:spPr>
          <a:xfrm>
            <a:off x="4348745" y="427700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3" name="Google Shape;1282;p56">
            <a:extLst>
              <a:ext uri="{FF2B5EF4-FFF2-40B4-BE49-F238E27FC236}">
                <a16:creationId xmlns:a16="http://schemas.microsoft.com/office/drawing/2014/main" id="{E3BB1E5B-DA10-B332-D4B8-D551C3053C53}"/>
              </a:ext>
            </a:extLst>
          </p:cNvPr>
          <p:cNvSpPr/>
          <p:nvPr userDrawn="1"/>
        </p:nvSpPr>
        <p:spPr>
          <a:xfrm>
            <a:off x="4348745" y="5568541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5" name="Google Shape;1251;p56">
            <a:extLst>
              <a:ext uri="{FF2B5EF4-FFF2-40B4-BE49-F238E27FC236}">
                <a16:creationId xmlns:a16="http://schemas.microsoft.com/office/drawing/2014/main" id="{8D887B7F-9EBA-E7B8-64CE-5EAB1DF08E19}"/>
              </a:ext>
            </a:extLst>
          </p:cNvPr>
          <p:cNvSpPr/>
          <p:nvPr userDrawn="1"/>
        </p:nvSpPr>
        <p:spPr>
          <a:xfrm>
            <a:off x="4348745" y="361116"/>
            <a:ext cx="969865" cy="969865"/>
          </a:xfrm>
          <a:prstGeom prst="ellipse">
            <a:avLst/>
          </a:prstGeom>
          <a:solidFill>
            <a:schemeClr val="accent3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27" name="Google Shape;1248;p56">
            <a:extLst>
              <a:ext uri="{FF2B5EF4-FFF2-40B4-BE49-F238E27FC236}">
                <a16:creationId xmlns:a16="http://schemas.microsoft.com/office/drawing/2014/main" id="{5AC86C31-7E67-B4EC-1AE0-291ED77F2214}"/>
              </a:ext>
            </a:extLst>
          </p:cNvPr>
          <p:cNvSpPr/>
          <p:nvPr userDrawn="1"/>
        </p:nvSpPr>
        <p:spPr>
          <a:xfrm>
            <a:off x="5512393" y="24143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29" name="Google Shape;1265;p56">
            <a:extLst>
              <a:ext uri="{FF2B5EF4-FFF2-40B4-BE49-F238E27FC236}">
                <a16:creationId xmlns:a16="http://schemas.microsoft.com/office/drawing/2014/main" id="{A7BF8E2B-5184-B584-D484-7D82C9DA6C41}"/>
              </a:ext>
            </a:extLst>
          </p:cNvPr>
          <p:cNvSpPr/>
          <p:nvPr userDrawn="1"/>
        </p:nvSpPr>
        <p:spPr>
          <a:xfrm>
            <a:off x="5512393" y="15180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1" name="Google Shape;1279;p56">
            <a:extLst>
              <a:ext uri="{FF2B5EF4-FFF2-40B4-BE49-F238E27FC236}">
                <a16:creationId xmlns:a16="http://schemas.microsoft.com/office/drawing/2014/main" id="{9E808B73-94D7-57E7-3837-3DA718162E5B}"/>
              </a:ext>
            </a:extLst>
          </p:cNvPr>
          <p:cNvSpPr/>
          <p:nvPr userDrawn="1"/>
        </p:nvSpPr>
        <p:spPr>
          <a:xfrm>
            <a:off x="5512393" y="2807563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3" name="Google Shape;1279;p56">
            <a:extLst>
              <a:ext uri="{FF2B5EF4-FFF2-40B4-BE49-F238E27FC236}">
                <a16:creationId xmlns:a16="http://schemas.microsoft.com/office/drawing/2014/main" id="{F340E0DF-98FD-EA55-7B4B-8E58FC5CFCDA}"/>
              </a:ext>
            </a:extLst>
          </p:cNvPr>
          <p:cNvSpPr/>
          <p:nvPr userDrawn="1"/>
        </p:nvSpPr>
        <p:spPr>
          <a:xfrm>
            <a:off x="5512394" y="4117420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5" name="Google Shape;1279;p56">
            <a:extLst>
              <a:ext uri="{FF2B5EF4-FFF2-40B4-BE49-F238E27FC236}">
                <a16:creationId xmlns:a16="http://schemas.microsoft.com/office/drawing/2014/main" id="{1F52D7F5-AD34-C5B1-EEA2-F711AD3A8C3F}"/>
              </a:ext>
            </a:extLst>
          </p:cNvPr>
          <p:cNvSpPr/>
          <p:nvPr userDrawn="1"/>
        </p:nvSpPr>
        <p:spPr>
          <a:xfrm>
            <a:off x="5512394" y="5413857"/>
            <a:ext cx="6281928" cy="1039748"/>
          </a:xfrm>
          <a:prstGeom prst="rect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+mj-lt"/>
              <a:ea typeface="Karla"/>
              <a:cs typeface="Karla"/>
              <a:sym typeface="Karla"/>
            </a:endParaRPr>
          </a:p>
        </p:txBody>
      </p:sp>
      <p:sp>
        <p:nvSpPr>
          <p:cNvPr id="37" name="Google Shape;1251;p56">
            <a:extLst>
              <a:ext uri="{FF2B5EF4-FFF2-40B4-BE49-F238E27FC236}">
                <a16:creationId xmlns:a16="http://schemas.microsoft.com/office/drawing/2014/main" id="{A4889AFC-C17E-6AF6-25D9-F977ACD04A9D}"/>
              </a:ext>
            </a:extLst>
          </p:cNvPr>
          <p:cNvSpPr/>
          <p:nvPr userDrawn="1"/>
        </p:nvSpPr>
        <p:spPr>
          <a:xfrm>
            <a:off x="4290632" y="303003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39" name="Google Shape;1268;p56">
            <a:extLst>
              <a:ext uri="{FF2B5EF4-FFF2-40B4-BE49-F238E27FC236}">
                <a16:creationId xmlns:a16="http://schemas.microsoft.com/office/drawing/2014/main" id="{5E0F6889-9671-EA56-B88B-DBA6C149062C}"/>
              </a:ext>
            </a:extLst>
          </p:cNvPr>
          <p:cNvSpPr/>
          <p:nvPr userDrawn="1"/>
        </p:nvSpPr>
        <p:spPr>
          <a:xfrm>
            <a:off x="4290632" y="1579630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1" name="Google Shape;1282;p56">
            <a:extLst>
              <a:ext uri="{FF2B5EF4-FFF2-40B4-BE49-F238E27FC236}">
                <a16:creationId xmlns:a16="http://schemas.microsoft.com/office/drawing/2014/main" id="{44CB8F8B-1D14-EA9D-117E-79BB0DB776E9}"/>
              </a:ext>
            </a:extLst>
          </p:cNvPr>
          <p:cNvSpPr/>
          <p:nvPr userDrawn="1"/>
        </p:nvSpPr>
        <p:spPr>
          <a:xfrm>
            <a:off x="4290632" y="2869136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3" name="Google Shape;1282;p56">
            <a:extLst>
              <a:ext uri="{FF2B5EF4-FFF2-40B4-BE49-F238E27FC236}">
                <a16:creationId xmlns:a16="http://schemas.microsoft.com/office/drawing/2014/main" id="{9D8D9DEA-F6DA-EFDC-5DDF-946728969392}"/>
              </a:ext>
            </a:extLst>
          </p:cNvPr>
          <p:cNvSpPr/>
          <p:nvPr userDrawn="1"/>
        </p:nvSpPr>
        <p:spPr>
          <a:xfrm>
            <a:off x="4290632" y="4217824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5" name="Google Shape;1282;p56">
            <a:extLst>
              <a:ext uri="{FF2B5EF4-FFF2-40B4-BE49-F238E27FC236}">
                <a16:creationId xmlns:a16="http://schemas.microsoft.com/office/drawing/2014/main" id="{5B83F600-A2A8-FC3E-235C-F63589027CEC}"/>
              </a:ext>
            </a:extLst>
          </p:cNvPr>
          <p:cNvSpPr/>
          <p:nvPr userDrawn="1"/>
        </p:nvSpPr>
        <p:spPr>
          <a:xfrm>
            <a:off x="4290632" y="5510428"/>
            <a:ext cx="969865" cy="969865"/>
          </a:xfrm>
          <a:prstGeom prst="ellipse">
            <a:avLst/>
          </a:prstGeom>
          <a:solidFill>
            <a:schemeClr val="accent5"/>
          </a:solidFill>
          <a:ln w="254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noProof="0">
              <a:solidFill>
                <a:schemeClr val="lt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3B37AA0A-CC3F-643E-4CA3-94EE9D0B955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455524" y="467895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04148F56-845C-40C8-5EFE-44B32FB5576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69864" y="457200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8" name="Text Placeholder 52">
            <a:extLst>
              <a:ext uri="{FF2B5EF4-FFF2-40B4-BE49-F238E27FC236}">
                <a16:creationId xmlns:a16="http://schemas.microsoft.com/office/drawing/2014/main" id="{6FAEB77B-C9AE-5EC8-3043-2C6C91015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69864" y="780642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8" name="Picture Placeholder 46">
            <a:extLst>
              <a:ext uri="{FF2B5EF4-FFF2-40B4-BE49-F238E27FC236}">
                <a16:creationId xmlns:a16="http://schemas.microsoft.com/office/drawing/2014/main" id="{EA6CA3D6-A486-C220-D150-162068803F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455524" y="1744522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4" name="Text Placeholder 52">
            <a:extLst>
              <a:ext uri="{FF2B5EF4-FFF2-40B4-BE49-F238E27FC236}">
                <a16:creationId xmlns:a16="http://schemas.microsoft.com/office/drawing/2014/main" id="{B70CC111-C404-5983-7E1A-758C72DA21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9864" y="1746504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9" name="Text Placeholder 52">
            <a:extLst>
              <a:ext uri="{FF2B5EF4-FFF2-40B4-BE49-F238E27FC236}">
                <a16:creationId xmlns:a16="http://schemas.microsoft.com/office/drawing/2014/main" id="{0FACAEC0-F5EF-8921-74B5-2C775EC42E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9864" y="2069946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9" name="Picture Placeholder 46">
            <a:extLst>
              <a:ext uri="{FF2B5EF4-FFF2-40B4-BE49-F238E27FC236}">
                <a16:creationId xmlns:a16="http://schemas.microsoft.com/office/drawing/2014/main" id="{D85BED76-EF8A-3369-FA46-11513F2D223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455524" y="3034028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5" name="Text Placeholder 52">
            <a:extLst>
              <a:ext uri="{FF2B5EF4-FFF2-40B4-BE49-F238E27FC236}">
                <a16:creationId xmlns:a16="http://schemas.microsoft.com/office/drawing/2014/main" id="{3A752FC9-DE9C-9701-E24E-6F1AC075B1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69864" y="3035808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0" name="Text Placeholder 52">
            <a:extLst>
              <a:ext uri="{FF2B5EF4-FFF2-40B4-BE49-F238E27FC236}">
                <a16:creationId xmlns:a16="http://schemas.microsoft.com/office/drawing/2014/main" id="{5CA64FAC-BAC1-519A-1252-ED8A726B631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769864" y="3359250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0" name="Picture Placeholder 46">
            <a:extLst>
              <a:ext uri="{FF2B5EF4-FFF2-40B4-BE49-F238E27FC236}">
                <a16:creationId xmlns:a16="http://schemas.microsoft.com/office/drawing/2014/main" id="{5FF1804E-BBAF-5060-07A3-705BCCF0D7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55524" y="4382716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6" name="Text Placeholder 52">
            <a:extLst>
              <a:ext uri="{FF2B5EF4-FFF2-40B4-BE49-F238E27FC236}">
                <a16:creationId xmlns:a16="http://schemas.microsoft.com/office/drawing/2014/main" id="{D03AC44E-421F-94EE-DC26-D4F6FB1D54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769864" y="4325112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1" name="Text Placeholder 52">
            <a:extLst>
              <a:ext uri="{FF2B5EF4-FFF2-40B4-BE49-F238E27FC236}">
                <a16:creationId xmlns:a16="http://schemas.microsoft.com/office/drawing/2014/main" id="{4806989D-2A9A-5590-1EF7-9BF0E1F4C43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769864" y="4648554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1" name="Picture Placeholder 46">
            <a:extLst>
              <a:ext uri="{FF2B5EF4-FFF2-40B4-BE49-F238E27FC236}">
                <a16:creationId xmlns:a16="http://schemas.microsoft.com/office/drawing/2014/main" id="{C28AAD1A-4269-0A5C-7418-7DFC69060C9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455524" y="5675320"/>
            <a:ext cx="640080" cy="640080"/>
          </a:xfrm>
        </p:spPr>
        <p:txBody>
          <a:bodyPr anchor="ctr"/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57" name="Text Placeholder 52">
            <a:extLst>
              <a:ext uri="{FF2B5EF4-FFF2-40B4-BE49-F238E27FC236}">
                <a16:creationId xmlns:a16="http://schemas.microsoft.com/office/drawing/2014/main" id="{650C0EB3-5783-DC1F-09A3-02DFAA3164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69864" y="5614416"/>
            <a:ext cx="3840480" cy="338328"/>
          </a:xfrm>
        </p:spPr>
        <p:txBody>
          <a:bodyPr/>
          <a:lstStyle>
            <a:lvl1pPr marL="0" indent="0">
              <a:buNone/>
              <a:defRPr sz="2000">
                <a:latin typeface="+mj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2" name="Text Placeholder 52">
            <a:extLst>
              <a:ext uri="{FF2B5EF4-FFF2-40B4-BE49-F238E27FC236}">
                <a16:creationId xmlns:a16="http://schemas.microsoft.com/office/drawing/2014/main" id="{94850C9F-BD14-9481-E7F6-526639251EB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769864" y="5937858"/>
            <a:ext cx="5029200" cy="33832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494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94A45C-8F79-9A61-77E8-09BC4E628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952" y="5120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6656E-6C21-DB29-00F0-0CC844DE3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742D6-DB37-81C8-6BDD-5C9150A7DF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9145" y="6400904"/>
            <a:ext cx="64008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4DB44-E775-B332-D1F0-40DB3A5FA3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64480" y="6400904"/>
            <a:ext cx="146304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C1C4E-47DA-0CDC-75C8-42E9F1EBDE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00904"/>
            <a:ext cx="365760" cy="246888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lvl1pPr algn="ctr">
              <a:defRPr sz="1000">
                <a:solidFill>
                  <a:schemeClr val="tx1"/>
                </a:solidFill>
                <a:latin typeface="+mj-lt"/>
              </a:defRPr>
            </a:lvl1pPr>
          </a:lstStyle>
          <a:p>
            <a:fld id="{8D0AFDD5-844D-364D-8AEC-50CF4D36D55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E05079-2B34-E435-A882-A172DE176AE1}"/>
              </a:ext>
            </a:extLst>
          </p:cNvPr>
          <p:cNvCxnSpPr>
            <a:cxnSpLocks/>
          </p:cNvCxnSpPr>
          <p:nvPr userDrawn="1"/>
        </p:nvCxnSpPr>
        <p:spPr>
          <a:xfrm>
            <a:off x="0" y="6535885"/>
            <a:ext cx="838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8440547-EE65-F9CE-1D02-2D326735F06D}"/>
              </a:ext>
            </a:extLst>
          </p:cNvPr>
          <p:cNvCxnSpPr>
            <a:cxnSpLocks/>
          </p:cNvCxnSpPr>
          <p:nvPr userDrawn="1"/>
        </p:nvCxnSpPr>
        <p:spPr>
          <a:xfrm>
            <a:off x="1205025" y="6535885"/>
            <a:ext cx="41605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DB9DC65-7A98-9009-CD43-4A4B57960D46}"/>
              </a:ext>
            </a:extLst>
          </p:cNvPr>
          <p:cNvCxnSpPr>
            <a:cxnSpLocks/>
          </p:cNvCxnSpPr>
          <p:nvPr userDrawn="1"/>
        </p:nvCxnSpPr>
        <p:spPr>
          <a:xfrm>
            <a:off x="6802120" y="6528812"/>
            <a:ext cx="38404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653D1C-9830-A9D3-084A-35BD971D10F5}"/>
              </a:ext>
            </a:extLst>
          </p:cNvPr>
          <p:cNvCxnSpPr>
            <a:cxnSpLocks/>
          </p:cNvCxnSpPr>
          <p:nvPr userDrawn="1"/>
        </p:nvCxnSpPr>
        <p:spPr>
          <a:xfrm>
            <a:off x="11276341" y="6528816"/>
            <a:ext cx="914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52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58" r:id="rId5"/>
    <p:sldLayoutId id="2147483661" r:id="rId6"/>
    <p:sldLayoutId id="2147483663" r:id="rId7"/>
    <p:sldLayoutId id="2147483664" r:id="rId8"/>
    <p:sldLayoutId id="2147483668" r:id="rId9"/>
    <p:sldLayoutId id="2147483662" r:id="rId10"/>
    <p:sldLayoutId id="2147483653" r:id="rId11"/>
    <p:sldLayoutId id="2147483669" r:id="rId12"/>
    <p:sldLayoutId id="2147483665" r:id="rId13"/>
    <p:sldLayoutId id="2147483666" r:id="rId14"/>
    <p:sldLayoutId id="2147483667" r:id="rId15"/>
    <p:sldLayoutId id="2147483654" r:id="rId16"/>
    <p:sldLayoutId id="2147483655" r:id="rId17"/>
  </p:sldLayoutIdLst>
  <p:hf hdr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A4F37AB6-4681-D744-2F89-2949D08676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981076"/>
            <a:ext cx="6409182" cy="2778632"/>
          </a:xfrm>
        </p:spPr>
        <p:txBody>
          <a:bodyPr/>
          <a:lstStyle/>
          <a:p>
            <a:r>
              <a:rPr lang="en-US" dirty="0"/>
              <a:t>GUI implementation using Java</a:t>
            </a:r>
          </a:p>
        </p:txBody>
      </p:sp>
      <p:sp>
        <p:nvSpPr>
          <p:cNvPr id="26" name="Subtitle 25">
            <a:extLst>
              <a:ext uri="{FF2B5EF4-FFF2-40B4-BE49-F238E27FC236}">
                <a16:creationId xmlns:a16="http://schemas.microsoft.com/office/drawing/2014/main" id="{06930851-3EE7-5B25-F590-CCB7467A2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3039" y="4014216"/>
            <a:ext cx="4966335" cy="1548384"/>
          </a:xfrm>
        </p:spPr>
        <p:txBody>
          <a:bodyPr/>
          <a:lstStyle/>
          <a:p>
            <a:r>
              <a:rPr lang="en-US" dirty="0"/>
              <a:t>- </a:t>
            </a:r>
            <a:r>
              <a:rPr lang="en-US" dirty="0" err="1"/>
              <a:t>Sulav</a:t>
            </a:r>
            <a:r>
              <a:rPr lang="en-US" dirty="0"/>
              <a:t> Singhal – B230033CS</a:t>
            </a:r>
          </a:p>
          <a:p>
            <a:r>
              <a:rPr lang="en-US" dirty="0"/>
              <a:t>- </a:t>
            </a:r>
            <a:r>
              <a:rPr lang="en-US" dirty="0" err="1"/>
              <a:t>Tejavath</a:t>
            </a:r>
            <a:r>
              <a:rPr lang="en-US" dirty="0"/>
              <a:t> </a:t>
            </a:r>
            <a:r>
              <a:rPr lang="en-US" dirty="0" err="1"/>
              <a:t>Amarsing</a:t>
            </a:r>
            <a:r>
              <a:rPr lang="en-US" dirty="0"/>
              <a:t> Nayak – B230035CS</a:t>
            </a:r>
          </a:p>
          <a:p>
            <a:r>
              <a:rPr lang="en-US" dirty="0"/>
              <a:t>- Mohammed Arsh </a:t>
            </a:r>
            <a:r>
              <a:rPr lang="en-US" dirty="0" err="1"/>
              <a:t>Thanari</a:t>
            </a:r>
            <a:r>
              <a:rPr lang="en-US" dirty="0"/>
              <a:t> – B230040CS</a:t>
            </a:r>
          </a:p>
          <a:p>
            <a:r>
              <a:rPr lang="en-US" dirty="0"/>
              <a:t>- Yash Gupta –B230038CS</a:t>
            </a:r>
          </a:p>
          <a:p>
            <a:endParaRPr lang="en-US" dirty="0"/>
          </a:p>
        </p:txBody>
      </p:sp>
      <p:pic>
        <p:nvPicPr>
          <p:cNvPr id="11" name="Picture Placeholder 10" descr="An old computer with a keyboard and mouse&#10;&#10;Description automatically generated">
            <a:extLst>
              <a:ext uri="{FF2B5EF4-FFF2-40B4-BE49-F238E27FC236}">
                <a16:creationId xmlns:a16="http://schemas.microsoft.com/office/drawing/2014/main" id="{218F27D0-C1E8-ADB3-4277-CA5120CF8D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28125" r="28125"/>
          <a:stretch>
            <a:fillRect/>
          </a:stretch>
        </p:blipFill>
        <p:spPr>
          <a:xfrm>
            <a:off x="7291387" y="831056"/>
            <a:ext cx="3833813" cy="4929187"/>
          </a:xfrm>
        </p:spPr>
      </p:pic>
    </p:spTree>
    <p:extLst>
      <p:ext uri="{BB962C8B-B14F-4D97-AF65-F5344CB8AC3E}">
        <p14:creationId xmlns:p14="http://schemas.microsoft.com/office/powerpoint/2010/main" val="4097023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B732-6FD3-D0DA-92AF-1D7A68E3A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27" y="478202"/>
            <a:ext cx="11052048" cy="1014984"/>
          </a:xfrm>
        </p:spPr>
        <p:txBody>
          <a:bodyPr/>
          <a:lstStyle/>
          <a:p>
            <a:r>
              <a:rPr lang="en-US" dirty="0"/>
              <a:t>Implementing GUI using Java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86D0EB4-87A1-9926-18A9-F1A65DC20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AWT (Abstract </a:t>
            </a:r>
          </a:p>
          <a:p>
            <a:r>
              <a:rPr lang="en-IN" b="1" dirty="0"/>
              <a:t>Window Toolkit)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77B26A88-F289-88EA-E384-570C7CF8B5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4336" y="2007884"/>
            <a:ext cx="6408671" cy="1330189"/>
          </a:xfrm>
        </p:spPr>
        <p:txBody>
          <a:bodyPr/>
          <a:lstStyle/>
          <a:p>
            <a:r>
              <a:rPr lang="en-US" dirty="0"/>
              <a:t>The first GUI toolkit introduced in Java.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309F894-D6ED-3B69-812A-EDD9C07D6D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Swing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4A6AD7D6-3293-B4C1-4263-E02BE31B4FF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908822" y="4093420"/>
            <a:ext cx="6408671" cy="1330189"/>
          </a:xfrm>
        </p:spPr>
        <p:txBody>
          <a:bodyPr/>
          <a:lstStyle/>
          <a:p>
            <a:r>
              <a:rPr lang="en-US" dirty="0"/>
              <a:t>A more powerful, flexible, and platform-independent GUI toolkit built on AWT.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3322B0EB-0749-E394-7D78-05C32547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36FE9B74-96B4-4C88-49C9-E2D42BDC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 Using Java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8A78422D-0122-1218-F0A5-9EF64D22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46725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D268F-0542-BB64-8FA9-BDFD4E57D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62AC0-EE77-A61A-BDEE-EB5B309BA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127" y="478202"/>
            <a:ext cx="11052048" cy="1014984"/>
          </a:xfrm>
        </p:spPr>
        <p:txBody>
          <a:bodyPr/>
          <a:lstStyle/>
          <a:p>
            <a:r>
              <a:rPr lang="en-US" dirty="0"/>
              <a:t>Implementing GUI using Java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6D6506A-68C3-D219-946F-3E60DDC22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JavaFX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E4BC9194-1747-6D31-2279-9624AB810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4336" y="2007884"/>
            <a:ext cx="6408671" cy="1330189"/>
          </a:xfrm>
        </p:spPr>
        <p:txBody>
          <a:bodyPr/>
          <a:lstStyle/>
          <a:p>
            <a:r>
              <a:rPr lang="en-US" dirty="0"/>
              <a:t>The latest addition, offering a modern approach for creating rich internet applications.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6E793AB-4DD1-08DD-0F57-B3BDCA387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b="1" dirty="0"/>
              <a:t>SWT (Standard </a:t>
            </a:r>
          </a:p>
          <a:p>
            <a:r>
              <a:rPr lang="en-IN" b="1" dirty="0"/>
              <a:t>Widget Toolkit)</a:t>
            </a:r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61C9833A-D124-2EE3-7DFD-36B8741A0E2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908822" y="4093420"/>
            <a:ext cx="6408671" cy="1330189"/>
          </a:xfrm>
        </p:spPr>
        <p:txBody>
          <a:bodyPr/>
          <a:lstStyle/>
          <a:p>
            <a:r>
              <a:rPr lang="en-US" dirty="0"/>
              <a:t>Developed by Eclipse Foundation, offers a native OS approach.</a:t>
            </a:r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E2EF16C0-9E25-7134-1FD8-67F68F9A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86AB898A-83B4-E588-D924-66F93B10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 Using Java</a:t>
            </a:r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E8E0ED4E-632A-0D09-F0A6-A0F2E00FA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124237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00746-DECC-E720-ED55-D32FA2C6F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D6D0FE-7D73-FC8E-B778-B6237195F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12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4BA362-A93B-BDB0-7C3D-4EF114532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GUI Using 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34480-CE28-3FCA-441D-99C240A5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2024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3E6BF4F-497F-CCF2-F4BD-0BB1BB18CF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596962"/>
              </p:ext>
            </p:extLst>
          </p:nvPr>
        </p:nvGraphicFramePr>
        <p:xfrm>
          <a:off x="1949704" y="2481465"/>
          <a:ext cx="8128000" cy="2931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14738184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0596687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8444917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655669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Framework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Case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3042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AWT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Fast, Simple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Limited, Platform-dependent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Small, simple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314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Swing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Customizable, Cross-platform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Slower, Complex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General desktop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279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JavaFX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Modern UI, CSS, Animation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Large footprint, Steep Learning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Rich internet apps, media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87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b="1" dirty="0"/>
                        <a:t>SWT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Native look, Fast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OS-dependent, Complex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Eclipse-based, native-like apps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2720275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FE2E065F-FF9A-E9D3-6104-E5D61E51BF73}"/>
              </a:ext>
            </a:extLst>
          </p:cNvPr>
          <p:cNvSpPr txBox="1">
            <a:spLocks/>
          </p:cNvSpPr>
          <p:nvPr/>
        </p:nvSpPr>
        <p:spPr>
          <a:xfrm>
            <a:off x="501127" y="937883"/>
            <a:ext cx="11052048" cy="101498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Pros and cons of each framework</a:t>
            </a:r>
          </a:p>
        </p:txBody>
      </p:sp>
    </p:spTree>
    <p:extLst>
      <p:ext uri="{BB962C8B-B14F-4D97-AF65-F5344CB8AC3E}">
        <p14:creationId xmlns:p14="http://schemas.microsoft.com/office/powerpoint/2010/main" val="1885224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0CAC6-3968-4D63-A855-09547BB0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Why Swing and AWT Are Preferred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9AC71-9ED4-FA59-D386-5BD9C585DC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b="1" dirty="0"/>
              <a:t>Maturity and Easy to get Started with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3F0E5B-65CB-787C-C52A-2038EEA09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32688" y="3429000"/>
            <a:ext cx="2743200" cy="2300468"/>
          </a:xfrm>
        </p:spPr>
        <p:txBody>
          <a:bodyPr/>
          <a:lstStyle/>
          <a:p>
            <a:r>
              <a:rPr lang="en-US" dirty="0"/>
              <a:t>Swing and AWT have been used for years and are well-supported by the Java community. And Both are very easy to get </a:t>
            </a:r>
            <a:r>
              <a:rPr lang="en-US"/>
              <a:t>started with.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2CADAC-D2BA-2781-21DF-E36A2D898F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b="1" dirty="0"/>
              <a:t>Cross-Platform Compatibility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50929C-496C-419D-93BC-D4ABBE462EF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715873" y="3429000"/>
            <a:ext cx="2743200" cy="2300468"/>
          </a:xfrm>
        </p:spPr>
        <p:txBody>
          <a:bodyPr/>
          <a:lstStyle/>
          <a:p>
            <a:r>
              <a:rPr lang="en-US" dirty="0"/>
              <a:t>Both provide consistent UI experiences across platforms.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688B1D-28C5-C399-CA01-21BE7C5F1E5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IN" b="1" dirty="0"/>
              <a:t>Standard Library Support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BC5E498-99B3-E3F4-A9B8-F11B4B9B0F27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8489914" y="3429000"/>
            <a:ext cx="2743200" cy="2300468"/>
          </a:xfrm>
        </p:spPr>
        <p:txBody>
          <a:bodyPr/>
          <a:lstStyle/>
          <a:p>
            <a:r>
              <a:rPr lang="en-US" dirty="0"/>
              <a:t>Both libraries are part of Java’s standard libraries and require no additional setup.</a:t>
            </a:r>
          </a:p>
        </p:txBody>
      </p:sp>
      <p:sp>
        <p:nvSpPr>
          <p:cNvPr id="32" name="Slide Number Placeholder 31">
            <a:extLst>
              <a:ext uri="{FF2B5EF4-FFF2-40B4-BE49-F238E27FC236}">
                <a16:creationId xmlns:a16="http://schemas.microsoft.com/office/drawing/2014/main" id="{25633612-F774-0CAE-9E5C-D01184B4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1" name="Footer Placeholder 30">
            <a:extLst>
              <a:ext uri="{FF2B5EF4-FFF2-40B4-BE49-F238E27FC236}">
                <a16:creationId xmlns:a16="http://schemas.microsoft.com/office/drawing/2014/main" id="{C2B4FE06-34C7-A80C-5DBE-4F5168C9E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 Using Java</a:t>
            </a:r>
          </a:p>
        </p:txBody>
      </p:sp>
      <p:sp>
        <p:nvSpPr>
          <p:cNvPr id="30" name="Date Placeholder 29">
            <a:extLst>
              <a:ext uri="{FF2B5EF4-FFF2-40B4-BE49-F238E27FC236}">
                <a16:creationId xmlns:a16="http://schemas.microsoft.com/office/drawing/2014/main" id="{E227DBC0-C280-AC5C-C7A8-FF8D56C9D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095245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2"/>
          </a:fgClr>
          <a:bgClr>
            <a:srgbClr val="00B0F0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7AD6B-0EBB-7092-13C6-240F8A4A4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024" y="1426464"/>
            <a:ext cx="4959821" cy="1519378"/>
          </a:xfrm>
          <a:pattFill prst="dotGrid">
            <a:fgClr>
              <a:schemeClr val="accent2"/>
            </a:fgClr>
            <a:bgClr>
              <a:schemeClr val="bg1"/>
            </a:bgClr>
          </a:pattFill>
        </p:spPr>
        <p:txBody>
          <a:bodyPr/>
          <a:lstStyle/>
          <a:p>
            <a:r>
              <a:rPr lang="en-IN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7609-6E6A-B996-BC29-F9AA857D7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1888" y="2944368"/>
            <a:ext cx="4818888" cy="2642616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 stability and reliability for traditional GUI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JavaFX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powerful alternative for modern, media-rich applications but may not be necessary for simpler desktop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Choosing the Right Tool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Each toolkit has its strengths, and the choice depends on the application's requirements for performance, look-and-feel, and functionality.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EA450CD4-3018-DBCF-3A32-B72A7DCF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CDCF4B3-6E74-8A7A-909A-56E22F431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9" name="Picture Placeholder 8" descr="A computer with colorful text on it">
            <a:extLst>
              <a:ext uri="{FF2B5EF4-FFF2-40B4-BE49-F238E27FC236}">
                <a16:creationId xmlns:a16="http://schemas.microsoft.com/office/drawing/2014/main" id="{D5A68EEE-6084-DFE1-BE54-595398A0718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2222" r="322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9172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A4C5B759-93CB-5B5A-B1D2-2E3C42747C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5" name="Subtitle 24">
            <a:extLst>
              <a:ext uri="{FF2B5EF4-FFF2-40B4-BE49-F238E27FC236}">
                <a16:creationId xmlns:a16="http://schemas.microsoft.com/office/drawing/2014/main" id="{518B68B6-5284-F036-E87F-9BC3A435A7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2" name="Subtitle 25">
            <a:extLst>
              <a:ext uri="{FF2B5EF4-FFF2-40B4-BE49-F238E27FC236}">
                <a16:creationId xmlns:a16="http://schemas.microsoft.com/office/drawing/2014/main" id="{CE42D99B-91C9-D988-E751-D024FE45E5A1}"/>
              </a:ext>
            </a:extLst>
          </p:cNvPr>
          <p:cNvSpPr txBox="1">
            <a:spLocks/>
          </p:cNvSpPr>
          <p:nvPr/>
        </p:nvSpPr>
        <p:spPr>
          <a:xfrm>
            <a:off x="1463039" y="4014216"/>
            <a:ext cx="4966335" cy="1548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- Sulav Singhal – B230033CS</a:t>
            </a:r>
          </a:p>
          <a:p>
            <a:r>
              <a:rPr lang="en-US"/>
              <a:t>- Amarsing Nayak – B230035CS</a:t>
            </a:r>
          </a:p>
          <a:p>
            <a:r>
              <a:rPr lang="en-US"/>
              <a:t>- Mohammed Arsh Thanari – B230040CS</a:t>
            </a:r>
          </a:p>
          <a:p>
            <a:r>
              <a:rPr lang="en-US"/>
              <a:t>- Yash Gupta –B230038CS</a:t>
            </a:r>
          </a:p>
          <a:p>
            <a:endParaRPr lang="en-US" dirty="0"/>
          </a:p>
        </p:txBody>
      </p:sp>
      <p:pic>
        <p:nvPicPr>
          <p:cNvPr id="8" name="Picture 7" descr="A hand holding a pen over a computer&#10;&#10;Description automatically generated">
            <a:extLst>
              <a:ext uri="{FF2B5EF4-FFF2-40B4-BE49-F238E27FC236}">
                <a16:creationId xmlns:a16="http://schemas.microsoft.com/office/drawing/2014/main" id="{C96B5C3C-EC63-936E-42BC-B8307EC0E0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994"/>
          <a:stretch/>
        </p:blipFill>
        <p:spPr>
          <a:xfrm>
            <a:off x="6661870" y="795129"/>
            <a:ext cx="4418069" cy="496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83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B3421-27E8-64F7-C72E-A20B3B5B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CC227-AEF6-4194-577B-C14BE9F08F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1DEE7-E7EE-60E4-4393-4B4043EFAC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7E0F31-9524-2A85-6CB5-22AF4974A1F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9D4236D-E11C-38FC-772B-CE890360026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FC2164E-29EB-0A75-9DCC-C2F08040A5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974E3C-F63F-9F93-EE35-CD5E465CD08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82D95C9-142A-BF9A-3602-F4AB1160817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96444" y="4313642"/>
            <a:ext cx="2338896" cy="1014983"/>
          </a:xfrm>
        </p:spPr>
        <p:txBody>
          <a:bodyPr/>
          <a:lstStyle/>
          <a:p>
            <a:r>
              <a:rPr lang="en-US" dirty="0"/>
              <a:t>Implementation</a:t>
            </a:r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D2F5204-1928-06AD-9878-6DD27D5DF2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Tutorial</a:t>
            </a:r>
          </a:p>
          <a:p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4977FAA-28B8-34BB-09CE-CCE6C8C73D6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279858" y="4319944"/>
            <a:ext cx="1947672" cy="842606"/>
          </a:xfrm>
        </p:spPr>
        <p:txBody>
          <a:bodyPr/>
          <a:lstStyle/>
          <a:p>
            <a:r>
              <a:rPr lang="en-US" dirty="0"/>
              <a:t>Example Project</a:t>
            </a:r>
          </a:p>
          <a:p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9D1FB0-0B3C-DCCA-CB4F-4FEAE1317B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EB92BE4-4ECF-AA5A-EBFA-AC2DBA93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DE3B97B2-F540-9F02-5569-597A7E7B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 Using Java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8FA1C40B-4426-2DD0-CFB0-3E30E9C28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681978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5BC0F7-9BAB-2ADE-CF39-1304726208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5524" y="1399032"/>
            <a:ext cx="4873752" cy="1709928"/>
          </a:xfrm>
        </p:spPr>
        <p:txBody>
          <a:bodyPr anchor="t">
            <a:normAutofit fontScale="90000"/>
          </a:bodyPr>
          <a:lstStyle/>
          <a:p>
            <a:r>
              <a:rPr lang="en-US" sz="5600" dirty="0"/>
              <a:t>Introduction </a:t>
            </a:r>
            <a:br>
              <a:rPr lang="en-US" sz="5600" dirty="0"/>
            </a:br>
            <a:r>
              <a:rPr lang="en-US" sz="5600" dirty="0"/>
              <a:t>to user interfaces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72EA7-7448-EA7A-DE1C-33CD1331CD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575304"/>
            <a:ext cx="3913632" cy="1883664"/>
          </a:xfrm>
        </p:spPr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a User Interface (UI)?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bridge between humans and computers.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 interact with computer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User Interfaces: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Command-Line Interface (CLI)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Graphical User Interface (GUI)</a:t>
            </a:r>
          </a:p>
          <a:p>
            <a:endParaRPr lang="en-US" dirty="0"/>
          </a:p>
        </p:txBody>
      </p:sp>
      <p:pic>
        <p:nvPicPr>
          <p:cNvPr id="17" name="Picture 16" descr="A computer with a screen and keyboard&#10;&#10;Description automatically generated">
            <a:extLst>
              <a:ext uri="{FF2B5EF4-FFF2-40B4-BE49-F238E27FC236}">
                <a16:creationId xmlns:a16="http://schemas.microsoft.com/office/drawing/2014/main" id="{FFE4658F-5D60-E11B-2333-F633F65B7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482" y="1225166"/>
            <a:ext cx="4636008" cy="4102868"/>
          </a:xfrm>
          <a:prstGeom prst="rect">
            <a:avLst/>
          </a:prstGeom>
          <a:noFill/>
          <a:ln w="25400">
            <a:solidFill>
              <a:schemeClr val="tx1"/>
            </a:solidFill>
          </a:ln>
          <a:effectLst>
            <a:innerShdw blurRad="63500" dist="50800" dir="10800000">
              <a:prstClr val="black">
                <a:alpha val="50000"/>
              </a:prstClr>
            </a:innerShdw>
          </a:effectLst>
        </p:spPr>
      </p:pic>
      <p:sp>
        <p:nvSpPr>
          <p:cNvPr id="7" name="Slide Number Placeholder 6" hidden="1">
            <a:extLst>
              <a:ext uri="{FF2B5EF4-FFF2-40B4-BE49-F238E27FC236}">
                <a16:creationId xmlns:a16="http://schemas.microsoft.com/office/drawing/2014/main" id="{AA825C49-A1AB-D377-2071-D29B1E667AA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62400" y="6400904"/>
            <a:ext cx="365760" cy="246888"/>
          </a:xfrm>
        </p:spPr>
        <p:txBody>
          <a:bodyPr/>
          <a:lstStyle/>
          <a:p>
            <a:pPr>
              <a:spcAft>
                <a:spcPts val="600"/>
              </a:spcAft>
            </a:pPr>
            <a:fld id="{8D0AFDD5-844D-364D-8AEC-50CF4D36D55D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91C498-8DF8-2D6E-7AF9-D0089822D6A6}"/>
              </a:ext>
            </a:extLst>
          </p:cNvPr>
          <p:cNvSpPr txBox="1"/>
          <p:nvPr/>
        </p:nvSpPr>
        <p:spPr>
          <a:xfrm>
            <a:off x="7970520" y="535089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DEC VT100</a:t>
            </a:r>
          </a:p>
        </p:txBody>
      </p:sp>
    </p:spTree>
    <p:extLst>
      <p:ext uri="{BB962C8B-B14F-4D97-AF65-F5344CB8AC3E}">
        <p14:creationId xmlns:p14="http://schemas.microsoft.com/office/powerpoint/2010/main" val="378000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5C5FD85-E72E-D48C-0D76-91EA62829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7465" y="1953768"/>
            <a:ext cx="2980944" cy="40233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text-based interface that allows users to type commands to perform tasks.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and efficient for expert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Requires memorization of commands.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768D10-52FC-614F-89A5-4F793BEFE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8240" y="2935224"/>
            <a:ext cx="6187440" cy="1865376"/>
          </a:xfrm>
        </p:spPr>
        <p:txBody>
          <a:bodyPr/>
          <a:lstStyle/>
          <a:p>
            <a:pPr algn="ctr"/>
            <a:r>
              <a:rPr lang="en-IN" sz="4400" b="1"/>
              <a:t>The Command-Line Interface (CLI)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5226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16E8D-F725-5549-D79B-2197F331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 is not just what it looks like and feels like. Design is how it works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D02FC-1940-72AB-8671-0839E2CF0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“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13DEF-ED86-6E5A-5AD2-C9B364E4A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Steve Jobs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6FC47-3017-DA16-F8BF-CBFF553CB9F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”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07AC1F3-FBD2-24FF-608E-1D301D27921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838200" y="6400904"/>
            <a:ext cx="365760" cy="246888"/>
          </a:xfrm>
        </p:spPr>
        <p:txBody>
          <a:bodyPr/>
          <a:lstStyle/>
          <a:p>
            <a:fld id="{8D0AFDD5-844D-364D-8AEC-50CF4D36D55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C00235-80DB-8E65-4FFA-23DF4C0DE0E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364480" y="6400904"/>
            <a:ext cx="1463040" cy="246888"/>
          </a:xfrm>
        </p:spPr>
        <p:txBody>
          <a:bodyPr/>
          <a:lstStyle/>
          <a:p>
            <a:r>
              <a:rPr lang="en-US" dirty="0"/>
              <a:t>GUI Using Java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E4D9-A114-4773-6B3B-37FA10EAB08F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629145" y="6400904"/>
            <a:ext cx="640080" cy="246888"/>
          </a:xfrm>
        </p:spPr>
        <p:txBody>
          <a:bodyPr/>
          <a:lstStyle/>
          <a:p>
            <a:r>
              <a:rPr lang="en-US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61328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71C57C5-76D0-1C72-72D5-B391B7A441A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noProof="0" dirty="0"/>
              <a:t>2024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9C0DC3A-59B5-7359-AC1B-6B373B2EF7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GUI Using Java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7F7718-7193-BE16-C826-CAF4E48BD5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pPr/>
              <a:t>6</a:t>
            </a:fld>
            <a:endParaRPr lang="en-US" noProof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B27FB49D-70BC-8BD7-DD62-C2868B0C2313}"/>
              </a:ext>
            </a:extLst>
          </p:cNvPr>
          <p:cNvSpPr txBox="1">
            <a:spLocks/>
          </p:cNvSpPr>
          <p:nvPr/>
        </p:nvSpPr>
        <p:spPr>
          <a:xfrm>
            <a:off x="1139952" y="1121664"/>
            <a:ext cx="9912096" cy="10149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u="sng" dirty="0"/>
              <a:t>The Graphical User Interface (GUI)</a:t>
            </a:r>
          </a:p>
        </p:txBody>
      </p:sp>
      <p:sp>
        <p:nvSpPr>
          <p:cNvPr id="21" name="Rectangle 1">
            <a:extLst>
              <a:ext uri="{FF2B5EF4-FFF2-40B4-BE49-F238E27FC236}">
                <a16:creationId xmlns:a16="http://schemas.microsoft.com/office/drawing/2014/main" id="{F1095E8C-81A2-3BBB-04FD-E6B0527D45F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203959" y="2116864"/>
            <a:ext cx="9425185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Definition: A visual-based interface with icons, buttons, windows, and menus.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Origins of GUI: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1968: Douglas Engelbart's "Mother of All Demos" introduced concepts like the mouse and window-based interfaces.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1973: Xerox Alto was the first computer designed with a GUI.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1984: Apple Macintosh popularized GUI in consumer computers.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r>
              <a:rPr lang="en-US" sz="2000" b="1" dirty="0"/>
              <a:t>Characteristics:</a:t>
            </a:r>
          </a:p>
          <a:p>
            <a:r>
              <a:rPr lang="en-US" sz="2000" dirty="0"/>
              <a:t>User-friendly and intuitive.</a:t>
            </a:r>
          </a:p>
          <a:p>
            <a:r>
              <a:rPr lang="en-US" sz="2000" dirty="0"/>
              <a:t>Visual elements like icons and buttons make it easier to learn.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61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F53377A-8252-E7D8-7D40-4C89B9255A3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259824" y="3045514"/>
            <a:ext cx="2514600" cy="338328"/>
          </a:xfrm>
        </p:spPr>
        <p:txBody>
          <a:bodyPr/>
          <a:lstStyle/>
          <a:p>
            <a:r>
              <a:rPr lang="en-US" sz="2400" b="1" dirty="0"/>
              <a:t>Efficiency in Multi-tasking:</a:t>
            </a:r>
            <a:r>
              <a:rPr lang="en-US" sz="2400" dirty="0"/>
              <a:t> Windows and taskbars allow managing multiple applications.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AA30FCA2-80C6-CF3C-F17C-360C7DCD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C52926D2-18D2-AED1-3AE7-6A591CC1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GUI Using Java</a:t>
            </a:r>
          </a:p>
        </p:txBody>
      </p:sp>
      <p:sp>
        <p:nvSpPr>
          <p:cNvPr id="37" name="Date Placeholder 36">
            <a:extLst>
              <a:ext uri="{FF2B5EF4-FFF2-40B4-BE49-F238E27FC236}">
                <a16:creationId xmlns:a16="http://schemas.microsoft.com/office/drawing/2014/main" id="{FC12385A-2C7F-F62F-660D-F6C459FC1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29" name="Title 28">
            <a:extLst>
              <a:ext uri="{FF2B5EF4-FFF2-40B4-BE49-F238E27FC236}">
                <a16:creationId xmlns:a16="http://schemas.microsoft.com/office/drawing/2014/main" id="{6A73BBE8-AE34-7A11-887B-28434FD2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Advantages of GUI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F5BBDA-314A-5515-B4F5-0F96E1507634}"/>
              </a:ext>
            </a:extLst>
          </p:cNvPr>
          <p:cNvSpPr txBox="1"/>
          <p:nvPr/>
        </p:nvSpPr>
        <p:spPr>
          <a:xfrm>
            <a:off x="838200" y="3383842"/>
            <a:ext cx="22951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Intuitive Learning Curve:</a:t>
            </a:r>
            <a:r>
              <a:rPr lang="en-US" sz="2400" dirty="0"/>
              <a:t> Easier for beginners to learn.</a:t>
            </a:r>
            <a:endParaRPr lang="en-IN" sz="2400" dirty="0"/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7CF90C15-7889-A8A1-A922-EAB0A68973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30340" y="3161042"/>
            <a:ext cx="2295144" cy="338328"/>
          </a:xfrm>
        </p:spPr>
        <p:txBody>
          <a:bodyPr/>
          <a:lstStyle/>
          <a:p>
            <a:r>
              <a:rPr lang="en-US" sz="2400" b="1" dirty="0"/>
              <a:t>Accessibility:</a:t>
            </a:r>
            <a:r>
              <a:rPr lang="en-US" sz="2400" dirty="0"/>
              <a:t> Touchscreen and voice support in modern GUIs.</a:t>
            </a:r>
            <a:endParaRPr lang="en-IN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1CE9B05-4119-FD1D-50EA-B78710F16FD7}"/>
              </a:ext>
            </a:extLst>
          </p:cNvPr>
          <p:cNvSpPr txBox="1"/>
          <p:nvPr/>
        </p:nvSpPr>
        <p:spPr>
          <a:xfrm>
            <a:off x="3581400" y="3168928"/>
            <a:ext cx="2514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Visual Feedback:</a:t>
            </a:r>
            <a:r>
              <a:rPr lang="en-US" sz="2400" dirty="0"/>
              <a:t> Icons, buttons, and graphics help users understand available actions.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251802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omparison of a computer screen&#10;&#10;Description automatically generated with medium confidence">
            <a:extLst>
              <a:ext uri="{FF2B5EF4-FFF2-40B4-BE49-F238E27FC236}">
                <a16:creationId xmlns:a16="http://schemas.microsoft.com/office/drawing/2014/main" id="{FC571FD0-3405-6636-B488-675FB6E4C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052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55ADD1-24D1-76D1-5D65-01A46359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0A44FE-5B02-C3E7-5BBC-5E89E1C4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7E808-4130-2FF4-0B6B-EACBE50E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215844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72AB5D-62B4-E29A-9436-DD60F3C9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FDD5-844D-364D-8AEC-50CF4D36D55D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DE1892-3C24-C479-64D7-01E93C17A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GUI Using Java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2C176-0704-E396-9304-E687BBF72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2024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51D98E8-D5D1-5365-0DE2-F411F04DB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007966"/>
              </p:ext>
            </p:extLst>
          </p:nvPr>
        </p:nvGraphicFramePr>
        <p:xfrm>
          <a:off x="1704340" y="1989874"/>
          <a:ext cx="8783319" cy="287825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3119">
                  <a:extLst>
                    <a:ext uri="{9D8B030D-6E8A-4147-A177-3AD203B41FA5}">
                      <a16:colId xmlns:a16="http://schemas.microsoft.com/office/drawing/2014/main" val="3037678407"/>
                    </a:ext>
                  </a:extLst>
                </a:gridCol>
                <a:gridCol w="3555100">
                  <a:extLst>
                    <a:ext uri="{9D8B030D-6E8A-4147-A177-3AD203B41FA5}">
                      <a16:colId xmlns:a16="http://schemas.microsoft.com/office/drawing/2014/main" val="673783872"/>
                    </a:ext>
                  </a:extLst>
                </a:gridCol>
                <a:gridCol w="3555100">
                  <a:extLst>
                    <a:ext uri="{9D8B030D-6E8A-4147-A177-3AD203B41FA5}">
                      <a16:colId xmlns:a16="http://schemas.microsoft.com/office/drawing/2014/main" val="1131102856"/>
                    </a:ext>
                  </a:extLst>
                </a:gridCol>
              </a:tblGrid>
              <a:tr h="483879">
                <a:tc>
                  <a:txBody>
                    <a:bodyPr/>
                    <a:lstStyle/>
                    <a:p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183053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r>
                        <a:rPr lang="en-IN" b="1" dirty="0"/>
                        <a:t>Learning Curve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Easy to learn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Requires memorization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7449807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r>
                        <a:rPr lang="en-IN" b="1" dirty="0"/>
                        <a:t>Accessibility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Highly accessible with visuals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 to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6184245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r>
                        <a:rPr lang="en-US" b="1" dirty="0"/>
                        <a:t>Speed</a:t>
                      </a:r>
                      <a:endParaRPr lang="en-IN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 for advanced users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for advanced users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5192855"/>
                  </a:ext>
                </a:extLst>
              </a:tr>
              <a:tr h="458856">
                <a:tc>
                  <a:txBody>
                    <a:bodyPr/>
                    <a:lstStyle/>
                    <a:p>
                      <a:r>
                        <a:rPr lang="en-IN" b="1" dirty="0"/>
                        <a:t>Resource Usage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06358331"/>
                  </a:ext>
                </a:extLst>
              </a:tr>
              <a:tr h="483879">
                <a:tc>
                  <a:txBody>
                    <a:bodyPr/>
                    <a:lstStyle/>
                    <a:p>
                      <a:r>
                        <a:rPr lang="en-IN" b="1"/>
                        <a:t>Customizability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 customization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customization through scripting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763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0">
      <a:dk1>
        <a:srgbClr val="000000"/>
      </a:dk1>
      <a:lt1>
        <a:srgbClr val="FFFFFF"/>
      </a:lt1>
      <a:dk2>
        <a:srgbClr val="264653"/>
      </a:dk2>
      <a:lt2>
        <a:srgbClr val="E7E6E6"/>
      </a:lt2>
      <a:accent1>
        <a:srgbClr val="F3EBE8"/>
      </a:accent1>
      <a:accent2>
        <a:srgbClr val="E9C369"/>
      </a:accent2>
      <a:accent3>
        <a:srgbClr val="2A9D8F"/>
      </a:accent3>
      <a:accent4>
        <a:srgbClr val="F3D6CD"/>
      </a:accent4>
      <a:accent5>
        <a:srgbClr val="F3EBE8"/>
      </a:accent5>
      <a:accent6>
        <a:srgbClr val="60717C"/>
      </a:accent6>
      <a:hlink>
        <a:srgbClr val="828683"/>
      </a:hlink>
      <a:folHlink>
        <a:srgbClr val="D08A55"/>
      </a:folHlink>
    </a:clrScheme>
    <a:fontScheme name="Custom 28">
      <a:majorFont>
        <a:latin typeface="Century Gothic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rn-Angles_Win32_CP_v11" id="{557BB2FF-F1F4-4776-80DE-DC11FC14475E}" vid="{E0321167-E0D5-4285-8F17-B2BAD920F1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7D90517-43A3-4BC6-B197-5C7B7D3DBC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A78568-A730-4D3B-A489-FD854E9125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D9A46C-D3F3-4D45-B248-B831C6B5FC8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642</Words>
  <Application>Microsoft Office PowerPoint</Application>
  <PresentationFormat>Widescreen</PresentationFormat>
  <Paragraphs>152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Century Gothic</vt:lpstr>
      <vt:lpstr>Karla</vt:lpstr>
      <vt:lpstr>Times New Roman</vt:lpstr>
      <vt:lpstr>Univers Condensed Light</vt:lpstr>
      <vt:lpstr>Office Theme</vt:lpstr>
      <vt:lpstr>GUI implementation using Java</vt:lpstr>
      <vt:lpstr>Overview</vt:lpstr>
      <vt:lpstr>Introduction  to user interfaces</vt:lpstr>
      <vt:lpstr>The Command-Line Interface (CLI)</vt:lpstr>
      <vt:lpstr>Design is not just what it looks like and feels like. Design is how it works</vt:lpstr>
      <vt:lpstr>PowerPoint Presentation</vt:lpstr>
      <vt:lpstr>Advantages of GUI</vt:lpstr>
      <vt:lpstr>PowerPoint Presentation</vt:lpstr>
      <vt:lpstr>PowerPoint Presentation</vt:lpstr>
      <vt:lpstr>Implementing GUI using Java</vt:lpstr>
      <vt:lpstr>Implementing GUI using Java</vt:lpstr>
      <vt:lpstr>PowerPoint Presentation</vt:lpstr>
      <vt:lpstr>Why Swing and AWT Are Preferred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 Gupta</dc:creator>
  <cp:lastModifiedBy>Yash Gupta</cp:lastModifiedBy>
  <cp:revision>8</cp:revision>
  <dcterms:created xsi:type="dcterms:W3CDTF">2024-11-14T04:21:02Z</dcterms:created>
  <dcterms:modified xsi:type="dcterms:W3CDTF">2024-11-14T10:57:51Z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