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1BA76-1933-4346-BE5A-87825B229E6F}" v="262" dt="2017-10-05T15:26:0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Wade" userId="8c2a9d40-5de1-4d2d-b883-8423b103f9f7" providerId="ADAL" clId="{5EC1BA76-1933-4346-BE5A-87825B229E6F}"/>
    <pc:docChg chg="undo custSel addSld modSld">
      <pc:chgData name="Matt Wade" userId="8c2a9d40-5de1-4d2d-b883-8423b103f9f7" providerId="ADAL" clId="{5EC1BA76-1933-4346-BE5A-87825B229E6F}" dt="2017-10-05T15:26:02.259" v="1340" actId="14100"/>
      <pc:docMkLst>
        <pc:docMk/>
      </pc:docMkLst>
      <pc:sldChg chg="addSp delSp modSp">
        <pc:chgData name="Matt Wade" userId="8c2a9d40-5de1-4d2d-b883-8423b103f9f7" providerId="ADAL" clId="{5EC1BA76-1933-4346-BE5A-87825B229E6F}" dt="2017-10-05T15:14:25.117" v="1022" actId="1076"/>
        <pc:sldMkLst>
          <pc:docMk/>
          <pc:sldMk cId="2502773236" sldId="257"/>
        </pc:sldMkLst>
        <pc:spChg chg="del mod">
          <ac:chgData name="Matt Wade" userId="8c2a9d40-5de1-4d2d-b883-8423b103f9f7" providerId="ADAL" clId="{5EC1BA76-1933-4346-BE5A-87825B229E6F}" dt="2017-10-05T14:55:56.228" v="176" actId="478"/>
          <ac:spMkLst>
            <pc:docMk/>
            <pc:sldMk cId="2502773236" sldId="257"/>
            <ac:spMk id="4" creationId="{00000000-0000-0000-0000-000000000000}"/>
          </ac:spMkLst>
        </pc:spChg>
        <pc:spChg chg="del mod">
          <ac:chgData name="Matt Wade" userId="8c2a9d40-5de1-4d2d-b883-8423b103f9f7" providerId="ADAL" clId="{5EC1BA76-1933-4346-BE5A-87825B229E6F}" dt="2017-10-05T14:55:58.893" v="177" actId="478"/>
          <ac:spMkLst>
            <pc:docMk/>
            <pc:sldMk cId="2502773236" sldId="257"/>
            <ac:spMk id="5" creationId="{00000000-0000-0000-0000-000000000000}"/>
          </ac:spMkLst>
        </pc:spChg>
        <pc:spChg chg="mod">
          <ac:chgData name="Matt Wade" userId="8c2a9d40-5de1-4d2d-b883-8423b103f9f7" providerId="ADAL" clId="{5EC1BA76-1933-4346-BE5A-87825B229E6F}" dt="2017-10-05T15:05:50.600" v="814" actId="14100"/>
          <ac:spMkLst>
            <pc:docMk/>
            <pc:sldMk cId="2502773236" sldId="257"/>
            <ac:spMk id="6" creationId="{00000000-0000-0000-0000-000000000000}"/>
          </ac:spMkLst>
        </pc:spChg>
        <pc:spChg chg="mod">
          <ac:chgData name="Matt Wade" userId="8c2a9d40-5de1-4d2d-b883-8423b103f9f7" providerId="ADAL" clId="{5EC1BA76-1933-4346-BE5A-87825B229E6F}" dt="2017-10-05T15:04:26.088" v="790" actId="14100"/>
          <ac:spMkLst>
            <pc:docMk/>
            <pc:sldMk cId="2502773236" sldId="257"/>
            <ac:spMk id="7" creationId="{00000000-0000-0000-0000-000000000000}"/>
          </ac:spMkLst>
        </pc:spChg>
        <pc:spChg chg="add mod">
          <ac:chgData name="Matt Wade" userId="8c2a9d40-5de1-4d2d-b883-8423b103f9f7" providerId="ADAL" clId="{5EC1BA76-1933-4346-BE5A-87825B229E6F}" dt="2017-10-05T15:02:09.484" v="691" actId="1076"/>
          <ac:spMkLst>
            <pc:docMk/>
            <pc:sldMk cId="2502773236" sldId="257"/>
            <ac:spMk id="9" creationId="{68CDEA99-7455-4B6A-8E43-4486D30CC9D0}"/>
          </ac:spMkLst>
        </pc:spChg>
        <pc:spChg chg="add mod">
          <ac:chgData name="Matt Wade" userId="8c2a9d40-5de1-4d2d-b883-8423b103f9f7" providerId="ADAL" clId="{5EC1BA76-1933-4346-BE5A-87825B229E6F}" dt="2017-10-05T15:02:09.484" v="691" actId="1076"/>
          <ac:spMkLst>
            <pc:docMk/>
            <pc:sldMk cId="2502773236" sldId="257"/>
            <ac:spMk id="14" creationId="{B2B8ABFA-6C09-4509-ADA3-660FEA3468DF}"/>
          </ac:spMkLst>
        </pc:spChg>
        <pc:spChg chg="add mod">
          <ac:chgData name="Matt Wade" userId="8c2a9d40-5de1-4d2d-b883-8423b103f9f7" providerId="ADAL" clId="{5EC1BA76-1933-4346-BE5A-87825B229E6F}" dt="2017-10-05T15:02:01.075" v="688" actId="1076"/>
          <ac:spMkLst>
            <pc:docMk/>
            <pc:sldMk cId="2502773236" sldId="257"/>
            <ac:spMk id="15" creationId="{83E56791-CA22-4F8D-98B6-C576A5FA81F4}"/>
          </ac:spMkLst>
        </pc:spChg>
        <pc:spChg chg="add mod">
          <ac:chgData name="Matt Wade" userId="8c2a9d40-5de1-4d2d-b883-8423b103f9f7" providerId="ADAL" clId="{5EC1BA76-1933-4346-BE5A-87825B229E6F}" dt="2017-10-05T15:05:47.243" v="813" actId="14100"/>
          <ac:spMkLst>
            <pc:docMk/>
            <pc:sldMk cId="2502773236" sldId="257"/>
            <ac:spMk id="16" creationId="{28BB6863-9F5A-49DD-A10C-645BBA59AE48}"/>
          </ac:spMkLst>
        </pc:spChg>
        <pc:spChg chg="add mod">
          <ac:chgData name="Matt Wade" userId="8c2a9d40-5de1-4d2d-b883-8423b103f9f7" providerId="ADAL" clId="{5EC1BA76-1933-4346-BE5A-87825B229E6F}" dt="2017-10-05T14:57:36.629" v="352" actId="20577"/>
          <ac:spMkLst>
            <pc:docMk/>
            <pc:sldMk cId="2502773236" sldId="257"/>
            <ac:spMk id="17" creationId="{A27F0B98-1D0F-406A-A5EA-3374A4217CA3}"/>
          </ac:spMkLst>
        </pc:spChg>
        <pc:spChg chg="add mod">
          <ac:chgData name="Matt Wade" userId="8c2a9d40-5de1-4d2d-b883-8423b103f9f7" providerId="ADAL" clId="{5EC1BA76-1933-4346-BE5A-87825B229E6F}" dt="2017-10-05T15:03:11.481" v="744" actId="1076"/>
          <ac:spMkLst>
            <pc:docMk/>
            <pc:sldMk cId="2502773236" sldId="257"/>
            <ac:spMk id="18" creationId="{BD310A63-E386-42AA-A916-13B1A720810F}"/>
          </ac:spMkLst>
        </pc:spChg>
        <pc:spChg chg="add mod">
          <ac:chgData name="Matt Wade" userId="8c2a9d40-5de1-4d2d-b883-8423b103f9f7" providerId="ADAL" clId="{5EC1BA76-1933-4346-BE5A-87825B229E6F}" dt="2017-10-05T15:03:11.481" v="744" actId="1076"/>
          <ac:spMkLst>
            <pc:docMk/>
            <pc:sldMk cId="2502773236" sldId="257"/>
            <ac:spMk id="19" creationId="{466AFBDD-056B-4F98-8548-35DAAA797547}"/>
          </ac:spMkLst>
        </pc:spChg>
        <pc:spChg chg="add mod">
          <ac:chgData name="Matt Wade" userId="8c2a9d40-5de1-4d2d-b883-8423b103f9f7" providerId="ADAL" clId="{5EC1BA76-1933-4346-BE5A-87825B229E6F}" dt="2017-10-05T15:05:53.986" v="815" actId="14100"/>
          <ac:spMkLst>
            <pc:docMk/>
            <pc:sldMk cId="2502773236" sldId="257"/>
            <ac:spMk id="20" creationId="{73AF65C5-1C1D-44CC-AABD-19B94614C4ED}"/>
          </ac:spMkLst>
        </pc:spChg>
        <pc:spChg chg="add mod">
          <ac:chgData name="Matt Wade" userId="8c2a9d40-5de1-4d2d-b883-8423b103f9f7" providerId="ADAL" clId="{5EC1BA76-1933-4346-BE5A-87825B229E6F}" dt="2017-10-05T15:03:11.481" v="744" actId="1076"/>
          <ac:spMkLst>
            <pc:docMk/>
            <pc:sldMk cId="2502773236" sldId="257"/>
            <ac:spMk id="21" creationId="{F6B30F63-3BCD-4C3A-A5DA-4B37FCC75767}"/>
          </ac:spMkLst>
        </pc:spChg>
        <pc:spChg chg="add mod">
          <ac:chgData name="Matt Wade" userId="8c2a9d40-5de1-4d2d-b883-8423b103f9f7" providerId="ADAL" clId="{5EC1BA76-1933-4346-BE5A-87825B229E6F}" dt="2017-10-05T15:02:09.484" v="691" actId="1076"/>
          <ac:spMkLst>
            <pc:docMk/>
            <pc:sldMk cId="2502773236" sldId="257"/>
            <ac:spMk id="22" creationId="{4ACCF5E1-0961-4178-BFDA-EE6AC2D7A1A7}"/>
          </ac:spMkLst>
        </pc:spChg>
        <pc:spChg chg="add mod">
          <ac:chgData name="Matt Wade" userId="8c2a9d40-5de1-4d2d-b883-8423b103f9f7" providerId="ADAL" clId="{5EC1BA76-1933-4346-BE5A-87825B229E6F}" dt="2017-10-05T15:02:09.484" v="691" actId="1076"/>
          <ac:spMkLst>
            <pc:docMk/>
            <pc:sldMk cId="2502773236" sldId="257"/>
            <ac:spMk id="23" creationId="{ADA1998B-133E-4CD4-BB22-5E4188CA77B8}"/>
          </ac:spMkLst>
        </pc:spChg>
        <pc:spChg chg="add mod">
          <ac:chgData name="Matt Wade" userId="8c2a9d40-5de1-4d2d-b883-8423b103f9f7" providerId="ADAL" clId="{5EC1BA76-1933-4346-BE5A-87825B229E6F}" dt="2017-10-05T15:05:43.873" v="812" actId="14100"/>
          <ac:spMkLst>
            <pc:docMk/>
            <pc:sldMk cId="2502773236" sldId="257"/>
            <ac:spMk id="28" creationId="{2A86E3E1-E23A-4A43-8021-6A68112E6B87}"/>
          </ac:spMkLst>
        </pc:spChg>
        <pc:spChg chg="add mod">
          <ac:chgData name="Matt Wade" userId="8c2a9d40-5de1-4d2d-b883-8423b103f9f7" providerId="ADAL" clId="{5EC1BA76-1933-4346-BE5A-87825B229E6F}" dt="2017-10-05T15:02:59.557" v="737" actId="20577"/>
          <ac:spMkLst>
            <pc:docMk/>
            <pc:sldMk cId="2502773236" sldId="257"/>
            <ac:spMk id="29" creationId="{FCC4AF9B-9775-4C1B-BEA5-17416218FC40}"/>
          </ac:spMkLst>
        </pc:spChg>
        <pc:spChg chg="add mod">
          <ac:chgData name="Matt Wade" userId="8c2a9d40-5de1-4d2d-b883-8423b103f9f7" providerId="ADAL" clId="{5EC1BA76-1933-4346-BE5A-87825B229E6F}" dt="2017-10-05T15:06:06.683" v="820" actId="14100"/>
          <ac:spMkLst>
            <pc:docMk/>
            <pc:sldMk cId="2502773236" sldId="257"/>
            <ac:spMk id="30" creationId="{6E97C809-60FC-4423-9C47-C118559BC794}"/>
          </ac:spMkLst>
        </pc:spChg>
        <pc:spChg chg="add mod">
          <ac:chgData name="Matt Wade" userId="8c2a9d40-5de1-4d2d-b883-8423b103f9f7" providerId="ADAL" clId="{5EC1BA76-1933-4346-BE5A-87825B229E6F}" dt="2017-10-05T15:03:33.906" v="784" actId="20577"/>
          <ac:spMkLst>
            <pc:docMk/>
            <pc:sldMk cId="2502773236" sldId="257"/>
            <ac:spMk id="31" creationId="{CDCD7D1A-4575-4A6F-A61E-CA779D3152EE}"/>
          </ac:spMkLst>
        </pc:spChg>
        <pc:spChg chg="add del mod">
          <ac:chgData name="Matt Wade" userId="8c2a9d40-5de1-4d2d-b883-8423b103f9f7" providerId="ADAL" clId="{5EC1BA76-1933-4346-BE5A-87825B229E6F}" dt="2017-10-05T15:04:38.956" v="795" actId="478"/>
          <ac:spMkLst>
            <pc:docMk/>
            <pc:sldMk cId="2502773236" sldId="257"/>
            <ac:spMk id="32" creationId="{6654ED26-B7F5-408E-A8AD-4B1DF1E8E8A9}"/>
          </ac:spMkLst>
        </pc:spChg>
        <pc:spChg chg="add mod">
          <ac:chgData name="Matt Wade" userId="8c2a9d40-5de1-4d2d-b883-8423b103f9f7" providerId="ADAL" clId="{5EC1BA76-1933-4346-BE5A-87825B229E6F}" dt="2017-10-05T15:14:25.117" v="1022" actId="1076"/>
          <ac:spMkLst>
            <pc:docMk/>
            <pc:sldMk cId="2502773236" sldId="257"/>
            <ac:spMk id="32" creationId="{D5C7960B-DA90-485C-938D-BD39F07F1DA6}"/>
          </ac:spMkLst>
        </pc:spChg>
        <pc:picChg chg="del mod">
          <ac:chgData name="Matt Wade" userId="8c2a9d40-5de1-4d2d-b883-8423b103f9f7" providerId="ADAL" clId="{5EC1BA76-1933-4346-BE5A-87825B229E6F}" dt="2017-10-05T14:47:54.910" v="5" actId="478"/>
          <ac:picMkLst>
            <pc:docMk/>
            <pc:sldMk cId="2502773236" sldId="257"/>
            <ac:picMk id="3" creationId="{00000000-0000-0000-0000-000000000000}"/>
          </ac:picMkLst>
        </pc:picChg>
        <pc:picChg chg="add del mod">
          <ac:chgData name="Matt Wade" userId="8c2a9d40-5de1-4d2d-b883-8423b103f9f7" providerId="ADAL" clId="{5EC1BA76-1933-4346-BE5A-87825B229E6F}" dt="2017-10-05T14:53:42.251" v="63" actId="478"/>
          <ac:picMkLst>
            <pc:docMk/>
            <pc:sldMk cId="2502773236" sldId="257"/>
            <ac:picMk id="11" creationId="{1C611E06-C02A-45B2-B05C-82E33B0AF069}"/>
          </ac:picMkLst>
        </pc:picChg>
        <pc:picChg chg="add del mod">
          <ac:chgData name="Matt Wade" userId="8c2a9d40-5de1-4d2d-b883-8423b103f9f7" providerId="ADAL" clId="{5EC1BA76-1933-4346-BE5A-87825B229E6F}" dt="2017-10-05T15:01:01.893" v="606" actId="478"/>
          <ac:picMkLst>
            <pc:docMk/>
            <pc:sldMk cId="2502773236" sldId="257"/>
            <ac:picMk id="13" creationId="{B9FDED83-3D5B-4980-8152-89838EE2F761}"/>
          </ac:picMkLst>
        </pc:picChg>
        <pc:picChg chg="add mod">
          <ac:chgData name="Matt Wade" userId="8c2a9d40-5de1-4d2d-b883-8423b103f9f7" providerId="ADAL" clId="{5EC1BA76-1933-4346-BE5A-87825B229E6F}" dt="2017-10-05T15:02:09.484" v="691" actId="1076"/>
          <ac:picMkLst>
            <pc:docMk/>
            <pc:sldMk cId="2502773236" sldId="257"/>
            <ac:picMk id="25" creationId="{C7E233BA-5FC1-433B-89D1-458A37C711FA}"/>
          </ac:picMkLst>
        </pc:picChg>
        <pc:picChg chg="add mod">
          <ac:chgData name="Matt Wade" userId="8c2a9d40-5de1-4d2d-b883-8423b103f9f7" providerId="ADAL" clId="{5EC1BA76-1933-4346-BE5A-87825B229E6F}" dt="2017-10-05T15:02:21.628" v="694" actId="1076"/>
          <ac:picMkLst>
            <pc:docMk/>
            <pc:sldMk cId="2502773236" sldId="257"/>
            <ac:picMk id="27" creationId="{1C621E3C-24CB-49CE-A504-8E2D6EB5C437}"/>
          </ac:picMkLst>
        </pc:picChg>
        <pc:cxnChg chg="add mod">
          <ac:chgData name="Matt Wade" userId="8c2a9d40-5de1-4d2d-b883-8423b103f9f7" providerId="ADAL" clId="{5EC1BA76-1933-4346-BE5A-87825B229E6F}" dt="2017-10-05T15:05:50.600" v="814" actId="14100"/>
          <ac:cxnSpMkLst>
            <pc:docMk/>
            <pc:sldMk cId="2502773236" sldId="257"/>
            <ac:cxnSpMk id="34" creationId="{C801AB99-CB15-429D-BB48-4E2A16E49E6F}"/>
          </ac:cxnSpMkLst>
        </pc:cxnChg>
        <pc:cxnChg chg="add mod">
          <ac:chgData name="Matt Wade" userId="8c2a9d40-5de1-4d2d-b883-8423b103f9f7" providerId="ADAL" clId="{5EC1BA76-1933-4346-BE5A-87825B229E6F}" dt="2017-10-05T15:05:47.243" v="813" actId="14100"/>
          <ac:cxnSpMkLst>
            <pc:docMk/>
            <pc:sldMk cId="2502773236" sldId="257"/>
            <ac:cxnSpMk id="35" creationId="{D09B6F60-6283-4DCA-97C4-57C38CE74333}"/>
          </ac:cxnSpMkLst>
        </pc:cxnChg>
        <pc:cxnChg chg="add mod">
          <ac:chgData name="Matt Wade" userId="8c2a9d40-5de1-4d2d-b883-8423b103f9f7" providerId="ADAL" clId="{5EC1BA76-1933-4346-BE5A-87825B229E6F}" dt="2017-10-05T15:05:43.873" v="812" actId="14100"/>
          <ac:cxnSpMkLst>
            <pc:docMk/>
            <pc:sldMk cId="2502773236" sldId="257"/>
            <ac:cxnSpMk id="38" creationId="{7D6137CC-7B55-4FAF-A6CD-DC8A04EDB6BF}"/>
          </ac:cxnSpMkLst>
        </pc:cxnChg>
        <pc:cxnChg chg="add mod">
          <ac:chgData name="Matt Wade" userId="8c2a9d40-5de1-4d2d-b883-8423b103f9f7" providerId="ADAL" clId="{5EC1BA76-1933-4346-BE5A-87825B229E6F}" dt="2017-10-05T15:05:30.618" v="807" actId="14100"/>
          <ac:cxnSpMkLst>
            <pc:docMk/>
            <pc:sldMk cId="2502773236" sldId="257"/>
            <ac:cxnSpMk id="41" creationId="{262DFE29-A868-4EEA-8418-E24BF3A7563E}"/>
          </ac:cxnSpMkLst>
        </pc:cxnChg>
        <pc:cxnChg chg="add mod">
          <ac:chgData name="Matt Wade" userId="8c2a9d40-5de1-4d2d-b883-8423b103f9f7" providerId="ADAL" clId="{5EC1BA76-1933-4346-BE5A-87825B229E6F}" dt="2017-10-05T15:05:53.986" v="815" actId="14100"/>
          <ac:cxnSpMkLst>
            <pc:docMk/>
            <pc:sldMk cId="2502773236" sldId="257"/>
            <ac:cxnSpMk id="44" creationId="{92DDB736-C899-4455-8686-27BC2C73C20B}"/>
          </ac:cxnSpMkLst>
        </pc:cxnChg>
        <pc:cxnChg chg="add mod">
          <ac:chgData name="Matt Wade" userId="8c2a9d40-5de1-4d2d-b883-8423b103f9f7" providerId="ADAL" clId="{5EC1BA76-1933-4346-BE5A-87825B229E6F}" dt="2017-10-05T15:06:06.683" v="820" actId="14100"/>
          <ac:cxnSpMkLst>
            <pc:docMk/>
            <pc:sldMk cId="2502773236" sldId="257"/>
            <ac:cxnSpMk id="52" creationId="{99EF981A-B0CB-4CD1-8F59-707540104C22}"/>
          </ac:cxnSpMkLst>
        </pc:cxnChg>
      </pc:sldChg>
      <pc:sldChg chg="addSp modSp add">
        <pc:chgData name="Matt Wade" userId="8c2a9d40-5de1-4d2d-b883-8423b103f9f7" providerId="ADAL" clId="{5EC1BA76-1933-4346-BE5A-87825B229E6F}" dt="2017-10-05T15:26:02.259" v="1340" actId="14100"/>
        <pc:sldMkLst>
          <pc:docMk/>
          <pc:sldMk cId="539364495" sldId="258"/>
        </pc:sldMkLst>
        <pc:spChg chg="add mod">
          <ac:chgData name="Matt Wade" userId="8c2a9d40-5de1-4d2d-b883-8423b103f9f7" providerId="ADAL" clId="{5EC1BA76-1933-4346-BE5A-87825B229E6F}" dt="2017-10-05T15:17:20.357" v="1033" actId="20577"/>
          <ac:spMkLst>
            <pc:docMk/>
            <pc:sldMk cId="539364495" sldId="258"/>
            <ac:spMk id="2" creationId="{A5F8C8C0-E47E-49BF-B236-CF59405CC959}"/>
          </ac:spMkLst>
        </pc:spChg>
        <pc:spChg chg="add">
          <ac:chgData name="Matt Wade" userId="8c2a9d40-5de1-4d2d-b883-8423b103f9f7" providerId="ADAL" clId="{5EC1BA76-1933-4346-BE5A-87825B229E6F}" dt="2017-10-05T15:17:56.806" v="1034"/>
          <ac:spMkLst>
            <pc:docMk/>
            <pc:sldMk cId="539364495" sldId="258"/>
            <ac:spMk id="3" creationId="{3CC9D79E-E57E-44E1-93C3-16948A50AFD9}"/>
          </ac:spMkLst>
        </pc:spChg>
        <pc:spChg chg="add mod">
          <ac:chgData name="Matt Wade" userId="8c2a9d40-5de1-4d2d-b883-8423b103f9f7" providerId="ADAL" clId="{5EC1BA76-1933-4346-BE5A-87825B229E6F}" dt="2017-10-05T15:23:52.238" v="1321" actId="20577"/>
          <ac:spMkLst>
            <pc:docMk/>
            <pc:sldMk cId="539364495" sldId="258"/>
            <ac:spMk id="4" creationId="{0FCFAFBB-BA6D-4581-9962-5DF4C25C85F0}"/>
          </ac:spMkLst>
        </pc:spChg>
        <pc:spChg chg="add mod">
          <ac:chgData name="Matt Wade" userId="8c2a9d40-5de1-4d2d-b883-8423b103f9f7" providerId="ADAL" clId="{5EC1BA76-1933-4346-BE5A-87825B229E6F}" dt="2017-10-05T15:25:58.254" v="1339" actId="14100"/>
          <ac:spMkLst>
            <pc:docMk/>
            <pc:sldMk cId="539364495" sldId="258"/>
            <ac:spMk id="6" creationId="{19F5FF9B-8789-4F7B-A6D1-EF998D9E6784}"/>
          </ac:spMkLst>
        </pc:spChg>
        <pc:spChg chg="add mod">
          <ac:chgData name="Matt Wade" userId="8c2a9d40-5de1-4d2d-b883-8423b103f9f7" providerId="ADAL" clId="{5EC1BA76-1933-4346-BE5A-87825B229E6F}" dt="2017-10-05T15:23:57.667" v="1322" actId="1076"/>
          <ac:spMkLst>
            <pc:docMk/>
            <pc:sldMk cId="539364495" sldId="258"/>
            <ac:spMk id="7" creationId="{460B300F-8D82-47E5-8806-C61AB95EDE3D}"/>
          </ac:spMkLst>
        </pc:spChg>
        <pc:spChg chg="add mod">
          <ac:chgData name="Matt Wade" userId="8c2a9d40-5de1-4d2d-b883-8423b103f9f7" providerId="ADAL" clId="{5EC1BA76-1933-4346-BE5A-87825B229E6F}" dt="2017-10-05T15:23:57.667" v="1322" actId="1076"/>
          <ac:spMkLst>
            <pc:docMk/>
            <pc:sldMk cId="539364495" sldId="258"/>
            <ac:spMk id="8" creationId="{6B230346-CB0E-4381-A83D-30C4C015A7ED}"/>
          </ac:spMkLst>
        </pc:spChg>
        <pc:spChg chg="add mod">
          <ac:chgData name="Matt Wade" userId="8c2a9d40-5de1-4d2d-b883-8423b103f9f7" providerId="ADAL" clId="{5EC1BA76-1933-4346-BE5A-87825B229E6F}" dt="2017-10-05T15:24:06.378" v="1323" actId="1076"/>
          <ac:spMkLst>
            <pc:docMk/>
            <pc:sldMk cId="539364495" sldId="258"/>
            <ac:spMk id="9" creationId="{5ED99AF1-7CFF-447C-8BA8-0DE19B4F1255}"/>
          </ac:spMkLst>
        </pc:spChg>
        <pc:spChg chg="add mod">
          <ac:chgData name="Matt Wade" userId="8c2a9d40-5de1-4d2d-b883-8423b103f9f7" providerId="ADAL" clId="{5EC1BA76-1933-4346-BE5A-87825B229E6F}" dt="2017-10-05T15:24:06.378" v="1323" actId="1076"/>
          <ac:spMkLst>
            <pc:docMk/>
            <pc:sldMk cId="539364495" sldId="258"/>
            <ac:spMk id="10" creationId="{D812EDDE-B87D-4FB6-8C4B-FECE0B9BED66}"/>
          </ac:spMkLst>
        </pc:spChg>
        <pc:spChg chg="add mod">
          <ac:chgData name="Matt Wade" userId="8c2a9d40-5de1-4d2d-b883-8423b103f9f7" providerId="ADAL" clId="{5EC1BA76-1933-4346-BE5A-87825B229E6F}" dt="2017-10-05T15:26:02.259" v="1340" actId="14100"/>
          <ac:spMkLst>
            <pc:docMk/>
            <pc:sldMk cId="539364495" sldId="258"/>
            <ac:spMk id="11" creationId="{AD4DC475-F0FB-4077-A7F7-F130756BAFA9}"/>
          </ac:spMkLst>
        </pc:spChg>
        <pc:spChg chg="add mod">
          <ac:chgData name="Matt Wade" userId="8c2a9d40-5de1-4d2d-b883-8423b103f9f7" providerId="ADAL" clId="{5EC1BA76-1933-4346-BE5A-87825B229E6F}" dt="2017-10-05T15:25:52.169" v="1337" actId="1076"/>
          <ac:spMkLst>
            <pc:docMk/>
            <pc:sldMk cId="539364495" sldId="258"/>
            <ac:spMk id="12" creationId="{477512F9-5269-4C5D-B4F8-A1C5F9958411}"/>
          </ac:spMkLst>
        </pc:spChg>
        <pc:picChg chg="add mod">
          <ac:chgData name="Matt Wade" userId="8c2a9d40-5de1-4d2d-b883-8423b103f9f7" providerId="ADAL" clId="{5EC1BA76-1933-4346-BE5A-87825B229E6F}" dt="2017-10-05T15:19:52.267" v="1067" actId="1076"/>
          <ac:picMkLst>
            <pc:docMk/>
            <pc:sldMk cId="539364495" sldId="258"/>
            <ac:picMk id="5" creationId="{F27A9509-D6E2-414B-8D00-0DA1CA9A87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59C4-FE57-44B3-B4AA-F421B8E5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D6651-40AE-4E35-A72B-DF0EAED77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4F5C-E928-4938-9008-9C6B2F22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3CC4-AB51-425E-825B-1361F018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050A-BEC6-4E24-B741-82A06BAD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17D7-EC9A-44AB-B745-F556F0D6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F23A1-3DDA-4B84-A34E-D30C83F3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0A46-61EC-4377-95B9-FB9D3AE2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B57E-52E0-4221-91B9-01FFDB47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8A38-2C5E-4047-B012-3D96C158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8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5FBD6-24D4-4D68-98F9-5F13936DB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A0EE0-6002-4A4D-B69B-F71C2A21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E75E-5281-4B85-A0A4-7035F961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CDA3-5D7C-4ECE-999B-91A3E711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E4CD-BA3F-4AF5-9DC9-FADE0BB5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5D3F-5200-43F0-ADA8-D2E751FF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3D23-2EC8-4ACE-92B6-BD7DDB7C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A856-4ECE-4C67-B8B6-A64BA9AE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13DF-09F8-4A25-A56E-5EF5CDBE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702B-E181-40E0-BB02-8ABDE5B8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69CA-7AE2-42D7-8C97-DEDE1A4E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0FF1-8488-4E40-B723-9B92CFC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77C7-2DCD-41F3-912A-635D3831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9B6F-424A-4AF3-A278-7D9AEF2C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F4E8-24E8-4E23-B3CA-0977EF7A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6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72B-4927-4792-91CB-A0D8C48E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10E4-864F-4B39-899D-EA9B3317A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F95ED-E356-43C3-9F7C-24054CAA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64931-AE70-4789-8756-2BB03BBB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3C73-4BAB-422C-818C-FAF531BD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DBFD2-63FE-4D42-B35E-B5F0B054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20BB-46BC-4A9C-84C6-A6E8E840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C94A2-8614-4D2F-B9D0-F3AB4047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08685-0FDE-410B-B153-5215F65B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86FF1-14E9-45D3-BA47-AECED06B9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43170-A4E3-4E23-91B6-B087187EC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4D692-DA5E-490E-A1D7-E5D00512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F789-6E0C-41A3-974B-13AD9013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CB38D-2894-4670-917D-5614F789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67E4-F9B7-4133-9084-DB65195B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291F5-0AC6-4F7D-980C-D5B617BE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47994-55E4-45C9-BDE3-49593319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BB4AD-A357-46F9-8E41-B353E4F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0CBC4-CF82-438B-A543-3A0BCA5C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72A1D-741D-4117-B2EC-83E9C10E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5A78-5CC1-473C-A051-1D5A68E1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9B46-A9DD-4372-84A9-2111353C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3966-62EE-4289-894F-AF3EAEE8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F192E-C8BF-4706-B1A1-6FB1FF55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29B2-4B54-416B-896F-6B12B1C5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F0460-2061-43B6-A396-6DB3D258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FA5FC-B5A9-489A-BF6F-A855E78C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7C5F-34A4-4E6D-A837-3D7704BD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CADA6-D7A7-4B48-8078-D9EA7BAB4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D363-F1A4-4779-ADFB-363F267FC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5C232-353D-43A1-AAE2-8C05E71C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E91A5-1BD1-4081-8C23-7E80103D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F922C-6402-42F1-AE18-9AC4F2EF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9B0E1-181F-4BAC-800F-51AB209A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FFBE-7BE3-4E7D-8575-A40413DF7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2B9F-73A2-48A2-8E11-81E0DA4F7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F2C9-385D-4378-973D-B33C0CE2E4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49BF-E79F-475E-8810-FAA2189F3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D625-752B-4FE4-B7E2-CF1CA3F2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432A-3B0E-4E15-939D-064D14DE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font.com/rakesly.fo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afont.com/rakesly.fon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22067" y="1113483"/>
            <a:ext cx="7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765" y="58320"/>
            <a:ext cx="5132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Box layout 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DEA99-7455-4B6A-8E43-4486D30CC9D0}"/>
              </a:ext>
            </a:extLst>
          </p:cNvPr>
          <p:cNvSpPr/>
          <p:nvPr/>
        </p:nvSpPr>
        <p:spPr>
          <a:xfrm>
            <a:off x="1303867" y="1113483"/>
            <a:ext cx="5029200" cy="5029200"/>
          </a:xfrm>
          <a:prstGeom prst="rect">
            <a:avLst/>
          </a:prstGeom>
          <a:solidFill>
            <a:srgbClr val="008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8ABFA-6C09-4509-ADA3-660FEA3468DF}"/>
              </a:ext>
            </a:extLst>
          </p:cNvPr>
          <p:cNvSpPr txBox="1"/>
          <p:nvPr/>
        </p:nvSpPr>
        <p:spPr>
          <a:xfrm>
            <a:off x="1497814" y="1301442"/>
            <a:ext cx="3556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56791-CA22-4F8D-98B6-C576A5FA81F4}"/>
              </a:ext>
            </a:extLst>
          </p:cNvPr>
          <p:cNvSpPr/>
          <p:nvPr/>
        </p:nvSpPr>
        <p:spPr>
          <a:xfrm>
            <a:off x="7924801" y="1113483"/>
            <a:ext cx="365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Segoe UI 15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lines maximum;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Align text to top-left of box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B6863-9F5A-49DD-A10C-645BBA59AE48}"/>
              </a:ext>
            </a:extLst>
          </p:cNvPr>
          <p:cNvSpPr txBox="1"/>
          <p:nvPr/>
        </p:nvSpPr>
        <p:spPr>
          <a:xfrm>
            <a:off x="6883399" y="2091267"/>
            <a:ext cx="104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F0B98-1D0F-406A-A5EA-3374A4217CA3}"/>
              </a:ext>
            </a:extLst>
          </p:cNvPr>
          <p:cNvSpPr/>
          <p:nvPr/>
        </p:nvSpPr>
        <p:spPr>
          <a:xfrm>
            <a:off x="7924801" y="2091267"/>
            <a:ext cx="365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Segoe UI 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italics;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maximum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10A63-E386-42AA-A916-13B1A720810F}"/>
              </a:ext>
            </a:extLst>
          </p:cNvPr>
          <p:cNvSpPr txBox="1"/>
          <p:nvPr/>
        </p:nvSpPr>
        <p:spPr>
          <a:xfrm>
            <a:off x="6739467" y="3215330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 Icon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6AFBDD-056B-4F98-8548-35DAAA797547}"/>
              </a:ext>
            </a:extLst>
          </p:cNvPr>
          <p:cNvSpPr/>
          <p:nvPr/>
        </p:nvSpPr>
        <p:spPr>
          <a:xfrm>
            <a:off x="7924801" y="3215330"/>
            <a:ext cx="3860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PNG with transparent background;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1/3 width of box (go by width, not height);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Centered on box horizontally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AF65C5-1C1D-44CC-AABD-19B94614C4ED}"/>
              </a:ext>
            </a:extLst>
          </p:cNvPr>
          <p:cNvSpPr txBox="1"/>
          <p:nvPr/>
        </p:nvSpPr>
        <p:spPr>
          <a:xfrm>
            <a:off x="6426201" y="447701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B30F63-3BCD-4C3A-A5DA-4B37FCC75767}"/>
              </a:ext>
            </a:extLst>
          </p:cNvPr>
          <p:cNvSpPr/>
          <p:nvPr/>
        </p:nvSpPr>
        <p:spPr>
          <a:xfrm>
            <a:off x="7924801" y="4477010"/>
            <a:ext cx="3657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Rakesly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Book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lines maximum (three if absolutely necessary);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Align to bottom-left of 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CF5E1-0961-4178-BFDA-EE6AC2D7A1A7}"/>
              </a:ext>
            </a:extLst>
          </p:cNvPr>
          <p:cNvSpPr txBox="1"/>
          <p:nvPr/>
        </p:nvSpPr>
        <p:spPr>
          <a:xfrm>
            <a:off x="1497814" y="2007860"/>
            <a:ext cx="3556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1998B-133E-4CD4-BB22-5E4188CA77B8}"/>
              </a:ext>
            </a:extLst>
          </p:cNvPr>
          <p:cNvSpPr txBox="1"/>
          <p:nvPr/>
        </p:nvSpPr>
        <p:spPr>
          <a:xfrm>
            <a:off x="1497814" y="4713871"/>
            <a:ext cx="45050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Rakesly Bk" panose="020B0506030202020204" pitchFamily="34" charset="0"/>
                <a:cs typeface="Segoe UI" panose="020B0502040204020203" pitchFamily="34" charset="0"/>
              </a:rPr>
              <a:t>Simple forms &amp; polls [SurveyMonkey]</a:t>
            </a:r>
          </a:p>
        </p:txBody>
      </p:sp>
      <p:pic>
        <p:nvPicPr>
          <p:cNvPr id="25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7E233BA-5FC1-433B-89D1-458A37C71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92" y="2624909"/>
            <a:ext cx="2006349" cy="20063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621E3C-24CB-49CE-A504-8E2D6EB5C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15" y="1277611"/>
            <a:ext cx="868185" cy="8548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86E3E1-E23A-4A43-8021-6A68112E6B87}"/>
              </a:ext>
            </a:extLst>
          </p:cNvPr>
          <p:cNvSpPr txBox="1"/>
          <p:nvPr/>
        </p:nvSpPr>
        <p:spPr>
          <a:xfrm>
            <a:off x="6527013" y="2791798"/>
            <a:ext cx="139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 Icon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C4AF9B-9775-4C1B-BEA5-17416218FC40}"/>
              </a:ext>
            </a:extLst>
          </p:cNvPr>
          <p:cNvSpPr/>
          <p:nvPr/>
        </p:nvSpPr>
        <p:spPr>
          <a:xfrm>
            <a:off x="7924801" y="2791798"/>
            <a:ext cx="3860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share, half share, or no icon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7C809-60FC-4423-9C47-C118559BC794}"/>
              </a:ext>
            </a:extLst>
          </p:cNvPr>
          <p:cNvSpPr txBox="1"/>
          <p:nvPr/>
        </p:nvSpPr>
        <p:spPr>
          <a:xfrm>
            <a:off x="6680200" y="5731539"/>
            <a:ext cx="124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Cost Icon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CD7D1A-4575-4A6F-A61E-CA779D3152EE}"/>
              </a:ext>
            </a:extLst>
          </p:cNvPr>
          <p:cNvSpPr/>
          <p:nvPr/>
        </p:nvSpPr>
        <p:spPr>
          <a:xfrm>
            <a:off x="7924801" y="5731539"/>
            <a:ext cx="3860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Included if product is premium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01AB99-CB15-429D-BB48-4E2A16E49E6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52801" y="1298149"/>
            <a:ext cx="3869266" cy="412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9B6F60-6283-4DCA-97C4-57C38CE7433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098801" y="2275933"/>
            <a:ext cx="3784598" cy="54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6137CC-7B55-4FAF-A6CD-DC8A04EDB6BF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flipH="1" flipV="1">
            <a:off x="5712708" y="2132439"/>
            <a:ext cx="814305" cy="844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2DFE29-A868-4EEA-8418-E24BF3A7563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914774" y="3399996"/>
            <a:ext cx="1824693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DDB736-C899-4455-8686-27BC2C73C20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134909" y="4661676"/>
            <a:ext cx="1291292" cy="246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EF981A-B0CB-4CD1-8F59-707540104C2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780556" y="5792891"/>
            <a:ext cx="899644" cy="12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5C7960B-DA90-485C-938D-BD39F07F1DA6}"/>
              </a:ext>
            </a:extLst>
          </p:cNvPr>
          <p:cNvSpPr/>
          <p:nvPr/>
        </p:nvSpPr>
        <p:spPr>
          <a:xfrm>
            <a:off x="8085666" y="6211669"/>
            <a:ext cx="4106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font sizes are provided as guidance for how large they should be in comparison to each other. They aren’t dictated to be identical in the dynamic version.</a:t>
            </a:r>
          </a:p>
        </p:txBody>
      </p:sp>
    </p:spTree>
    <p:extLst>
      <p:ext uri="{BB962C8B-B14F-4D97-AF65-F5344CB8AC3E}">
        <p14:creationId xmlns:p14="http://schemas.microsoft.com/office/powerpoint/2010/main" val="250277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8C8C0-E47E-49BF-B236-CF59405CC959}"/>
              </a:ext>
            </a:extLst>
          </p:cNvPr>
          <p:cNvSpPr txBox="1"/>
          <p:nvPr/>
        </p:nvSpPr>
        <p:spPr>
          <a:xfrm>
            <a:off x="260764" y="58320"/>
            <a:ext cx="789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Grouping layout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9D79E-E57E-44E1-93C3-16948A50AFD9}"/>
              </a:ext>
            </a:extLst>
          </p:cNvPr>
          <p:cNvSpPr txBox="1"/>
          <p:nvPr/>
        </p:nvSpPr>
        <p:spPr>
          <a:xfrm>
            <a:off x="7222067" y="1113483"/>
            <a:ext cx="7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CFAFBB-BA6D-4581-9962-5DF4C25C85F0}"/>
              </a:ext>
            </a:extLst>
          </p:cNvPr>
          <p:cNvSpPr/>
          <p:nvPr/>
        </p:nvSpPr>
        <p:spPr>
          <a:xfrm>
            <a:off x="7924801" y="1113483"/>
            <a:ext cx="3657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Rakesly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Regular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 caps;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lines maximum;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Align text to center of box;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 about 1/3 width of an app box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A9509-D6E2-414B-8D00-0DA1CA9A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57" y="997864"/>
            <a:ext cx="4565885" cy="5607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F5FF9B-8789-4F7B-A6D1-EF998D9E6784}"/>
              </a:ext>
            </a:extLst>
          </p:cNvPr>
          <p:cNvSpPr/>
          <p:nvPr/>
        </p:nvSpPr>
        <p:spPr>
          <a:xfrm>
            <a:off x="2231571" y="1170215"/>
            <a:ext cx="2525486" cy="253637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B300F-8D82-47E5-8806-C61AB95EDE3D}"/>
              </a:ext>
            </a:extLst>
          </p:cNvPr>
          <p:cNvSpPr txBox="1"/>
          <p:nvPr/>
        </p:nvSpPr>
        <p:spPr>
          <a:xfrm>
            <a:off x="6942667" y="2422359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30346-CB0E-4381-A83D-30C4C015A7ED}"/>
              </a:ext>
            </a:extLst>
          </p:cNvPr>
          <p:cNvSpPr/>
          <p:nvPr/>
        </p:nvSpPr>
        <p:spPr>
          <a:xfrm>
            <a:off x="7924801" y="2422359"/>
            <a:ext cx="3657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Purple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Main: bbbbe6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Outline: 9b9bd0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Main: a6e1f4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Outline: 5fb8d5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Main: b3e6a9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Outline: 7ccd6d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99AF1-7CFF-447C-8BA8-0DE19B4F1255}"/>
              </a:ext>
            </a:extLst>
          </p:cNvPr>
          <p:cNvSpPr txBox="1"/>
          <p:nvPr/>
        </p:nvSpPr>
        <p:spPr>
          <a:xfrm>
            <a:off x="5994400" y="5681872"/>
            <a:ext cx="19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Grouping Lines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12EDDE-B87D-4FB6-8C4B-FECE0B9BED66}"/>
              </a:ext>
            </a:extLst>
          </p:cNvPr>
          <p:cNvSpPr/>
          <p:nvPr/>
        </p:nvSpPr>
        <p:spPr>
          <a:xfrm>
            <a:off x="7924801" y="5681872"/>
            <a:ext cx="365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1/6 the width of a box;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Centered vertically or horizontally depending on its use case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DC475-F0FB-4077-A7F7-F130756BAFA9}"/>
              </a:ext>
            </a:extLst>
          </p:cNvPr>
          <p:cNvSpPr/>
          <p:nvPr/>
        </p:nvSpPr>
        <p:spPr>
          <a:xfrm>
            <a:off x="2231570" y="3924301"/>
            <a:ext cx="2530929" cy="259624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7512F9-5269-4C5D-B4F8-A1C5F9958411}"/>
              </a:ext>
            </a:extLst>
          </p:cNvPr>
          <p:cNvSpPr/>
          <p:nvPr/>
        </p:nvSpPr>
        <p:spPr>
          <a:xfrm>
            <a:off x="1209489" y="3932162"/>
            <a:ext cx="806180" cy="2659140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204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Rakesly Bk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Wade</dc:creator>
  <cp:lastModifiedBy>Matthew Wade</cp:lastModifiedBy>
  <cp:revision>1</cp:revision>
  <dcterms:created xsi:type="dcterms:W3CDTF">2017-10-05T14:46:37Z</dcterms:created>
  <dcterms:modified xsi:type="dcterms:W3CDTF">2017-10-05T15:26:07Z</dcterms:modified>
</cp:coreProperties>
</file>