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A97E-9A77-489C-94F7-F06EAA424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D0720-2686-44B4-8C5D-72A3A2321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9EED0-157B-4DC6-8475-C1426E4D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4DE6E-D128-4289-8E68-2A116290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617E-B330-4953-B88D-B95A172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87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5C3A-F315-4334-BD8B-A3A6F860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06ECA-BE18-486F-BEE4-52EB5195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EBF3-B0B2-48DA-A066-D762082C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A971-7A83-4709-A50A-080EAC49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13DC-72EE-4EE7-A043-1F5B4C92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737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BA7B7-F64B-4E9D-AC4A-37CE07A36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4BFB5-41F1-4F79-A4E3-7B3715C4D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7203-9756-470E-BFA3-518A3509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B121-500C-468E-927A-D5A8AFF7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6186-0E4E-45EC-A9E2-6520AF89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73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B7BD-DD05-4B16-9610-65B8E9AB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04B0-5E25-4B44-BDD1-6FBBED8E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C109-1245-4B2C-B346-D7DAAE3D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921E-B163-4547-8A65-C103F88C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9A0C-3E2D-4C90-82AC-A8753DB7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18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9CF6-C7CB-4EF4-9A87-156C6279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64F00-8E0F-480C-9C50-B024D440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F112-A337-42AE-B786-FE26DB59A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C328D-6D12-47F2-B3EE-D1B748A4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53AE-8F24-4A15-9D49-5838E74C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07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E740-14EA-455E-9733-EAE140BA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537A-D96D-419C-AE55-5CD419AC8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CF8F-1DC1-434F-96E8-91E9D04DA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F3277-645D-4706-8096-B398B207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8FC96-C379-4718-A3A4-2939930B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40FB0-2148-4848-9A45-26F99CEF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58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34DA-4651-4C1C-A4C6-64D580A7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D41A9-08A2-484D-BEB2-D093AA17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01F3-A0F5-40AC-8A83-9AB47625F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25540-3F27-419F-AE44-A7C2FC062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3EA6F-57D5-46E2-BB50-23E400D7B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8A854-E400-485D-9991-084E252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23EE3-2106-4396-BE17-E3DEF203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8B0E4-C33D-4532-B167-2BF7ACD2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9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D5AA-9B0F-47F8-A86B-82289375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AC980-6C51-4094-946E-51515AC9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7E3DE-69B1-4D7E-92DD-E94C14F0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0BEBC-9D21-47EC-AB27-806B1641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3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BFCA2-13BA-4D39-B0C4-4B63F637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C707D-F0B3-496B-BEFA-7EEB1FF9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12979-14AB-45AF-8109-34D327F1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11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5510-EB7B-41DB-A625-44E9B545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9C82-C9D3-4C75-9FC7-B4B279F4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41DB3-334F-419E-9788-A9D4BCB8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72256-FB1E-4713-9E37-9289A775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689B9-85B4-4680-AA19-3EC7B99D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5D79-85E7-45BB-A11E-F9C4D243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25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35AB-1AFA-4F1F-8948-20A8F14B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F3022-ABF4-447C-8F3A-87E1FB498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E7775-BF5B-4F2D-B8BC-BF5367360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8414F-74E1-4519-BBD8-20A0A1FE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2D99F-5F44-47EC-BAD2-F410CA17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AADDF-F22E-4A85-90A2-507E1EDA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794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EC3AB-AD53-4E3D-97BE-7EADAF53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F2C1A-9FA3-4380-A70F-917E4B82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8707-72D8-40C5-AD6F-5B6690068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65941-AA9C-4644-AF06-1ED62E16E717}" type="datetimeFigureOut">
              <a:rPr lang="en-CA" smtClean="0"/>
              <a:t>2023-04-20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6BD70-3A54-409E-AC18-5543D3EDE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5934-F358-466A-9123-92F317F6A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B1F6-CB4A-4A64-AB9B-8A031C8456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7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BF69-6008-4A13-AAA1-195C92E3C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HELLO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16B09-E672-45E1-9CD3-371B182FD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a test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49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8415F-8F4B-4BCC-BD3A-64A16096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1625-B2E7-487F-8CD1-8A61BAB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3FDA2-2695-462D-90EE-3A2D664C5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43" y="618893"/>
            <a:ext cx="491558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1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Lucas Roland</dc:creator>
  <cp:lastModifiedBy>Lucas Roland</cp:lastModifiedBy>
  <cp:revision>1</cp:revision>
  <dcterms:created xsi:type="dcterms:W3CDTF">2023-04-20T10:46:27Z</dcterms:created>
  <dcterms:modified xsi:type="dcterms:W3CDTF">2023-04-20T10:47:31Z</dcterms:modified>
</cp:coreProperties>
</file>