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2A2C4F"/>
    <a:srgbClr val="575B9F"/>
    <a:srgbClr val="424579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>
        <p:scale>
          <a:sx n="96" d="100"/>
          <a:sy n="96" d="100"/>
        </p:scale>
        <p:origin x="14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B0BAF-3895-144C-9A24-0C5631C09D8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7D74-ED21-4F4E-B4FF-B0A768299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3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B6CF3-6D8A-7B6B-0D20-92CDDE6B1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F2ECB2-EA00-6473-7E36-4D31164C0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DE59C-062D-6219-072A-D067D756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BF9E-FD78-B44E-A400-F7397628D42B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C6358-5406-FA8F-D1B4-D9E30862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B0AB2-3135-1E02-B775-BEFD341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4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0F20A-8929-A3F4-5329-3EC330A2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5F67E7-3E50-309F-FFFB-8CB56959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910BE-4A97-E689-4E02-2800EA25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3C0-C4A6-3646-87C2-00E7CD7912C8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08880-64B9-70C2-E93B-E7D3AF61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11F0C-E5B8-B0D6-2E62-FD656076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2A3691-4A44-BC60-AE7E-BC0B2012E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3443-FED1-E432-5FEB-2BE8B722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87ED2-9656-EFDD-968E-5F92EF1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DAF9-3CAD-7642-8106-7CEAFAB03CE7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F3C6A-1923-F6FC-8BD6-9DA5F1F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748EC-DA03-8824-5339-CF30660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43112-2C35-4E89-28C6-3B52E31A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1419F-19B8-3AE5-BF14-CA450C91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4FBB8-5672-29CE-33A7-E1BDF75D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05-889A-E64A-B26F-1876E82C9B77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993B89-CB76-3BAB-C3A0-E02B35B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4EB76-6A98-09C8-823D-5BD2EDB2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1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927AD-F325-9AEA-48B4-3C593B95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DE1E7-8860-BFB4-8D2F-A9C0B0BC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CC5F9F-4CE7-7422-8F8F-99104974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DE6-CF27-3C43-B84A-D90EE9BD1AC6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D6023-4DC0-54B0-8490-1A059D15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64207E-84F8-15E3-FE22-6668A2F1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1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673F8-C5F8-D4C6-FF7B-7EBED5FB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56584-D1D9-9495-12AF-1B59F97A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341E7-EE16-8F53-09B6-925032D4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A86361-A3EB-4DA1-9626-111DE0FE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9C3E-3422-CE4E-A5EF-25F88471B114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41E93-40F0-F345-FD09-6DF606A9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CBF38-4A68-5DFF-A57D-1F3A0BF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5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7E373-A714-2CF3-4C36-EAB1A62F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43CF17-CEB2-26A9-EF5D-03A7FC41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51D21C-66B0-58B1-56A3-26A64F3A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43D1FE-4345-3F1F-6AD7-3090C54FD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61175-675F-2AE1-B699-7F9DE770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D32068-4FC9-B8AB-2DCE-15C1382A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F86-0896-564C-B678-FF7C557CA508}" type="datetime1">
              <a:rPr lang="ru-RU" smtClean="0"/>
              <a:t>27.03.2025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A3AA92-0C06-068F-339C-0B02799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BED99B-6DB9-DAE7-3A41-61807114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4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BFE08-037B-CF3D-36C3-5EB92B47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5C9266-826F-C464-E4CF-F57B1EE5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7819-0C74-D845-9BB0-7D54DE8B7FD1}" type="datetime1">
              <a:rPr lang="ru-RU" smtClean="0"/>
              <a:t>27.03.2025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3B533D-9F99-22BF-B767-30ABAF28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268858-7D67-30B4-9953-8F7A3132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C6C3C7-6DE0-3DE9-1890-B09796E4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DFF-8C7E-E940-90DD-9F8AFBE01EC9}" type="datetime1">
              <a:rPr lang="ru-RU" smtClean="0"/>
              <a:t>27.03.2025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82A457-7283-B772-225A-FBCBD28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266EE2-F19D-8F81-5A57-9C54B029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9DB29-D12B-34E5-1CDE-4F77BADD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1A11C-AE92-B0BC-811E-7997FBD3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44105C-F976-35ED-0B4C-A070B216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3FB866-DCBC-50CB-99D5-79938E2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7C56-2A14-CE47-8B4F-8B59BFE19C19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51DA5-FE48-73EF-E643-DDC99E43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6DE728-625A-7897-1B1A-52C1F66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44666-7366-B119-134E-04080E1A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2EDD64-1ED4-22F8-AE56-2215F1C37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B05DBE-6DD0-74A8-011F-E5D843A8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E14AC2-08D8-8936-2E83-CA0D3AD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9AC7-2DB5-D84E-9FE2-C712915895AE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80D642-B634-DDC7-CECC-8676381F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AC44A-6598-5B64-9D25-085CC0EC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38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90188-28BD-707C-E47D-81542B0A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29873-9D05-A0DB-2E98-149796D9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B3FA-617C-69D6-F177-0A72D1A24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A207-B304-2245-A014-8355A34A223D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AF3CC-FE84-AA46-B614-71274A37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41CDD-F9F7-F86B-EEDB-8C790CFF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7F11-26B0-144B-8052-E65946042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B3E7-60CE-5187-2A6F-2E945E3CA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TechTrackInvest</a:t>
            </a:r>
            <a:endParaRPr lang="ru-RU" dirty="0">
              <a:solidFill>
                <a:srgbClr val="D6D6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9C140-86F0-D482-01AA-FE0AFE0A2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</a:p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Ревенко Олег, Щербаков Константин, Челяпин Леонид,</a:t>
            </a:r>
            <a:b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Артем, Лихих Ульяна, Бессонов Кирилл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B2604A-7ABA-51EE-1C11-DD718368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32" y="0"/>
            <a:ext cx="1193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10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B063D2-7B18-03B7-1D7C-5E469923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0" y="406800"/>
            <a:ext cx="8059200" cy="60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11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365DAF-8CCB-E265-B068-8DD400E2A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t="12145" r="8034" b="218"/>
          <a:stretch/>
        </p:blipFill>
        <p:spPr>
          <a:xfrm>
            <a:off x="2528280" y="586800"/>
            <a:ext cx="7135439" cy="56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12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D42963-316D-94A8-F6E3-F1106A9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0" y="406800"/>
            <a:ext cx="8059200" cy="60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13</a:t>
            </a:fld>
            <a:endParaRPr lang="ru-RU" sz="2000" dirty="0">
              <a:solidFill>
                <a:srgbClr val="D6D6D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5C802-BAFD-A7E6-B9C1-3554A082075B}"/>
              </a:ext>
            </a:extLst>
          </p:cNvPr>
          <p:cNvSpPr txBox="1"/>
          <p:nvPr/>
        </p:nvSpPr>
        <p:spPr>
          <a:xfrm>
            <a:off x="3196493" y="203200"/>
            <a:ext cx="512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0846B2-3B83-0243-F4F8-9B874A59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392" y="1547724"/>
            <a:ext cx="2500643" cy="25019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949A12-F697-7F16-7C5C-CDD8D4C2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59" y="1329140"/>
            <a:ext cx="2742591" cy="29391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22B230D-5E97-9625-8FF3-BCA1789EE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464" y="4573312"/>
            <a:ext cx="1908350" cy="19656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6FC2E70-205E-4205-893B-532DCA53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68" y="4251447"/>
            <a:ext cx="2181143" cy="218114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0E72FE9-AA50-D3D6-4A5D-A6C4C70E6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791" y="1569796"/>
            <a:ext cx="2181142" cy="2181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A4286B-3A80-218D-81A2-EE62AFDDD8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0595" y="4732418"/>
            <a:ext cx="1700236" cy="16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B3E7-60CE-5187-2A6F-2E945E3C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7310" y="985651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TechTrackInvest</a:t>
            </a:r>
            <a:endParaRPr lang="ru-RU" dirty="0">
              <a:solidFill>
                <a:srgbClr val="D6D6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9C140-86F0-D482-01AA-FE0AFE0A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4290" y="419283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</a:p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Ревенко Олег, Щербаков Константин, Челяпин Леонид,</a:t>
            </a:r>
            <a:b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Артем, Лихих Ульяна, Бессонов Кирилл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229B2C-26BD-56FF-107C-BE2EEA54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311" y="1193800"/>
            <a:ext cx="3254400" cy="32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6196C4E-4C13-1783-CB53-DE38B333D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12312"/>
              </p:ext>
            </p:extLst>
          </p:nvPr>
        </p:nvGraphicFramePr>
        <p:xfrm>
          <a:off x="1616529" y="424542"/>
          <a:ext cx="9046028" cy="59318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23014">
                  <a:extLst>
                    <a:ext uri="{9D8B030D-6E8A-4147-A177-3AD203B41FA5}">
                      <a16:colId xmlns:a16="http://schemas.microsoft.com/office/drawing/2014/main" val="174198862"/>
                    </a:ext>
                  </a:extLst>
                </a:gridCol>
                <a:gridCol w="4523014">
                  <a:extLst>
                    <a:ext uri="{9D8B030D-6E8A-4147-A177-3AD203B41FA5}">
                      <a16:colId xmlns:a16="http://schemas.microsoft.com/office/drawing/2014/main" val="1045141743"/>
                    </a:ext>
                  </a:extLst>
                </a:gridCol>
              </a:tblGrid>
              <a:tr h="413189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Контрибьютор</a:t>
                      </a:r>
                    </a:p>
                  </a:txBody>
                  <a:tcPr>
                    <a:solidFill>
                      <a:srgbClr val="2A2C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Роль</a:t>
                      </a:r>
                    </a:p>
                  </a:txBody>
                  <a:tcPr>
                    <a:solidFill>
                      <a:srgbClr val="2A2C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266103"/>
                  </a:ext>
                </a:extLst>
              </a:tr>
              <a:tr h="1630115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Ревенко Олег Андреевич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Тимлид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Дизайнер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Frontend </a:t>
                      </a:r>
                      <a:r>
                        <a:rPr lang="ru-RU" sz="2000" dirty="0" err="1">
                          <a:solidFill>
                            <a:srgbClr val="D6D6D6"/>
                          </a:solidFill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D6D6D6"/>
                          </a:solidFill>
                        </a:rPr>
                        <a:t>ev</a:t>
                      </a:r>
                      <a:endParaRPr lang="en-US" sz="2000" dirty="0">
                        <a:solidFill>
                          <a:srgbClr val="D6D6D6"/>
                        </a:solidFill>
                      </a:endParaRP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ML Engineer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D6D6D6"/>
                          </a:solidFill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D6D6D6"/>
                          </a:solidFill>
                        </a:rPr>
                        <a:t>evOps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92880"/>
                  </a:ext>
                </a:extLst>
              </a:tr>
              <a:tr h="132446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Щербаков Константин Николаевич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Backend dev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Аналитик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DevOps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Технический писатель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54424"/>
                  </a:ext>
                </a:extLst>
              </a:tr>
              <a:tr h="132446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Челяпин Леонид Алексеевич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Backend dev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Аналитик</a:t>
                      </a: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DevOps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D6D6D6"/>
                          </a:solidFill>
                        </a:rPr>
                        <a:t>А</a:t>
                      </a:r>
                      <a:r>
                        <a:rPr lang="ru-RU" sz="2000" dirty="0" err="1">
                          <a:solidFill>
                            <a:srgbClr val="D6D6D6"/>
                          </a:solidFill>
                        </a:rPr>
                        <a:t>рхитектор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7733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Петров Артем Николаевич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49462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Лихих Ульяна Сергеевна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06978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Бессонов Кирилл Алексеевич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rgbClr val="D6D6D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2000" dirty="0">
                          <a:solidFill>
                            <a:srgbClr val="D6D6D6"/>
                          </a:solidFill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D6D6D6"/>
                          </a:solidFill>
                        </a:rPr>
                        <a:t>Q</a:t>
                      </a:r>
                      <a:r>
                        <a:rPr lang="en-US" sz="2000" dirty="0">
                          <a:solidFill>
                            <a:srgbClr val="D6D6D6"/>
                          </a:solidFill>
                        </a:rPr>
                        <a:t>A</a:t>
                      </a:r>
                      <a:endParaRPr lang="ru-RU" sz="2000" dirty="0">
                        <a:solidFill>
                          <a:srgbClr val="D6D6D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583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309D99-077E-D1D8-D3BE-A2D8CC8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2</a:t>
            </a:fld>
            <a:endParaRPr lang="ru-RU" sz="2000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B3E7-60CE-5187-2A6F-2E945E3C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7581"/>
            <a:ext cx="9144000" cy="90661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ели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9C140-86F0-D482-01AA-FE0AFE0A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051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3600" b="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b="0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интерактивной обучающей игры по теме «Инвестиции»</a:t>
            </a:r>
          </a:p>
          <a:p>
            <a:pPr algn="l"/>
            <a:r>
              <a:rPr lang="ru-RU" sz="3600" b="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b="0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6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азвитие навыков вложений средств в стартапы</a:t>
            </a:r>
          </a:p>
          <a:p>
            <a:pPr algn="l"/>
            <a:r>
              <a:rPr lang="ru-RU" sz="3600" b="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b="0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36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лучшение умения принимать инвестиционные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3</a:t>
            </a:fld>
            <a:endParaRPr lang="ru-RU" sz="2000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B3E7-60CE-5187-2A6F-2E945E3C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945"/>
            <a:ext cx="9144000" cy="9066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Всемирный </a:t>
            </a:r>
            <a:r>
              <a:rPr lang="ru-RU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dTech</a:t>
            </a:r>
            <a:r>
              <a:rPr lang="en-US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ынок</a:t>
            </a:r>
            <a:endParaRPr lang="ru-RU" dirty="0">
              <a:solidFill>
                <a:srgbClr val="D6D6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4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3C7738-525A-42E4-6B7C-3B0C02BC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2739"/>
            <a:ext cx="7772400" cy="4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B3E7-60CE-5187-2A6F-2E945E3C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945"/>
            <a:ext cx="9144000" cy="9066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5</a:t>
            </a:fld>
            <a:endParaRPr lang="ru-RU" sz="2000" dirty="0">
              <a:solidFill>
                <a:srgbClr val="D6D6D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51BDE-71E1-D75F-B31E-9E8623DACFAF}"/>
              </a:ext>
            </a:extLst>
          </p:cNvPr>
          <p:cNvSpPr txBox="1"/>
          <p:nvPr/>
        </p:nvSpPr>
        <p:spPr>
          <a:xfrm>
            <a:off x="1524000" y="2162288"/>
            <a:ext cx="10164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i="0" dirty="0">
                <a:solidFill>
                  <a:srgbClr val="D6D6D6"/>
                </a:solidFill>
                <a:latin typeface="Times New Roman" panose="02020603050405020304" pitchFamily="18" charset="0"/>
              </a:rPr>
              <a:t>м</a:t>
            </a:r>
            <a:r>
              <a:rPr lang="ru-RU" sz="360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олодые предприниматели и стартаперы</a:t>
            </a:r>
          </a:p>
          <a:p>
            <a:r>
              <a:rPr lang="ru-RU" sz="360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i="0" dirty="0">
                <a:solidFill>
                  <a:srgbClr val="D6D6D6"/>
                </a:solidFill>
                <a:latin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нвесторы-новички</a:t>
            </a:r>
            <a:r>
              <a:rPr lang="ru-RU" sz="3600" dirty="0">
                <a:solidFill>
                  <a:srgbClr val="D6D6D6"/>
                </a:solidFill>
                <a:effectLst/>
              </a:rPr>
              <a:t> </a:t>
            </a:r>
            <a:endParaRPr lang="ru-RU" sz="3600" dirty="0">
              <a:solidFill>
                <a:srgbClr val="D6D6D6"/>
              </a:solidFill>
              <a:latin typeface="Times New Roman" panose="02020603050405020304" pitchFamily="18" charset="0"/>
            </a:endParaRPr>
          </a:p>
          <a:p>
            <a:r>
              <a:rPr lang="ru-RU" sz="360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i="0" dirty="0">
                <a:solidFill>
                  <a:srgbClr val="D6D6D6"/>
                </a:solidFill>
                <a:latin typeface="Times New Roman" panose="02020603050405020304" pitchFamily="18" charset="0"/>
              </a:rPr>
              <a:t>б</a:t>
            </a:r>
            <a:r>
              <a:rPr lang="ru-RU" sz="360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изнес-школы и образовательные центры</a:t>
            </a:r>
            <a:r>
              <a:rPr lang="ru-RU" sz="3600" dirty="0">
                <a:solidFill>
                  <a:srgbClr val="D6D6D6"/>
                </a:solidFill>
                <a:effectLst/>
              </a:rPr>
              <a:t> </a:t>
            </a:r>
          </a:p>
          <a:p>
            <a:r>
              <a:rPr lang="ru-RU" sz="3600" i="0" dirty="0">
                <a:solidFill>
                  <a:srgbClr val="D6D6D6"/>
                </a:solidFill>
                <a:effectLst/>
                <a:latin typeface="opensans"/>
              </a:rPr>
              <a:t>— </a:t>
            </a:r>
            <a:r>
              <a:rPr lang="ru-RU" sz="3600" i="0" dirty="0">
                <a:solidFill>
                  <a:srgbClr val="D6D6D6"/>
                </a:solidFill>
                <a:latin typeface="Times New Roman" panose="02020603050405020304" pitchFamily="18" charset="0"/>
              </a:rPr>
              <a:t>ч</a:t>
            </a:r>
            <a:r>
              <a:rPr lang="ru-RU" sz="360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астные лица, интересующиеся инвестициями</a:t>
            </a:r>
            <a:r>
              <a:rPr lang="ru-RU" sz="3600" dirty="0">
                <a:solidFill>
                  <a:srgbClr val="D6D6D6"/>
                </a:solidFill>
                <a:effectLst/>
              </a:rPr>
              <a:t>  </a:t>
            </a:r>
            <a:endParaRPr lang="ru-RU" sz="3600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6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6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07AF6E-C345-A25D-B678-3F4A118C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40" y="626400"/>
            <a:ext cx="8968320" cy="56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7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359A09-E02F-5975-90B2-93F1B7770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9" t="16797" r="26789" b="31707"/>
          <a:stretch/>
        </p:blipFill>
        <p:spPr>
          <a:xfrm>
            <a:off x="3438861" y="1108909"/>
            <a:ext cx="5314278" cy="46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8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B68C1B-DD24-B02B-A256-96E2C3CC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0" y="406800"/>
            <a:ext cx="8059200" cy="60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E69388-39B4-50A8-1727-4C0BA23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7F11-26B0-144B-8052-E65946042D6A}" type="slidenum">
              <a:rPr lang="ru-RU" sz="2000" smtClean="0">
                <a:solidFill>
                  <a:srgbClr val="D6D6D6"/>
                </a:solidFill>
              </a:rPr>
              <a:t>9</a:t>
            </a:fld>
            <a:endParaRPr lang="ru-RU" sz="2000" dirty="0">
              <a:solidFill>
                <a:srgbClr val="D6D6D6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9F825-6993-E1D3-9D65-21A02B860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2" t="21720" r="2381" b="23480"/>
          <a:stretch/>
        </p:blipFill>
        <p:spPr>
          <a:xfrm>
            <a:off x="1967840" y="1132609"/>
            <a:ext cx="8256319" cy="4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68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168</Words>
  <Application>Microsoft Macintosh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opensans</vt:lpstr>
      <vt:lpstr>Times New Roman</vt:lpstr>
      <vt:lpstr>Тема Office</vt:lpstr>
      <vt:lpstr>TechTrackInvest</vt:lpstr>
      <vt:lpstr>Презентация PowerPoint</vt:lpstr>
      <vt:lpstr>Цели проекта</vt:lpstr>
      <vt:lpstr>Всемирный EdTech рынок</vt:lpstr>
      <vt:lpstr>Целевая аудитория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TechTrackInvest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TechTrackInvest</dc:title>
  <dc:creator>Revenko Oleg</dc:creator>
  <cp:lastModifiedBy>Revenko Oleg</cp:lastModifiedBy>
  <cp:revision>6</cp:revision>
  <dcterms:created xsi:type="dcterms:W3CDTF">2025-03-25T18:35:20Z</dcterms:created>
  <dcterms:modified xsi:type="dcterms:W3CDTF">2025-03-27T11:36:08Z</dcterms:modified>
</cp:coreProperties>
</file>