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A8BB-B789-5315-7F55-D5519F2A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07B3D-2903-32A0-B884-855ED5A9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75CE-AA6B-AB15-8CF4-04D9219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FA394-C3B4-1C58-2FF4-1D3638E9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6379-C01D-0C42-DDD7-3DE067FB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2A39-AFBB-7E02-90C1-EB5BA32D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F23CA-9338-6092-2403-84802068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0D729-0DA4-DD7E-8EF7-0E7C80B2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C757A-9DEC-27B4-9B66-0B0AF6A0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ACF40-02D0-B3F0-0ED2-5502936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28B2F-F3F9-90D5-8A8D-C1D4AD78E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2EB73-83C4-2B71-E451-77CF231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246D5-5355-A672-19CC-4DA1F1EE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09C0F-CF9C-D111-389C-DFAA8164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EDDB-172E-CC44-20F0-EB5FCE6F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9FA7-A75B-0EE8-8E56-7F220E1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70624-6B0B-3579-B171-E3F4C29B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2543-BB5E-3C9F-8267-26CC4B98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12A30-0924-E171-D1E8-73B7E2C0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FEADF-0E88-2171-5B83-840F6E0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1930-D45B-494F-1311-FDEA07C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78587-E278-1D2A-522F-CD19FBEC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C1B97-1D2B-90C3-4521-D10E0DA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FF89-0939-4953-615D-BE18B634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5748-0686-74F7-C86E-CA2D30E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1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5104-368E-FF7A-1CAB-6884B295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2D819-6549-9868-AD5B-1A2AACF3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BA7B0-6B37-63E8-B7C8-F7941555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B3CEC-B42D-F572-5E77-3FE95ED9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7A1A-6C6C-09C7-0546-797A41CA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08FAB-7651-50F0-BDE9-D6B01961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727A4-AABC-AC66-C3A1-80B4A93E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B22E0-52F8-30FB-4471-A0649EB3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1C697-5BB3-12BD-D180-BB55B6CF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06C17-FEFA-01D4-1482-72C1AA49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2033F-734B-CA09-A7FF-499C77E11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A12C9-5918-F6E8-4613-3B577CFF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B6B60-CAF2-BDB0-1D6D-0DCA919D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E428-0983-CF8E-3880-967B4CAB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83F4-8F3E-5BE5-E4EF-F462E341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3CB0A-67C8-0DE3-AC68-7A5E8309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7AA52-355F-14F0-6BCB-A22AB362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950A5-1DB1-FAC8-92E8-14247B27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8D42EC-072A-B336-50A8-CB7E5DC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97597-341C-EB7D-D5BB-FA8CD189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096DF-38DF-0F36-91B2-68439235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2C53-CAE3-AB52-222D-C8030FB8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C29FA-167E-D239-20C9-DB298E9C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00350-009A-057C-2F69-2F5E4BA4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6385F-C273-208F-683E-AE72F4D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4A08F-FE04-AF40-9D86-C88170A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09272-8FF3-CD89-B6E6-34081C56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F9A6-8391-86E0-F3D1-6502E44F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C515B-D030-AC10-92CC-B3E93B88F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6E651-7F62-97EF-F684-F122B3E5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84584-D7D8-3B90-8781-07D1146D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66DA5-E975-513D-B682-711C053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9A4F1-F7D6-B765-9405-E58E6882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9041B-1C35-4A75-EE95-6FB71AB3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3CD8B-1BA7-CF0F-6D85-37AC74AC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3E1BE-738D-05E6-F011-5D6E0B0B4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341BE-492B-4AC3-A925-83B537EF3E93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BBE38-BF8C-FBF1-9197-6CC48FF8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755C0-70AA-6DA9-A6DD-82A1D88A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45095-65E5-4609-BBDE-69C61E4A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8C9670-A1AC-2753-1C82-65C09072AE10}"/>
              </a:ext>
            </a:extLst>
          </p:cNvPr>
          <p:cNvSpPr/>
          <p:nvPr/>
        </p:nvSpPr>
        <p:spPr>
          <a:xfrm>
            <a:off x="2767914" y="1272746"/>
            <a:ext cx="4093114" cy="4547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4AAEC-630D-5055-EAE8-5B67704EB348}"/>
              </a:ext>
            </a:extLst>
          </p:cNvPr>
          <p:cNvSpPr/>
          <p:nvPr/>
        </p:nvSpPr>
        <p:spPr>
          <a:xfrm>
            <a:off x="3719983" y="1804686"/>
            <a:ext cx="2716387" cy="171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1C7D5-AAD6-769B-A56C-484278555AF7}"/>
              </a:ext>
            </a:extLst>
          </p:cNvPr>
          <p:cNvSpPr txBox="1"/>
          <p:nvPr/>
        </p:nvSpPr>
        <p:spPr>
          <a:xfrm>
            <a:off x="2874296" y="143535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471C0-1C87-250C-D60F-9ADFF7D64F3A}"/>
              </a:ext>
            </a:extLst>
          </p:cNvPr>
          <p:cNvSpPr txBox="1"/>
          <p:nvPr/>
        </p:nvSpPr>
        <p:spPr>
          <a:xfrm>
            <a:off x="3719983" y="189667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1DDC9-93AC-C52E-DE41-EEA177A6E922}"/>
              </a:ext>
            </a:extLst>
          </p:cNvPr>
          <p:cNvSpPr/>
          <p:nvPr/>
        </p:nvSpPr>
        <p:spPr>
          <a:xfrm>
            <a:off x="4267799" y="2357990"/>
            <a:ext cx="1972363" cy="91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640C3-5908-26D6-AC24-7281C250650A}"/>
              </a:ext>
            </a:extLst>
          </p:cNvPr>
          <p:cNvSpPr/>
          <p:nvPr/>
        </p:nvSpPr>
        <p:spPr>
          <a:xfrm>
            <a:off x="3719983" y="3724102"/>
            <a:ext cx="2716387" cy="171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274EF-844C-7BC0-2D56-6410CAEDE9FF}"/>
              </a:ext>
            </a:extLst>
          </p:cNvPr>
          <p:cNvSpPr txBox="1"/>
          <p:nvPr/>
        </p:nvSpPr>
        <p:spPr>
          <a:xfrm>
            <a:off x="4267799" y="244448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2</cp:revision>
  <dcterms:created xsi:type="dcterms:W3CDTF">2024-12-13T13:46:20Z</dcterms:created>
  <dcterms:modified xsi:type="dcterms:W3CDTF">2024-12-13T15:21:01Z</dcterms:modified>
</cp:coreProperties>
</file>