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52" d="100"/>
          <a:sy n="52" d="100"/>
        </p:scale>
        <p:origin x="84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9A8BB-B789-5315-7F55-D5519F2AC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707B3D-2903-32A0-B884-855ED5A95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AE75CE-AA6B-AB15-8CF4-04D9219C5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341BE-492B-4AC3-A925-83B537EF3E93}" type="datetimeFigureOut">
              <a:rPr lang="ko-KR" altLang="en-US" smtClean="0"/>
              <a:t>2024-12-22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1FA394-C3B4-1C58-2FF4-1D3638E95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166379-C01D-0C42-DDD7-3DE067FB3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5095-65E5-4609-BBDE-69C61E4AA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62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72A39-AFBB-7E02-90C1-EB5BA32D8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DF23CA-9338-6092-2403-84802068E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70D729-0DA4-DD7E-8EF7-0E7C80B29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341BE-492B-4AC3-A925-83B537EF3E93}" type="datetimeFigureOut">
              <a:rPr lang="ko-KR" altLang="en-US" smtClean="0"/>
              <a:t>2024-12-22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FC757A-9DEC-27B4-9B66-0B0AF6A0B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4ACF40-02D0-B3F0-0ED2-5502936AB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5095-65E5-4609-BBDE-69C61E4AA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8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A28B2F-F3F9-90D5-8A8D-C1D4AD78E3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E2EB73-83C4-2B71-E451-77CF23105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E246D5-5355-A672-19CC-4DA1F1EE6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341BE-492B-4AC3-A925-83B537EF3E93}" type="datetimeFigureOut">
              <a:rPr lang="ko-KR" altLang="en-US" smtClean="0"/>
              <a:t>2024-12-22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309C0F-CF9C-D111-389C-DFAA8164C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42EDDB-172E-CC44-20F0-EB5FCE6FD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5095-65E5-4609-BBDE-69C61E4AA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287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99FA7-A75B-0EE8-8E56-7F220E158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570624-6B0B-3579-B171-E3F4C29B9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002543-BB5E-3C9F-8267-26CC4B98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341BE-492B-4AC3-A925-83B537EF3E93}" type="datetimeFigureOut">
              <a:rPr lang="ko-KR" altLang="en-US" smtClean="0"/>
              <a:t>2024-12-22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D12A30-0924-E171-D1E8-73B7E2C0D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AFEADF-0E88-2171-5B83-840F6E0BF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5095-65E5-4609-BBDE-69C61E4AA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93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81930-D45B-494F-1311-FDEA07CD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C78587-E278-1D2A-522F-CD19FBEC4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DC1B97-1D2B-90C3-4521-D10E0DA5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341BE-492B-4AC3-A925-83B537EF3E93}" type="datetimeFigureOut">
              <a:rPr lang="ko-KR" altLang="en-US" smtClean="0"/>
              <a:t>2024-12-22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5FF89-0939-4953-615D-BE18B6347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6A5748-0686-74F7-C86E-CA2D30E6B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5095-65E5-4609-BBDE-69C61E4AA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915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D5104-368E-FF7A-1CAB-6884B2957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52D819-6549-9868-AD5B-1A2AACF3A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9BA7B0-6B37-63E8-B7C8-F7941555E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8B3CEC-B42D-F572-5E77-3FE95ED9C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341BE-492B-4AC3-A925-83B537EF3E93}" type="datetimeFigureOut">
              <a:rPr lang="ko-KR" altLang="en-US" smtClean="0"/>
              <a:t>2024-12-22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C27A1A-6C6C-09C7-0546-797A41CA4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E08FAB-7651-50F0-BDE9-D6B01961E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5095-65E5-4609-BBDE-69C61E4AA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04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5727A4-AABC-AC66-C3A1-80B4A93ED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2B22E0-52F8-30FB-4471-A0649EB38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81C697-5BB3-12BD-D180-BB55B6CF5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506C17-FEFA-01D4-1482-72C1AA499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02033F-734B-CA09-A7FF-499C77E11C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7A12C9-5918-F6E8-4613-3B577CFF1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341BE-492B-4AC3-A925-83B537EF3E93}" type="datetimeFigureOut">
              <a:rPr lang="ko-KR" altLang="en-US" smtClean="0"/>
              <a:t>2024-12-22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2B6B60-CAF2-BDB0-1D6D-0DCA919D9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85E428-0983-CF8E-3880-967B4CABF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5095-65E5-4609-BBDE-69C61E4AA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47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183F4-8F3E-5BE5-E4EF-F462E341C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D3CB0A-67C8-0DE3-AC68-7A5E83097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341BE-492B-4AC3-A925-83B537EF3E93}" type="datetimeFigureOut">
              <a:rPr lang="ko-KR" altLang="en-US" smtClean="0"/>
              <a:t>2024-12-22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A7AA52-355F-14F0-6BCB-A22AB362D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5950A5-1DB1-FAC8-92E8-14247B272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5095-65E5-4609-BBDE-69C61E4AA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09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8D42EC-072A-B336-50A8-CB7E5DCD5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341BE-492B-4AC3-A925-83B537EF3E93}" type="datetimeFigureOut">
              <a:rPr lang="ko-KR" altLang="en-US" smtClean="0"/>
              <a:t>2024-12-22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297597-341C-EB7D-D5BB-FA8CD1893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A096DF-38DF-0F36-91B2-684392351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5095-65E5-4609-BBDE-69C61E4AA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927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D2C53-CAE3-AB52-222D-C8030FB84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DC29FA-167E-D239-20C9-DB298E9C6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00350-009A-057C-2F69-2F5E4BA47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56385F-C273-208F-683E-AE72F4DD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341BE-492B-4AC3-A925-83B537EF3E93}" type="datetimeFigureOut">
              <a:rPr lang="ko-KR" altLang="en-US" smtClean="0"/>
              <a:t>2024-12-22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B4A08F-FE04-AF40-9D86-C88170A6A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A09272-8FF3-CD89-B6E6-34081C56C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5095-65E5-4609-BBDE-69C61E4AA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893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3F9A6-8391-86E0-F3D1-6502E44F5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7C515B-D030-AC10-92CC-B3E93B88F5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F6E651-7F62-97EF-F684-F122B3E51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384584-D7D8-3B90-8781-07D1146D0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341BE-492B-4AC3-A925-83B537EF3E93}" type="datetimeFigureOut">
              <a:rPr lang="ko-KR" altLang="en-US" smtClean="0"/>
              <a:t>2024-12-22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D66DA5-E975-513D-B682-711C0533D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F9A4F1-F7D6-B765-9405-E58E68826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5095-65E5-4609-BBDE-69C61E4AA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609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AE9041B-1C35-4A75-EE95-6FB71AB32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B3CD8B-1BA7-CF0F-6D85-37AC74AC2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F3E1BE-738D-05E6-F011-5D6E0B0B48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B341BE-492B-4AC3-A925-83B537EF3E93}" type="datetimeFigureOut">
              <a:rPr lang="ko-KR" altLang="en-US" smtClean="0"/>
              <a:t>2024-12-22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EBBE38-BF8C-FBF1-9197-6CC48FF857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2755C0-70AA-6DA9-A6DD-82A1D88A13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245095-65E5-4609-BBDE-69C61E4AA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72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C7AB8D3-4BE0-409B-DB80-8B1F56485E74}"/>
              </a:ext>
            </a:extLst>
          </p:cNvPr>
          <p:cNvSpPr/>
          <p:nvPr/>
        </p:nvSpPr>
        <p:spPr>
          <a:xfrm>
            <a:off x="1075038" y="1643449"/>
            <a:ext cx="3274540" cy="28420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PL/SQL</a:t>
            </a:r>
          </a:p>
          <a:p>
            <a:pPr algn="ctr"/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EA70F11-296E-F703-2198-B06C72BF481A}"/>
              </a:ext>
            </a:extLst>
          </p:cNvPr>
          <p:cNvSpPr/>
          <p:nvPr/>
        </p:nvSpPr>
        <p:spPr>
          <a:xfrm>
            <a:off x="2100649" y="3429000"/>
            <a:ext cx="1173892" cy="78465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solidFill>
                  <a:schemeClr val="tx1"/>
                </a:solidFill>
              </a:rPr>
              <a:t>sql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C443BA0-D6DD-8AD0-4588-50B6D74370E5}"/>
              </a:ext>
            </a:extLst>
          </p:cNvPr>
          <p:cNvSpPr/>
          <p:nvPr/>
        </p:nvSpPr>
        <p:spPr>
          <a:xfrm>
            <a:off x="5642921" y="1643449"/>
            <a:ext cx="3274540" cy="28420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SQL </a:t>
            </a:r>
            <a:r>
              <a:rPr lang="ko-KR" altLang="en-US" sz="2800" dirty="0">
                <a:solidFill>
                  <a:schemeClr val="tx1"/>
                </a:solidFill>
              </a:rPr>
              <a:t>실행영역</a:t>
            </a:r>
            <a:endParaRPr lang="en-US" altLang="ko-KR" sz="28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B55C3FA-3E08-EFCE-17A8-57567C941066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3274541" y="3064476"/>
            <a:ext cx="2368380" cy="7568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13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6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Jeongsoo Han</dc:creator>
  <cp:lastModifiedBy>Jeongsoo Han</cp:lastModifiedBy>
  <cp:revision>13</cp:revision>
  <dcterms:created xsi:type="dcterms:W3CDTF">2024-12-13T13:46:20Z</dcterms:created>
  <dcterms:modified xsi:type="dcterms:W3CDTF">2024-12-22T08:14:19Z</dcterms:modified>
</cp:coreProperties>
</file>