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54" d="100"/>
          <a:sy n="54" d="100"/>
        </p:scale>
        <p:origin x="52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577F5-B3C6-0F18-0CE5-F75AFC917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A4AB2C-7095-9EAD-7DB0-74C5D71B0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C814E8-DB64-6936-7227-B6485C84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991F-A936-4A97-A8B1-A0D245506EED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C928A-99B2-8F88-0EE7-EDB02051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BCCAF-B2C6-41A2-E01C-0365477E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CB72-4777-4A73-B762-1FEBE85FD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15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1AA86-8BD0-7548-B4A5-FE90997B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250717-6189-E260-0FAF-71F05B550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44680-313B-237B-D737-CFAA493A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991F-A936-4A97-A8B1-A0D245506EED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C9291D-ABED-4843-4C1B-9F659BE6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AD829-9FDC-B986-6F6E-31C18705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CB72-4777-4A73-B762-1FEBE85FD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90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084CF9-C840-D58D-8861-A22CAAA4C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B06DF4-1672-22BD-6F53-16B3B9F00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8A9B2-C8D9-5136-5E3E-7CF0A22C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991F-A936-4A97-A8B1-A0D245506EED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BD8DE-A4F8-6B2D-7E8D-5EAE057F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D9062-3364-693E-D87F-730663A4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CB72-4777-4A73-B762-1FEBE85FD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11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FFFD2-FEDF-FAC7-D657-7AF32DC8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91D730-1ACB-5623-52DD-BD0E37A93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930BC-FA27-8F8B-4DE2-9F6D8A36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991F-A936-4A97-A8B1-A0D245506EED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3076B-E7C9-2490-96EA-6C878EF1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520A4-A465-F419-C89C-2A9CE1ED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CB72-4777-4A73-B762-1FEBE85FD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43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A74E9-7EC7-4D1E-1E19-9E3896D2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ACB3CD-AEA9-6747-FE26-49CBD92FA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F9EDA-0A5E-FCFE-459D-2B18F657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991F-A936-4A97-A8B1-A0D245506EED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BA0D0-AD60-F049-5869-59530CC4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77869-BD20-2A92-BF1B-EAFC0193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CB72-4777-4A73-B762-1FEBE85FD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27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6DF87-08B3-5492-2AAD-13A4E729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D36BA-8190-DA0D-DBD0-59614FDDD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A870E1-21E4-C392-579B-2C1806411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3810-BC6C-CAA4-B205-7CCDE69D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991F-A936-4A97-A8B1-A0D245506EED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4F0A8C-65C3-1C63-EB9C-A7080B25A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7E3450-F89C-FF0E-9015-9697BBD7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CB72-4777-4A73-B762-1FEBE85FD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97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F9EA3-A748-1242-52E8-4294C04C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1C3E0E-2C6C-0479-12CC-2D6C24FBA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243F88-AF00-44D7-5896-7320717C4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6FA2E8-8DF1-09D8-5B78-014BEBAD1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D661D2-15DE-343F-5EA3-B53C42672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AAD434-AD44-D0A5-897D-445DBCDA0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991F-A936-4A97-A8B1-A0D245506EED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786665-D4FF-6686-DE38-704D4ECB7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D53940-6544-7169-B752-5FD481408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CB72-4777-4A73-B762-1FEBE85FD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78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878D4-07FD-4489-DAC4-35CE96A1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4162EB-27A8-1569-6F38-142F339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991F-A936-4A97-A8B1-A0D245506EED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26A04F-876B-C8C3-AF22-5FE24BC4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55F0F3-4FBF-47D3-94A5-8231A56E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CB72-4777-4A73-B762-1FEBE85FD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0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5B656B-F323-211E-2265-8DBC2533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991F-A936-4A97-A8B1-A0D245506EED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D58176-2934-9581-3563-5BEA2669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C9387C-CCCA-2758-43EF-0D1F2006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CB72-4777-4A73-B762-1FEBE85FD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10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C68FC-B096-F4F0-2C16-BE0CF405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A5C0C-E1CA-7355-A0D1-51CDB1D18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27DE18-3435-366D-A137-2373C05A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D1D9A7-DAD4-86D0-AEEB-DA870FB1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991F-A936-4A97-A8B1-A0D245506EED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BD3538-BEC6-41F4-7811-CF40AF84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519D44-8ABB-18BF-FEE4-B44C0255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CB72-4777-4A73-B762-1FEBE85FD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50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76B90-6FAC-DDA3-EFFA-8BDCAC0D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BAC197-A83A-4B0E-7338-919612A14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757012-08F5-B150-1A7B-19E1252A4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29E87-C99D-E588-9562-4A3A6651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991F-A936-4A97-A8B1-A0D245506EED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8950D-CD89-1FE6-F1A3-6416ACD2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A06107-6F20-7D53-7DAC-AF58E889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CB72-4777-4A73-B762-1FEBE85FD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0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F3D488-BC66-5754-A58C-9B8EA32CD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A659D7-3437-C629-F6AD-AF9D2C705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1E68C-251B-46A9-DFE4-65ABF3F13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A0991F-A936-4A97-A8B1-A0D245506EED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479587-73FB-47A7-5118-7E17E00DC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64540-D4C8-D040-34CF-8A5690429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4DCB72-4777-4A73-B762-1FEBE85FD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7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ABA0A49-B8B3-0170-5F76-ADBF814CF7FF}"/>
              </a:ext>
            </a:extLst>
          </p:cNvPr>
          <p:cNvSpPr/>
          <p:nvPr/>
        </p:nvSpPr>
        <p:spPr>
          <a:xfrm>
            <a:off x="2125683" y="1448790"/>
            <a:ext cx="2137559" cy="73627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9D8E0889-385C-7244-0FD0-F760DDFB29C8}"/>
              </a:ext>
            </a:extLst>
          </p:cNvPr>
          <p:cNvSpPr/>
          <p:nvPr/>
        </p:nvSpPr>
        <p:spPr>
          <a:xfrm>
            <a:off x="2125683" y="2692730"/>
            <a:ext cx="2137559" cy="73627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Schema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D67B887-6BC0-F47B-7967-C4EA4712C512}"/>
              </a:ext>
            </a:extLst>
          </p:cNvPr>
          <p:cNvSpPr/>
          <p:nvPr/>
        </p:nvSpPr>
        <p:spPr>
          <a:xfrm>
            <a:off x="2125682" y="4023756"/>
            <a:ext cx="2137559" cy="73627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9806D900-D83D-236E-C4D0-B2DFF31D7748}"/>
              </a:ext>
            </a:extLst>
          </p:cNvPr>
          <p:cNvSpPr/>
          <p:nvPr/>
        </p:nvSpPr>
        <p:spPr>
          <a:xfrm>
            <a:off x="5700156" y="1175657"/>
            <a:ext cx="3562597" cy="3764478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DBMS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B33186-BE12-DE56-84D5-3E697EABA6B2}"/>
              </a:ext>
            </a:extLst>
          </p:cNvPr>
          <p:cNvSpPr txBox="1"/>
          <p:nvPr/>
        </p:nvSpPr>
        <p:spPr>
          <a:xfrm>
            <a:off x="4406861" y="713992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Trigger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FEFDC0-1CBB-B7B1-CF7A-5AE50B59E9FF}"/>
              </a:ext>
            </a:extLst>
          </p:cNvPr>
          <p:cNvSpPr/>
          <p:nvPr/>
        </p:nvSpPr>
        <p:spPr>
          <a:xfrm>
            <a:off x="4429496" y="1341912"/>
            <a:ext cx="1104405" cy="376447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일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단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정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지</a:t>
            </a:r>
          </a:p>
        </p:txBody>
      </p:sp>
    </p:spTree>
    <p:extLst>
      <p:ext uri="{BB962C8B-B14F-4D97-AF65-F5344CB8AC3E}">
        <p14:creationId xmlns:p14="http://schemas.microsoft.com/office/powerpoint/2010/main" val="3902951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Jeongsoo Han</dc:creator>
  <cp:lastModifiedBy>Jeongsoo Han</cp:lastModifiedBy>
  <cp:revision>3</cp:revision>
  <dcterms:created xsi:type="dcterms:W3CDTF">2024-12-24T03:35:38Z</dcterms:created>
  <dcterms:modified xsi:type="dcterms:W3CDTF">2024-12-24T03:50:12Z</dcterms:modified>
</cp:coreProperties>
</file>