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7" r:id="rId5"/>
    <p:sldId id="259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590"/>
  </p:normalViewPr>
  <p:slideViewPr>
    <p:cSldViewPr snapToGrid="0">
      <p:cViewPr varScale="1">
        <p:scale>
          <a:sx n="90" d="100"/>
          <a:sy n="90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The first step in forecasting is to prepare data in the correct format.</a:t>
            </a:r>
          </a:p>
          <a:p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This process may involve loading in data, identifying missing values, filtering the time series, and other pre-processing tasks.</a:t>
            </a:r>
          </a:p>
          <a:p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This can be done with the functionality provided by </a:t>
            </a:r>
            <a:r>
              <a:rPr lang="en-GB" noProof="0" dirty="0"/>
              <a:t>tsibble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 and the possibility to combine those with other packages in the </a:t>
            </a:r>
            <a:r>
              <a:rPr lang="en-GB" noProof="0" dirty="0" err="1"/>
              <a:t>tidyverse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7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9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D6D91-93C5-83A9-5295-43949BDB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291-782B-9549-871A-FF6FFCBF48E9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FFAF4-FA96-6323-9F55-898D56D2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79D5-0141-E549-80F7-FDD73EBD0BFA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73BF-20B9-724E-85CF-A75BBE370E46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0F886-2376-D603-13BC-97B01331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4E-A7FF-444F-B425-8830E3A0185B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908C4-93C8-688F-D386-165BE623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2527-3045-E44A-8FE9-1F5094714C64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A8276E-7B0C-3B3A-CF62-54A88EF6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4F6-E3D1-BC47-A5C8-EF76CF2394B6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E5890-7991-63BE-B028-9DB5594B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9FA-293C-1549-9E44-A574025941B7}" type="datetime1">
              <a:rPr lang="de-DE" smtClean="0"/>
              <a:t>15.11.22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7CA493-D028-0C15-0789-27787602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1DB-3E29-A241-AF47-B4017889DE79}" type="datetime1">
              <a:rPr lang="de-DE" smtClean="0"/>
              <a:t>15.11.22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ABB04-E832-726E-D218-366C226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C3E-5451-9140-8D2B-6E2A741F54B7}" type="datetime1">
              <a:rPr lang="de-DE" smtClean="0"/>
              <a:t>15.11.22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DBA864-2BD8-C40A-4155-F122282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DB3-0877-3949-9A3A-B7A95BD2861F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97A82D-74F6-2878-047E-B7CC9FFF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CC06-FBA7-2C4B-992F-9326B6DA7B58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CFCA2-C011-219F-94E3-D3417FDD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D17-D425-F74E-B991-7E3DDE766998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5AA2F16-87E7-467A-B22B-5525F3FF7BE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60400" y="1800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ble.tidyverts.org/" TargetMode="External"/><Relationship Id="rId2" Type="http://schemas.openxmlformats.org/officeDocument/2006/relationships/hyperlink" Target="https://tsibble.tidyver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tchelloharawild.com/blog/f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23346" y="10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566035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61147" y="2387449"/>
            <a:ext cx="5268166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data analysis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7985151" cy="1298448"/>
          </a:xfrm>
        </p:spPr>
        <p:txBody>
          <a:bodyPr anchor="b">
            <a:normAutofit/>
          </a:bodyPr>
          <a:lstStyle/>
          <a:p>
            <a:r>
              <a:rPr lang="en-GB" dirty="0"/>
              <a:t>What is Forecasting and </a:t>
            </a:r>
            <a:br>
              <a:rPr lang="en-GB" dirty="0"/>
            </a:br>
            <a:r>
              <a:rPr lang="en-GB" dirty="0"/>
              <a:t>Time-Series Analysis?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527325-8190-DFCC-C427-98769E85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20599AF-781E-451E-C6CF-C7AF45E5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59" y="3220188"/>
            <a:ext cx="6013128" cy="23980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E6B78A7-AFAF-0689-2FDD-A2FB8140626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46B8-D46D-7787-8C32-F98B5DF5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 and manipulation (tsibble)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A629A-CB43-6D4E-9CC2-CD8B835D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2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21D8E-C881-C2DA-C320-B1C18BEA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specification and estimation (fable)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E8582-EB6B-9B4B-C327-A907C1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0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C1F02-5EC5-6063-FC3C-E0BFAADB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Producing forecasts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59ED2-88B3-217E-DEDB-FF2850AE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9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https://tsibble.tidyverts.org</a:t>
            </a:r>
            <a:endParaRPr lang="en-GB" dirty="0"/>
          </a:p>
          <a:p>
            <a:r>
              <a:rPr lang="en-GB" dirty="0">
                <a:hlinkClick r:id="rId3"/>
              </a:rPr>
              <a:t>https://fable.tidyverts.org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>
                <a:hlinkClick r:id="rId4"/>
              </a:rPr>
              <a:t>https://www.mitchelloharawild.com/blog/fable/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474</Words>
  <Application>Microsoft Macintosh PowerPoint</Application>
  <PresentationFormat>Breitbild</PresentationFormat>
  <Paragraphs>64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Merriweather</vt:lpstr>
      <vt:lpstr>Source Sans Pro</vt:lpstr>
      <vt:lpstr>Symbol</vt:lpstr>
      <vt:lpstr>Office</vt:lpstr>
      <vt:lpstr>Temporal data with  tsibble and fable</vt:lpstr>
      <vt:lpstr>Outlook</vt:lpstr>
      <vt:lpstr>What is Forecasting and  Time-Series Analysis?</vt:lpstr>
      <vt:lpstr>Intro to tsibble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</cp:revision>
  <dcterms:created xsi:type="dcterms:W3CDTF">2022-11-14T18:14:54Z</dcterms:created>
  <dcterms:modified xsi:type="dcterms:W3CDTF">2022-11-15T16:51:45Z</dcterms:modified>
</cp:coreProperties>
</file>