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7" r:id="rId5"/>
    <p:sldId id="269" r:id="rId6"/>
    <p:sldId id="263" r:id="rId7"/>
    <p:sldId id="270" r:id="rId8"/>
    <p:sldId id="27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80556"/>
  </p:normalViewPr>
  <p:slideViewPr>
    <p:cSldViewPr snapToGrid="0">
      <p:cViewPr varScale="1">
        <p:scale>
          <a:sx n="89" d="100"/>
          <a:sy n="89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5AA2F16-87E7-467A-B22B-5525F3FF7B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0400" y="1800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.tidyverts.org/" TargetMode="External"/><Relationship Id="rId2" Type="http://schemas.openxmlformats.org/officeDocument/2006/relationships/hyperlink" Target="https://tsibble.tidyver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chelloharawild.com/blog/f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2F28-605E-234F-B5F2-34227C34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23346" y="10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4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61147" y="2387449"/>
            <a:ext cx="5268166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data analysis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DF0BFB-E456-3BC0-6B57-FFC59426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2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7985151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What is Forecasting and </a:t>
            </a:r>
            <a:br>
              <a:rPr lang="en-GB" dirty="0"/>
            </a:br>
            <a:r>
              <a:rPr lang="en-GB" dirty="0"/>
              <a:t>Time-Series Analysis?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527325-8190-DFCC-C427-98769E85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0599AF-781E-451E-C6CF-C7AF45E5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220188"/>
            <a:ext cx="6013128" cy="2398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E6B78A7-AFAF-0689-2FDD-A2FB814062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55E503-DA4B-204F-5959-257BA90A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3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099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6E544-2CAD-FE69-DCC5-C180B972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4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1B88208-71CB-B358-B44C-15EC3D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5</a:t>
            </a:fld>
            <a:r>
              <a:rPr lang="de-DE" dirty="0"/>
              <a:t>/9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91D102-A544-EE3F-4615-D0257246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B322DF1-4328-EF18-75D4-BBB5A8D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7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57FCD47-3CAE-D407-D927-2FF9B96B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41047C-AC16-3847-8358-E80D41A378BA}" type="slidenum">
              <a:rPr lang="de-DE" smtClean="0"/>
              <a:t>8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https://tsibble.tidyverts.org</a:t>
            </a:r>
            <a:endParaRPr lang="en-GB" dirty="0"/>
          </a:p>
          <a:p>
            <a:r>
              <a:rPr lang="en-GB" dirty="0">
                <a:hlinkClick r:id="rId3"/>
              </a:rPr>
              <a:t>https://fable.tidyverts.org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>
                <a:hlinkClick r:id="rId4"/>
              </a:rPr>
              <a:t>https://www.mitchelloharawild.com/blog/fable/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B39EB-659F-8718-8BA4-CA86BC6E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9</a:t>
            </a:fld>
            <a:r>
              <a:rPr lang="de-DE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</Words>
  <Application>Microsoft Macintosh PowerPoint</Application>
  <PresentationFormat>Breitbild</PresentationFormat>
  <Paragraphs>103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What is Forecasting and  Time-Series Analysis?</vt:lpstr>
      <vt:lpstr>Intro to tsibble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6</cp:revision>
  <dcterms:created xsi:type="dcterms:W3CDTF">2022-11-14T18:14:54Z</dcterms:created>
  <dcterms:modified xsi:type="dcterms:W3CDTF">2022-11-15T19:23:29Z</dcterms:modified>
</cp:coreProperties>
</file>