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7" r:id="rId5"/>
    <p:sldId id="259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590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The first step in forecasting is to prepare data in the correct format.</a:t>
            </a:r>
          </a:p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This process may involve loading in data, identifying missing values, filtering the time series, and other pre-processing tasks.</a:t>
            </a:r>
          </a:p>
          <a:p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This can be done with the functionality provided by </a:t>
            </a:r>
            <a:r>
              <a:rPr lang="en-GB" noProof="0" dirty="0"/>
              <a:t>tsibble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 and the possibility to combine those with other packages in the </a:t>
            </a:r>
            <a:r>
              <a:rPr lang="en-GB" noProof="0" dirty="0" err="1"/>
              <a:t>tidyverse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Merriweather" pitchFamily="2" charset="77"/>
              </a:rPr>
              <a:t>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7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9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D6D91-93C5-83A9-5295-43949BD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291-782B-9549-871A-FF6FFCBF48E9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FFAF4-FA96-6323-9F55-898D56D2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79D5-0141-E549-80F7-FDD73EBD0BFA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73BF-20B9-724E-85CF-A75BBE370E46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0F886-2376-D603-13BC-97B01331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4E-A7FF-444F-B425-8830E3A0185B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908C4-93C8-688F-D386-165BE62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2527-3045-E44A-8FE9-1F5094714C64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A8276E-7B0C-3B3A-CF62-54A88EF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4F6-E3D1-BC47-A5C8-EF76CF2394B6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E5890-7991-63BE-B028-9DB5594B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9FA-293C-1549-9E44-A574025941B7}" type="datetime1">
              <a:rPr lang="de-DE" smtClean="0"/>
              <a:t>15.11.22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7CA493-D028-0C15-0789-27787602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1DB-3E29-A241-AF47-B4017889DE79}" type="datetime1">
              <a:rPr lang="de-DE" smtClean="0"/>
              <a:t>15.11.22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BB04-E832-726E-D218-366C226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8C3E-5451-9140-8D2B-6E2A741F54B7}" type="datetime1">
              <a:rPr lang="de-DE" smtClean="0"/>
              <a:t>15.11.22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BA864-2BD8-C40A-4155-F122282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DB3-0877-3949-9A3A-B7A95BD2861F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7A82D-74F6-2878-047E-B7CC9FFF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C06-FBA7-2C4B-992F-9326B6DA7B58}" type="datetime1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CFCA2-C011-219F-94E3-D3417FDD3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9D17-D425-F74E-B991-7E3DDE766998}" type="datetime1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5AA2F16-87E7-467A-B22B-5525F3FF7B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0400" y="1800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.tidyverts.org/" TargetMode="External"/><Relationship Id="rId2" Type="http://schemas.openxmlformats.org/officeDocument/2006/relationships/hyperlink" Target="https://tsibble.tidyver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chelloharawild.com/blog/f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23346" y="10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4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61147" y="2387449"/>
            <a:ext cx="5268166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data analysis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7985151" cy="1298448"/>
          </a:xfrm>
        </p:spPr>
        <p:txBody>
          <a:bodyPr anchor="b">
            <a:normAutofit/>
          </a:bodyPr>
          <a:lstStyle/>
          <a:p>
            <a:r>
              <a:rPr lang="en-GB" dirty="0"/>
              <a:t>What is Forecasting and </a:t>
            </a:r>
            <a:br>
              <a:rPr lang="en-GB" dirty="0"/>
            </a:br>
            <a:r>
              <a:rPr lang="en-GB" dirty="0"/>
              <a:t>Time-Series Analysis?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527325-8190-DFCC-C427-98769E85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20599AF-781E-451E-C6CF-C7AF45E5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3220188"/>
            <a:ext cx="6013128" cy="23980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E6B78A7-AFAF-0689-2FDD-A2FB814062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46B8-D46D-7787-8C32-F98B5DF5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 and manipulation (tsibble)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D18BD40-D1B9-EE54-8027-C28E5606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18" y="1697035"/>
            <a:ext cx="8005763" cy="24034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26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21D8E-C881-C2DA-C320-B1C18BEA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specification and estimation (fable)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E8582-EB6B-9B4B-C327-A907C1F3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18" y="1697036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BADA47-A92A-A33F-3A27-131E68695AB2}"/>
              </a:ext>
            </a:extLst>
          </p:cNvPr>
          <p:cNvSpPr txBox="1">
            <a:spLocks/>
          </p:cNvSpPr>
          <p:nvPr/>
        </p:nvSpPr>
        <p:spPr>
          <a:xfrm>
            <a:off x="896416" y="2214562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BAB8254-AE14-AB88-23DD-88BDF54CA4F6}"/>
              </a:ext>
            </a:extLst>
          </p:cNvPr>
          <p:cNvSpPr txBox="1">
            <a:spLocks/>
          </p:cNvSpPr>
          <p:nvPr/>
        </p:nvSpPr>
        <p:spPr>
          <a:xfrm>
            <a:off x="896417" y="4064002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67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C1F02-5EC5-6063-FC3C-E0BFAAD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forecasts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A58ABB-CFB8-4992-1CC2-3BDE01BB5B9B}"/>
              </a:ext>
            </a:extLst>
          </p:cNvPr>
          <p:cNvSpPr txBox="1">
            <a:spLocks/>
          </p:cNvSpPr>
          <p:nvPr/>
        </p:nvSpPr>
        <p:spPr>
          <a:xfrm>
            <a:off x="838200" y="1443037"/>
            <a:ext cx="8005763" cy="2857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EFA7C1-8B08-543E-12FE-E6106629774D}"/>
              </a:ext>
            </a:extLst>
          </p:cNvPr>
          <p:cNvSpPr txBox="1">
            <a:spLocks/>
          </p:cNvSpPr>
          <p:nvPr/>
        </p:nvSpPr>
        <p:spPr>
          <a:xfrm>
            <a:off x="838199" y="4438650"/>
            <a:ext cx="8005763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104699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https://tsibble.tidyverts.org</a:t>
            </a:r>
            <a:endParaRPr lang="en-GB" dirty="0"/>
          </a:p>
          <a:p>
            <a:r>
              <a:rPr lang="en-GB" dirty="0">
                <a:hlinkClick r:id="rId3"/>
              </a:rPr>
              <a:t>https://fable.tidyverts.org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>
                <a:hlinkClick r:id="rId4"/>
              </a:rPr>
              <a:t>https://www.mitchelloharawild.com/blog/fable/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625</Words>
  <Application>Microsoft Macintosh PowerPoint</Application>
  <PresentationFormat>Breitbild</PresentationFormat>
  <Paragraphs>89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Merriweather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What is Forecasting and  Time-Series Analysis?</vt:lpstr>
      <vt:lpstr>Intro to tsibble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2</cp:revision>
  <dcterms:created xsi:type="dcterms:W3CDTF">2022-11-14T18:14:54Z</dcterms:created>
  <dcterms:modified xsi:type="dcterms:W3CDTF">2022-11-15T17:23:12Z</dcterms:modified>
</cp:coreProperties>
</file>