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1" r:id="rId13"/>
    <p:sldId id="274" r:id="rId14"/>
    <p:sldId id="283" r:id="rId15"/>
    <p:sldId id="26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5"/>
    <p:restoredTop sz="80556"/>
  </p:normalViewPr>
  <p:slideViewPr>
    <p:cSldViewPr snapToGrid="0">
      <p:cViewPr varScale="1">
        <p:scale>
          <a:sx n="89" d="100"/>
          <a:sy n="8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http://cran.nexr.com/web/packages/tsibble/vignettes/intro-tsibble.html</a:t>
            </a:r>
          </a:p>
          <a:p>
            <a:r>
              <a:rPr lang="en-GB" dirty="0"/>
              <a:t>https://cran.r-project.org/web/packages/tsibble/tsibble.pdf</a:t>
            </a:r>
          </a:p>
          <a:p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/web/packages/fable/</a:t>
            </a:r>
            <a:r>
              <a:rPr lang="en-GB" dirty="0" err="1"/>
              <a:t>fable.pdf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831656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60695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720</Words>
  <Application>Microsoft Macintosh PowerPoint</Application>
  <PresentationFormat>Breitbild</PresentationFormat>
  <Paragraphs>120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forcasting (fable)</vt:lpstr>
      <vt:lpstr>Producing forecasts</vt:lpstr>
      <vt:lpstr>Producing forecasts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18</cp:revision>
  <dcterms:created xsi:type="dcterms:W3CDTF">2022-11-14T18:14:54Z</dcterms:created>
  <dcterms:modified xsi:type="dcterms:W3CDTF">2022-11-16T15:09:29Z</dcterms:modified>
</cp:coreProperties>
</file>