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9" r:id="rId5"/>
    <p:sldId id="272" r:id="rId6"/>
    <p:sldId id="263" r:id="rId7"/>
    <p:sldId id="270" r:id="rId8"/>
    <p:sldId id="271" r:id="rId9"/>
    <p:sldId id="274" r:id="rId10"/>
    <p:sldId id="262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590"/>
  </p:normalViewPr>
  <p:slideViewPr>
    <p:cSldViewPr snapToGrid="0">
      <p:cViewPr>
        <p:scale>
          <a:sx n="85" d="100"/>
          <a:sy n="85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4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7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1" name="Kamera 10">
            <a:extLst>
              <a:ext uri="{FF2B5EF4-FFF2-40B4-BE49-F238E27FC236}">
                <a16:creationId xmlns:a16="http://schemas.microsoft.com/office/drawing/2014/main" id="{C6F909ED-0427-314B-C96A-1A5FDF835DF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https://tsibble.tidyverts.org</a:t>
            </a:r>
          </a:p>
          <a:p>
            <a:r>
              <a:rPr lang="en-GB" dirty="0"/>
              <a:t>https://fable.tidyverts.org</a:t>
            </a:r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/>
              <a:t>https://www.mitchelloharawild.com/blog/fable/</a:t>
            </a:r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5F7455-4579-907F-6CC7-61770B5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3071812" y="393492"/>
            <a:ext cx="6048375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Intro to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1600" dirty="0"/>
              <a:t>Intervals can be Regular as well as Irregular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200712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Create a tsibble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object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from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scratch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tsibble(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Year = 2015:2019,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Observation = c(123, 5, 78, 7, 110),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index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Year)</a:t>
            </a:r>
            <a:endParaRPr lang="en-GB" sz="20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1A43BA0-7A8A-6A92-9B9A-0D22A8AA9811}"/>
              </a:ext>
            </a:extLst>
          </p:cNvPr>
          <p:cNvSpPr txBox="1">
            <a:spLocks/>
          </p:cNvSpPr>
          <p:nvPr/>
        </p:nvSpPr>
        <p:spPr>
          <a:xfrm>
            <a:off x="1106599" y="3579204"/>
            <a:ext cx="7672214" cy="264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convert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"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monthly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weekly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daily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"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into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tsibble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object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data.frame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c("2022 Jan", "2022 Feb", "2022 Mar", "2022 Apr", "2022 May"),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        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Observations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c(50, 23, 34, 30, 25))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mutate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))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as_tsibble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index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319162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Time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plots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melsyd_economy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ansett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%&gt;%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filter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(Airports == "MEL-SYD", Class == "Economy") %&gt;%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mutate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/1000)</a:t>
            </a: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autoplot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melsyd_economy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,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) +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labs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(title = "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Ansett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airlines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class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",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   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subtitle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"Melbourne-Sydney",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   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"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('000)")</a:t>
            </a:r>
            <a:endParaRPr lang="en-GB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105C3F-0F7E-1A15-090F-CDED8180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076" y="2864480"/>
            <a:ext cx="5643473" cy="34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1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Model specification and estimation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F8E8AAF-2421-7C99-0BC5-9C914EF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437907"/>
            <a:ext cx="8005763" cy="388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tourism</a:t>
            </a:r>
            <a:endParaRPr lang="en-GB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A54F9E1-A830-8A5B-E662-8AB815638810}"/>
              </a:ext>
            </a:extLst>
          </p:cNvPr>
          <p:cNvSpPr txBox="1">
            <a:spLocks/>
          </p:cNvSpPr>
          <p:nvPr/>
        </p:nvSpPr>
        <p:spPr>
          <a:xfrm>
            <a:off x="1055714" y="2955433"/>
            <a:ext cx="8005763" cy="1720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summarise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endParaRPr lang="en-GB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0B511CA-465F-C37C-3EAC-5F3EA969B4E0}"/>
              </a:ext>
            </a:extLst>
          </p:cNvPr>
          <p:cNvSpPr txBox="1">
            <a:spLocks/>
          </p:cNvSpPr>
          <p:nvPr/>
        </p:nvSpPr>
        <p:spPr>
          <a:xfrm>
            <a:off x="1055715" y="4804873"/>
            <a:ext cx="8005763" cy="1203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Exploration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tourism_total_trips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</a:t>
            </a:r>
            <a:endParaRPr lang="en-GB" sz="20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4ADBC57-89F0-ED42-FCE2-BC1A4D4B5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537" y="3074086"/>
            <a:ext cx="5351720" cy="33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8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C731EB-458D-8FFD-F2BC-52C0B595C719}"/>
              </a:ext>
            </a:extLst>
          </p:cNvPr>
          <p:cNvSpPr txBox="1">
            <a:spLocks/>
          </p:cNvSpPr>
          <p:nvPr/>
        </p:nvSpPr>
        <p:spPr>
          <a:xfrm>
            <a:off x="1055713" y="1367441"/>
            <a:ext cx="7587544" cy="2802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71C08A0-C059-75BC-C319-EA2F45DDA59B}"/>
              </a:ext>
            </a:extLst>
          </p:cNvPr>
          <p:cNvSpPr txBox="1">
            <a:spLocks/>
          </p:cNvSpPr>
          <p:nvPr/>
        </p:nvSpPr>
        <p:spPr>
          <a:xfrm>
            <a:off x="1055713" y="4278852"/>
            <a:ext cx="7587544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DD73D7-0D69-3912-A047-8210EBCF9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0" y="1391008"/>
            <a:ext cx="7772400" cy="48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722</Words>
  <Application>Microsoft Macintosh PowerPoint</Application>
  <PresentationFormat>Breitbild</PresentationFormat>
  <Paragraphs>111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Intro to tsibble</vt:lpstr>
      <vt:lpstr>Data preparation and manipulation (tsibble)</vt:lpstr>
      <vt:lpstr>Data preparation and manipulation (tsibble)</vt:lpstr>
      <vt:lpstr>A forecasting workflow for time series data</vt:lpstr>
      <vt:lpstr>Model specification and estimation (fable)</vt:lpstr>
      <vt:lpstr>Producing forecasts</vt:lpstr>
      <vt:lpstr>Producing forecasts</vt:lpstr>
      <vt:lpstr>Further Reading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12</cp:revision>
  <dcterms:created xsi:type="dcterms:W3CDTF">2022-11-14T18:14:54Z</dcterms:created>
  <dcterms:modified xsi:type="dcterms:W3CDTF">2022-11-15T20:17:27Z</dcterms:modified>
</cp:coreProperties>
</file>