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Free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Easy to use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Fast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Free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Easy to use 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Fast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enterprise-server@3.1/pages/getting-started-with-github-pag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Overview of </a:t>
            </a:r>
            <a:r>
              <a:rPr lang="en-US" sz="4400" dirty="0" err="1">
                <a:solidFill>
                  <a:schemeClr val="tx1"/>
                </a:solidFill>
              </a:rPr>
              <a:t>github</a:t>
            </a:r>
            <a:r>
              <a:rPr lang="en-US" sz="4400" dirty="0">
                <a:solidFill>
                  <a:schemeClr val="tx1"/>
                </a:solidFill>
              </a:rPr>
              <a:t>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Workshop Development Platform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Benefit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2667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CDD7-97EE-4355-9534-4CC99FE3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Hosts static websites</a:t>
            </a:r>
          </a:p>
        </p:txBody>
      </p:sp>
      <p:pic>
        <p:nvPicPr>
          <p:cNvPr id="1026" name="Picture 2" descr="featured023">
            <a:extLst>
              <a:ext uri="{FF2B5EF4-FFF2-40B4-BE49-F238E27FC236}">
                <a16:creationId xmlns:a16="http://schemas.microsoft.com/office/drawing/2014/main" id="{0DC07587-1644-4706-BEEF-B6D796AF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2014194"/>
            <a:ext cx="5394960" cy="29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7312-4A56-457A-A1C5-26B4C4888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Static sites includes sites where nothing changes on the page unless the site developer changes it.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to the left: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dirty="0"/>
              <a:t>HTML, CSS and JavaScript (JS) pages are known as static pages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dirty="0"/>
              <a:t>Pages with PHP and MySQL, for example, are dynamic because content on the page can be changed by the user – think comments on blog posts, user log ins,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9742-C345-4A59-9C9E-EA75E797795D}"/>
              </a:ext>
            </a:extLst>
          </p:cNvPr>
          <p:cNvSpPr/>
          <p:nvPr/>
        </p:nvSpPr>
        <p:spPr>
          <a:xfrm>
            <a:off x="904241" y="5070348"/>
            <a:ext cx="5455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 source: https://www.pluralsight.com/blog/creative-professional/static-dynamic-websites-theres-difference</a:t>
            </a:r>
          </a:p>
        </p:txBody>
      </p:sp>
    </p:spTree>
    <p:extLst>
      <p:ext uri="{BB962C8B-B14F-4D97-AF65-F5344CB8AC3E}">
        <p14:creationId xmlns:p14="http://schemas.microsoft.com/office/powerpoint/2010/main" val="4078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10D6-B288-42B5-A28C-1E8C997E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After today…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D1FF-0716-4CD8-955A-8AB07D26B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34783"/>
            <a:ext cx="6858000" cy="42836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BA9-D0B8-46B1-BD14-5D19CA85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You will have continued access to files. If you run into an issue with accessing content, please contact me. </a:t>
            </a:r>
          </a:p>
          <a:p>
            <a:pPr>
              <a:lnSpc>
                <a:spcPct val="100000"/>
              </a:lnSpc>
            </a:pPr>
            <a:r>
              <a:rPr lang="en-US" sz="1500"/>
              <a:t>You can also setup your own GitHub account and GitHub Pages website. Follow instructions at the following link: </a:t>
            </a:r>
            <a:r>
              <a:rPr lang="en-US" sz="1500">
                <a:hlinkClick r:id="rId3"/>
              </a:rPr>
              <a:t>https://docs.github.com/en/enterprise-server@3.1/pages/getting-started-with-github-pages</a:t>
            </a:r>
            <a:endParaRPr lang="en-US" sz="1500"/>
          </a:p>
          <a:p>
            <a:pPr>
              <a:lnSpc>
                <a:spcPct val="10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564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5A3-2793-4700-ABB6-217BFF7A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Pages Login (see packet)</a:t>
            </a:r>
          </a:p>
        </p:txBody>
      </p:sp>
    </p:spTree>
    <p:extLst>
      <p:ext uri="{BB962C8B-B14F-4D97-AF65-F5344CB8AC3E}">
        <p14:creationId xmlns:p14="http://schemas.microsoft.com/office/powerpoint/2010/main" val="119696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{E951E492-6749-4AE7-BE77-8AC028AC9834}tf78438558_win32</Template>
  <TotalTime>12</TotalTime>
  <Words>174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Overview of github pages</vt:lpstr>
      <vt:lpstr>Benefit Github Pages</vt:lpstr>
      <vt:lpstr>Hosts static websites</vt:lpstr>
      <vt:lpstr>After today…</vt:lpstr>
      <vt:lpstr>Github Pages Login (see packet)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github pages</dc:title>
  <dc:creator>Dorsey, Shonna</dc:creator>
  <cp:lastModifiedBy>Dorsey, Shonna</cp:lastModifiedBy>
  <cp:revision>2</cp:revision>
  <dcterms:created xsi:type="dcterms:W3CDTF">2021-08-28T12:26:07Z</dcterms:created>
  <dcterms:modified xsi:type="dcterms:W3CDTF">2021-08-28T12:38:12Z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