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3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4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5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6.xml" ContentType="application/vnd.openxmlformats-officedocument.presentationml.notesSl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notesSlides/notesSlide7.xml" ContentType="application/vnd.openxmlformats-officedocument.presentationml.notesSlide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notesSlides/notesSlide8.xml" ContentType="application/vnd.openxmlformats-officedocument.presentationml.notesSlide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notesSlides/notesSlide9.xml" ContentType="application/vnd.openxmlformats-officedocument.presentationml.notesSlide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notesSlides/notesSlide10.xml" ContentType="application/vnd.openxmlformats-officedocument.presentationml.notesSlide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ppt/diagrams/data32.xml" ContentType="application/vnd.openxmlformats-officedocument.drawingml.diagramData+xml"/>
  <Override PartName="/ppt/diagrams/layout32.xml" ContentType="application/vnd.openxmlformats-officedocument.drawingml.diagramLayout+xml"/>
  <Override PartName="/ppt/diagrams/quickStyle32.xml" ContentType="application/vnd.openxmlformats-officedocument.drawingml.diagramStyle+xml"/>
  <Override PartName="/ppt/diagrams/colors32.xml" ContentType="application/vnd.openxmlformats-officedocument.drawingml.diagramColors+xml"/>
  <Override PartName="/ppt/diagrams/drawing32.xml" ContentType="application/vnd.ms-office.drawingml.diagramDrawing+xml"/>
  <Override PartName="/ppt/diagrams/data33.xml" ContentType="application/vnd.openxmlformats-officedocument.drawingml.diagramData+xml"/>
  <Override PartName="/ppt/diagrams/layout33.xml" ContentType="application/vnd.openxmlformats-officedocument.drawingml.diagramLayout+xml"/>
  <Override PartName="/ppt/diagrams/quickStyle33.xml" ContentType="application/vnd.openxmlformats-officedocument.drawingml.diagramStyle+xml"/>
  <Override PartName="/ppt/diagrams/colors33.xml" ContentType="application/vnd.openxmlformats-officedocument.drawingml.diagramColors+xml"/>
  <Override PartName="/ppt/diagrams/drawing33.xml" ContentType="application/vnd.ms-office.drawingml.diagramDrawing+xml"/>
  <Override PartName="/ppt/diagrams/data34.xml" ContentType="application/vnd.openxmlformats-officedocument.drawingml.diagramData+xml"/>
  <Override PartName="/ppt/diagrams/layout34.xml" ContentType="application/vnd.openxmlformats-officedocument.drawingml.diagramLayout+xml"/>
  <Override PartName="/ppt/diagrams/quickStyle34.xml" ContentType="application/vnd.openxmlformats-officedocument.drawingml.diagramStyle+xml"/>
  <Override PartName="/ppt/diagrams/colors34.xml" ContentType="application/vnd.openxmlformats-officedocument.drawingml.diagramColors+xml"/>
  <Override PartName="/ppt/diagrams/drawing34.xml" ContentType="application/vnd.ms-office.drawingml.diagramDrawing+xml"/>
  <Override PartName="/ppt/diagrams/data35.xml" ContentType="application/vnd.openxmlformats-officedocument.drawingml.diagramData+xml"/>
  <Override PartName="/ppt/diagrams/layout35.xml" ContentType="application/vnd.openxmlformats-officedocument.drawingml.diagramLayout+xml"/>
  <Override PartName="/ppt/diagrams/quickStyle35.xml" ContentType="application/vnd.openxmlformats-officedocument.drawingml.diagramStyle+xml"/>
  <Override PartName="/ppt/diagrams/colors35.xml" ContentType="application/vnd.openxmlformats-officedocument.drawingml.diagramColors+xml"/>
  <Override PartName="/ppt/diagrams/drawing35.xml" ContentType="application/vnd.ms-office.drawingml.diagramDrawing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2" r:id="rId1"/>
  </p:sldMasterIdLst>
  <p:notesMasterIdLst>
    <p:notesMasterId r:id="rId42"/>
  </p:notesMasterIdLst>
  <p:handoutMasterIdLst>
    <p:handoutMasterId r:id="rId43"/>
  </p:handoutMasterIdLst>
  <p:sldIdLst>
    <p:sldId id="258" r:id="rId2"/>
    <p:sldId id="280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299" r:id="rId22"/>
    <p:sldId id="300" r:id="rId23"/>
    <p:sldId id="301" r:id="rId24"/>
    <p:sldId id="302" r:id="rId25"/>
    <p:sldId id="303" r:id="rId26"/>
    <p:sldId id="304" r:id="rId27"/>
    <p:sldId id="305" r:id="rId28"/>
    <p:sldId id="306" r:id="rId29"/>
    <p:sldId id="307" r:id="rId30"/>
    <p:sldId id="308" r:id="rId31"/>
    <p:sldId id="309" r:id="rId32"/>
    <p:sldId id="310" r:id="rId33"/>
    <p:sldId id="311" r:id="rId34"/>
    <p:sldId id="312" r:id="rId35"/>
    <p:sldId id="313" r:id="rId36"/>
    <p:sldId id="314" r:id="rId37"/>
    <p:sldId id="315" r:id="rId38"/>
    <p:sldId id="316" r:id="rId39"/>
    <p:sldId id="317" r:id="rId40"/>
    <p:sldId id="318" r:id="rId41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rbe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rbe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rbe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rbe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rbe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orbe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orbe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orbe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orbel" charset="0"/>
        <a:ea typeface="ＭＳ Ｐゴシック" charset="-128"/>
        <a:cs typeface="ＭＳ Ｐゴシック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 snapToObjects="1">
      <p:cViewPr varScale="1">
        <p:scale>
          <a:sx n="127" d="100"/>
          <a:sy n="127" d="100"/>
        </p:scale>
        <p:origin x="-9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70" d="100"/>
        <a:sy n="27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handoutMaster" Target="handoutMasters/handoutMaster1.xml"/><Relationship Id="rId44" Type="http://schemas.openxmlformats.org/officeDocument/2006/relationships/printerSettings" Target="printerSettings/printerSettings1.bin"/><Relationship Id="rId4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FFA8CB-D81B-624F-8CCA-FEEC0A40ABF7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1116315-06B4-604A-9378-D76EB4A7251A}">
      <dgm:prSet/>
      <dgm:spPr/>
      <dgm:t>
        <a:bodyPr/>
        <a:lstStyle/>
        <a:p>
          <a:pPr rtl="0"/>
          <a:r>
            <a:rPr lang="en-US" dirty="0" smtClean="0"/>
            <a:t>Deaf people of all ages</a:t>
          </a:r>
          <a:endParaRPr lang="en-US" dirty="0"/>
        </a:p>
      </dgm:t>
    </dgm:pt>
    <dgm:pt modelId="{5FD70C28-942D-8940-A90F-BBEC36BB5726}" type="parTrans" cxnId="{1A7345F5-9EAB-E64C-8D1B-19E12DDE8607}">
      <dgm:prSet/>
      <dgm:spPr/>
      <dgm:t>
        <a:bodyPr/>
        <a:lstStyle/>
        <a:p>
          <a:endParaRPr lang="en-US"/>
        </a:p>
      </dgm:t>
    </dgm:pt>
    <dgm:pt modelId="{87860192-72C9-6D4C-B65D-EB02F38F7DFF}" type="sibTrans" cxnId="{1A7345F5-9EAB-E64C-8D1B-19E12DDE8607}">
      <dgm:prSet/>
      <dgm:spPr/>
      <dgm:t>
        <a:bodyPr/>
        <a:lstStyle/>
        <a:p>
          <a:endParaRPr lang="en-US"/>
        </a:p>
      </dgm:t>
    </dgm:pt>
    <dgm:pt modelId="{132A4572-829F-9E47-8BEF-F86F8BAF528C}">
      <dgm:prSet/>
      <dgm:spPr/>
      <dgm:t>
        <a:bodyPr/>
        <a:lstStyle/>
        <a:p>
          <a:pPr rtl="0"/>
          <a:r>
            <a:rPr lang="en-US" dirty="0" smtClean="0"/>
            <a:t>cultural identities</a:t>
          </a:r>
          <a:endParaRPr lang="en-US" dirty="0"/>
        </a:p>
      </dgm:t>
    </dgm:pt>
    <dgm:pt modelId="{72E1B513-61D5-8642-903C-2B3D2D51B95D}" type="parTrans" cxnId="{84012503-704F-9C4C-9AC0-27ED476016E4}">
      <dgm:prSet/>
      <dgm:spPr/>
      <dgm:t>
        <a:bodyPr/>
        <a:lstStyle/>
        <a:p>
          <a:endParaRPr lang="en-US"/>
        </a:p>
      </dgm:t>
    </dgm:pt>
    <dgm:pt modelId="{137051A1-5FDB-F549-A55F-545A9D5AD113}" type="sibTrans" cxnId="{84012503-704F-9C4C-9AC0-27ED476016E4}">
      <dgm:prSet/>
      <dgm:spPr/>
      <dgm:t>
        <a:bodyPr/>
        <a:lstStyle/>
        <a:p>
          <a:endParaRPr lang="en-US"/>
        </a:p>
      </dgm:t>
    </dgm:pt>
    <dgm:pt modelId="{7E6E72C1-BB2D-1940-8FFD-E9338C9EF23F}">
      <dgm:prSet/>
      <dgm:spPr/>
      <dgm:t>
        <a:bodyPr/>
        <a:lstStyle/>
        <a:p>
          <a:pPr rtl="0"/>
          <a:r>
            <a:rPr lang="en-US" dirty="0" smtClean="0"/>
            <a:t>desirable/preference</a:t>
          </a:r>
          <a:endParaRPr lang="en-US" dirty="0"/>
        </a:p>
      </dgm:t>
    </dgm:pt>
    <dgm:pt modelId="{6A4B2778-2192-384E-9C38-48CDF3D7ED78}" type="parTrans" cxnId="{B2570C81-9374-D545-8D63-E3813B68EB05}">
      <dgm:prSet/>
      <dgm:spPr/>
      <dgm:t>
        <a:bodyPr/>
        <a:lstStyle/>
        <a:p>
          <a:endParaRPr lang="en-US"/>
        </a:p>
      </dgm:t>
    </dgm:pt>
    <dgm:pt modelId="{8690D28A-7467-7D48-9A5D-A6AD7F506CD6}" type="sibTrans" cxnId="{B2570C81-9374-D545-8D63-E3813B68EB05}">
      <dgm:prSet/>
      <dgm:spPr/>
      <dgm:t>
        <a:bodyPr/>
        <a:lstStyle/>
        <a:p>
          <a:endParaRPr lang="en-US"/>
        </a:p>
      </dgm:t>
    </dgm:pt>
    <dgm:pt modelId="{E0D0888F-4A90-A844-9556-DF635750B530}">
      <dgm:prSet/>
      <dgm:spPr/>
      <dgm:t>
        <a:bodyPr/>
        <a:lstStyle/>
        <a:p>
          <a:pPr rtl="0"/>
          <a:r>
            <a:rPr lang="en-US" dirty="0" smtClean="0"/>
            <a:t>gender </a:t>
          </a:r>
          <a:endParaRPr lang="en-US" dirty="0"/>
        </a:p>
      </dgm:t>
    </dgm:pt>
    <dgm:pt modelId="{7D485151-5107-2947-AB08-C3AD908429A9}" type="parTrans" cxnId="{9E929A38-5D26-2243-81CD-1813D1B1C5BE}">
      <dgm:prSet/>
      <dgm:spPr/>
      <dgm:t>
        <a:bodyPr/>
        <a:lstStyle/>
        <a:p>
          <a:endParaRPr lang="en-US"/>
        </a:p>
      </dgm:t>
    </dgm:pt>
    <dgm:pt modelId="{5B7D707B-ABFD-A141-9943-0FB6DEF64F67}" type="sibTrans" cxnId="{9E929A38-5D26-2243-81CD-1813D1B1C5BE}">
      <dgm:prSet/>
      <dgm:spPr/>
      <dgm:t>
        <a:bodyPr/>
        <a:lstStyle/>
        <a:p>
          <a:endParaRPr lang="en-US"/>
        </a:p>
      </dgm:t>
    </dgm:pt>
    <dgm:pt modelId="{1F4223BC-AC86-7E40-8A01-2B88B4A22016}" type="pres">
      <dgm:prSet presAssocID="{34FFA8CB-D81B-624F-8CCA-FEEC0A40ABF7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EDFD633-CCEE-B64C-9686-1CEBCB83C201}" type="pres">
      <dgm:prSet presAssocID="{E1116315-06B4-604A-9378-D76EB4A7251A}" presName="parentLin" presStyleCnt="0"/>
      <dgm:spPr/>
    </dgm:pt>
    <dgm:pt modelId="{9F14A046-8BC2-8C4E-BF8A-3E23254D1787}" type="pres">
      <dgm:prSet presAssocID="{E1116315-06B4-604A-9378-D76EB4A7251A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E9074580-9C01-E540-80C3-F0E6A089698A}" type="pres">
      <dgm:prSet presAssocID="{E1116315-06B4-604A-9378-D76EB4A7251A}" presName="parentText" presStyleLbl="node1" presStyleIdx="0" presStyleCnt="1" custLinFactNeighborX="-100000" custLinFactNeighborY="-2662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E09898-C873-FC46-8489-EE50DC4F9E7C}" type="pres">
      <dgm:prSet presAssocID="{E1116315-06B4-604A-9378-D76EB4A7251A}" presName="negativeSpace" presStyleCnt="0"/>
      <dgm:spPr/>
    </dgm:pt>
    <dgm:pt modelId="{DA51FC53-3281-EA44-9927-4DCECB656485}" type="pres">
      <dgm:prSet presAssocID="{E1116315-06B4-604A-9378-D76EB4A7251A}" presName="childText" presStyleLbl="conFgAcc1" presStyleIdx="0" presStyleCnt="1" custLinFactNeighborX="-926" custLinFactNeighborY="-6474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68B530A-710B-A548-9631-301F2D6EF4EF}" type="presOf" srcId="{7E6E72C1-BB2D-1940-8FFD-E9338C9EF23F}" destId="{DA51FC53-3281-EA44-9927-4DCECB656485}" srcOrd="0" destOrd="1" presId="urn:microsoft.com/office/officeart/2005/8/layout/list1"/>
    <dgm:cxn modelId="{CCFCE4BB-15C6-CA42-894B-9762F4E4C8A8}" type="presOf" srcId="{132A4572-829F-9E47-8BEF-F86F8BAF528C}" destId="{DA51FC53-3281-EA44-9927-4DCECB656485}" srcOrd="0" destOrd="0" presId="urn:microsoft.com/office/officeart/2005/8/layout/list1"/>
    <dgm:cxn modelId="{B2570C81-9374-D545-8D63-E3813B68EB05}" srcId="{E1116315-06B4-604A-9378-D76EB4A7251A}" destId="{7E6E72C1-BB2D-1940-8FFD-E9338C9EF23F}" srcOrd="1" destOrd="0" parTransId="{6A4B2778-2192-384E-9C38-48CDF3D7ED78}" sibTransId="{8690D28A-7467-7D48-9A5D-A6AD7F506CD6}"/>
    <dgm:cxn modelId="{9E929A38-5D26-2243-81CD-1813D1B1C5BE}" srcId="{E1116315-06B4-604A-9378-D76EB4A7251A}" destId="{E0D0888F-4A90-A844-9556-DF635750B530}" srcOrd="2" destOrd="0" parTransId="{7D485151-5107-2947-AB08-C3AD908429A9}" sibTransId="{5B7D707B-ABFD-A141-9943-0FB6DEF64F67}"/>
    <dgm:cxn modelId="{F386805C-F8D1-8544-BDAC-7B9104166E79}" type="presOf" srcId="{E1116315-06B4-604A-9378-D76EB4A7251A}" destId="{9F14A046-8BC2-8C4E-BF8A-3E23254D1787}" srcOrd="0" destOrd="0" presId="urn:microsoft.com/office/officeart/2005/8/layout/list1"/>
    <dgm:cxn modelId="{7586E567-1E01-2D46-922A-8FFF952D17B1}" type="presOf" srcId="{E0D0888F-4A90-A844-9556-DF635750B530}" destId="{DA51FC53-3281-EA44-9927-4DCECB656485}" srcOrd="0" destOrd="2" presId="urn:microsoft.com/office/officeart/2005/8/layout/list1"/>
    <dgm:cxn modelId="{4B4B770E-DA56-944D-B00A-8785C7EDFEAA}" type="presOf" srcId="{34FFA8CB-D81B-624F-8CCA-FEEC0A40ABF7}" destId="{1F4223BC-AC86-7E40-8A01-2B88B4A22016}" srcOrd="0" destOrd="0" presId="urn:microsoft.com/office/officeart/2005/8/layout/list1"/>
    <dgm:cxn modelId="{1A7345F5-9EAB-E64C-8D1B-19E12DDE8607}" srcId="{34FFA8CB-D81B-624F-8CCA-FEEC0A40ABF7}" destId="{E1116315-06B4-604A-9378-D76EB4A7251A}" srcOrd="0" destOrd="0" parTransId="{5FD70C28-942D-8940-A90F-BBEC36BB5726}" sibTransId="{87860192-72C9-6D4C-B65D-EB02F38F7DFF}"/>
    <dgm:cxn modelId="{84012503-704F-9C4C-9AC0-27ED476016E4}" srcId="{E1116315-06B4-604A-9378-D76EB4A7251A}" destId="{132A4572-829F-9E47-8BEF-F86F8BAF528C}" srcOrd="0" destOrd="0" parTransId="{72E1B513-61D5-8642-903C-2B3D2D51B95D}" sibTransId="{137051A1-5FDB-F549-A55F-545A9D5AD113}"/>
    <dgm:cxn modelId="{FF5F3C47-EF41-8943-B42D-96DB75E715AE}" type="presOf" srcId="{E1116315-06B4-604A-9378-D76EB4A7251A}" destId="{E9074580-9C01-E540-80C3-F0E6A089698A}" srcOrd="1" destOrd="0" presId="urn:microsoft.com/office/officeart/2005/8/layout/list1"/>
    <dgm:cxn modelId="{852DAF46-2ABF-254C-A44A-C7EF2D5A943A}" type="presParOf" srcId="{1F4223BC-AC86-7E40-8A01-2B88B4A22016}" destId="{AEDFD633-CCEE-B64C-9686-1CEBCB83C201}" srcOrd="0" destOrd="0" presId="urn:microsoft.com/office/officeart/2005/8/layout/list1"/>
    <dgm:cxn modelId="{A3A9BBFA-1211-254F-BDEF-B1B57CFF46B6}" type="presParOf" srcId="{AEDFD633-CCEE-B64C-9686-1CEBCB83C201}" destId="{9F14A046-8BC2-8C4E-BF8A-3E23254D1787}" srcOrd="0" destOrd="0" presId="urn:microsoft.com/office/officeart/2005/8/layout/list1"/>
    <dgm:cxn modelId="{A8EC0D97-DB9F-7A4A-BCD2-EB246F817EAC}" type="presParOf" srcId="{AEDFD633-CCEE-B64C-9686-1CEBCB83C201}" destId="{E9074580-9C01-E540-80C3-F0E6A089698A}" srcOrd="1" destOrd="0" presId="urn:microsoft.com/office/officeart/2005/8/layout/list1"/>
    <dgm:cxn modelId="{54DF1A5E-FA2F-F646-AC74-912586201015}" type="presParOf" srcId="{1F4223BC-AC86-7E40-8A01-2B88B4A22016}" destId="{24E09898-C873-FC46-8489-EE50DC4F9E7C}" srcOrd="1" destOrd="0" presId="urn:microsoft.com/office/officeart/2005/8/layout/list1"/>
    <dgm:cxn modelId="{4EB1CC98-F02F-B542-8397-FFB972E824D6}" type="presParOf" srcId="{1F4223BC-AC86-7E40-8A01-2B88B4A22016}" destId="{DA51FC53-3281-EA44-9927-4DCECB656485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CB7ABA3-CB8F-FE45-8AAF-B1CEA097A07F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9DD37BC-4B78-054C-9D04-F630173CE3AB}">
      <dgm:prSet phldrT="[Text]" custT="1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3200" dirty="0" smtClean="0"/>
            <a:t>culturally isolated</a:t>
          </a:r>
        </a:p>
        <a:p>
          <a:pPr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dirty="0"/>
        </a:p>
      </dgm:t>
    </dgm:pt>
    <dgm:pt modelId="{D053076C-AA8C-1845-BE7E-1D6D85E647AB}" type="parTrans" cxnId="{003400E2-97E1-3F44-A0D2-CC967FA8A4C3}">
      <dgm:prSet/>
      <dgm:spPr/>
      <dgm:t>
        <a:bodyPr/>
        <a:lstStyle/>
        <a:p>
          <a:endParaRPr lang="en-US"/>
        </a:p>
      </dgm:t>
    </dgm:pt>
    <dgm:pt modelId="{3FA7A3B7-EC15-864F-959E-27BAC43F0186}" type="sibTrans" cxnId="{003400E2-97E1-3F44-A0D2-CC967FA8A4C3}">
      <dgm:prSet/>
      <dgm:spPr/>
      <dgm:t>
        <a:bodyPr/>
        <a:lstStyle/>
        <a:p>
          <a:endParaRPr lang="en-US"/>
        </a:p>
      </dgm:t>
    </dgm:pt>
    <dgm:pt modelId="{C902A7EC-2B4C-A547-A363-4ECA3A88DAC5}">
      <dgm:prSet phldrT="[Text]"/>
      <dgm:spPr/>
      <dgm:t>
        <a:bodyPr/>
        <a:lstStyle/>
        <a:p>
          <a:endParaRPr lang="en-US" dirty="0"/>
        </a:p>
      </dgm:t>
    </dgm:pt>
    <dgm:pt modelId="{95FC0BCE-4686-B04E-AA75-2816A30007EB}" type="parTrans" cxnId="{FE99A02C-8278-5546-B472-1B30D4BF8286}">
      <dgm:prSet/>
      <dgm:spPr/>
      <dgm:t>
        <a:bodyPr/>
        <a:lstStyle/>
        <a:p>
          <a:endParaRPr lang="en-US"/>
        </a:p>
      </dgm:t>
    </dgm:pt>
    <dgm:pt modelId="{6D55AED0-4D5E-1F49-AEAD-247B195B1E58}" type="sibTrans" cxnId="{FE99A02C-8278-5546-B472-1B30D4BF8286}">
      <dgm:prSet/>
      <dgm:spPr/>
      <dgm:t>
        <a:bodyPr/>
        <a:lstStyle/>
        <a:p>
          <a:endParaRPr lang="en-US"/>
        </a:p>
      </dgm:t>
    </dgm:pt>
    <dgm:pt modelId="{5EABEC8A-FEA3-F243-B3EC-520B6FBA13B9}">
      <dgm:prSet phldrT="[Text]" custT="1"/>
      <dgm:spPr/>
      <dgm:t>
        <a:bodyPr/>
        <a:lstStyle/>
        <a:p>
          <a:r>
            <a:rPr lang="en-US" sz="3200" dirty="0" smtClean="0"/>
            <a:t>culturally marginal</a:t>
          </a:r>
          <a:endParaRPr lang="en-US" sz="3200" dirty="0"/>
        </a:p>
      </dgm:t>
    </dgm:pt>
    <dgm:pt modelId="{52DAC405-47B2-5944-86CA-176A9946CD5F}" type="parTrans" cxnId="{8015598B-8A96-E344-9F5A-89ABF5CEACED}">
      <dgm:prSet/>
      <dgm:spPr/>
      <dgm:t>
        <a:bodyPr/>
        <a:lstStyle/>
        <a:p>
          <a:endParaRPr lang="en-US"/>
        </a:p>
      </dgm:t>
    </dgm:pt>
    <dgm:pt modelId="{761185A2-7695-444B-9049-B66E99A26F7F}" type="sibTrans" cxnId="{8015598B-8A96-E344-9F5A-89ABF5CEACED}">
      <dgm:prSet/>
      <dgm:spPr/>
      <dgm:t>
        <a:bodyPr/>
        <a:lstStyle/>
        <a:p>
          <a:endParaRPr lang="en-US"/>
        </a:p>
      </dgm:t>
    </dgm:pt>
    <dgm:pt modelId="{11193763-6655-4748-B576-4BD08DD6A669}">
      <dgm:prSet phldrT="[Text]"/>
      <dgm:spPr/>
      <dgm:t>
        <a:bodyPr/>
        <a:lstStyle/>
        <a:p>
          <a:endParaRPr lang="en-US" dirty="0"/>
        </a:p>
      </dgm:t>
    </dgm:pt>
    <dgm:pt modelId="{D17D497D-EEC4-4441-A041-C805373068E0}" type="parTrans" cxnId="{D6A41312-8B83-7B47-B6E1-CBD1A13AFE9E}">
      <dgm:prSet/>
      <dgm:spPr/>
      <dgm:t>
        <a:bodyPr/>
        <a:lstStyle/>
        <a:p>
          <a:endParaRPr lang="en-US"/>
        </a:p>
      </dgm:t>
    </dgm:pt>
    <dgm:pt modelId="{6C3F62F6-8E96-7240-8631-2EDF018D4EB9}" type="sibTrans" cxnId="{D6A41312-8B83-7B47-B6E1-CBD1A13AFE9E}">
      <dgm:prSet/>
      <dgm:spPr/>
      <dgm:t>
        <a:bodyPr/>
        <a:lstStyle/>
        <a:p>
          <a:endParaRPr lang="en-US"/>
        </a:p>
      </dgm:t>
    </dgm:pt>
    <dgm:pt modelId="{40925EFD-2776-934F-9A88-FBBED5BF2576}">
      <dgm:prSet custT="1"/>
      <dgm:spPr/>
      <dgm:t>
        <a:bodyPr/>
        <a:lstStyle/>
        <a:p>
          <a:r>
            <a:rPr lang="en-US" sz="3200" dirty="0" smtClean="0"/>
            <a:t>culturally separate</a:t>
          </a:r>
          <a:endParaRPr lang="en-US" sz="3200" dirty="0"/>
        </a:p>
      </dgm:t>
    </dgm:pt>
    <dgm:pt modelId="{9AB0CE76-AD1B-9547-A0DF-250C5193ECA6}" type="parTrans" cxnId="{8D7B54DC-A6C2-034E-94CA-08F21D914A45}">
      <dgm:prSet/>
      <dgm:spPr/>
      <dgm:t>
        <a:bodyPr/>
        <a:lstStyle/>
        <a:p>
          <a:endParaRPr lang="en-US"/>
        </a:p>
      </dgm:t>
    </dgm:pt>
    <dgm:pt modelId="{8A7D7D6F-D9A9-2D48-9D8C-FF2A96B7D2AF}" type="sibTrans" cxnId="{8D7B54DC-A6C2-034E-94CA-08F21D914A45}">
      <dgm:prSet/>
      <dgm:spPr/>
      <dgm:t>
        <a:bodyPr/>
        <a:lstStyle/>
        <a:p>
          <a:endParaRPr lang="en-US"/>
        </a:p>
      </dgm:t>
    </dgm:pt>
    <dgm:pt modelId="{1D6DCAD0-97DE-3E4E-A19A-5464F3BB3E8A}">
      <dgm:prSet/>
      <dgm:spPr/>
      <dgm:t>
        <a:bodyPr/>
        <a:lstStyle/>
        <a:p>
          <a:endParaRPr lang="en-US" dirty="0"/>
        </a:p>
      </dgm:t>
    </dgm:pt>
    <dgm:pt modelId="{18DA3041-388B-8941-956C-B2C5FEF84E19}" type="parTrans" cxnId="{99C81E2D-B88E-6944-BCB0-0D714FF8E5D6}">
      <dgm:prSet/>
      <dgm:spPr/>
      <dgm:t>
        <a:bodyPr/>
        <a:lstStyle/>
        <a:p>
          <a:endParaRPr lang="en-US"/>
        </a:p>
      </dgm:t>
    </dgm:pt>
    <dgm:pt modelId="{7254F61E-4C8A-BA4E-8D6B-18290F2DD0AE}" type="sibTrans" cxnId="{99C81E2D-B88E-6944-BCB0-0D714FF8E5D6}">
      <dgm:prSet/>
      <dgm:spPr/>
      <dgm:t>
        <a:bodyPr/>
        <a:lstStyle/>
        <a:p>
          <a:endParaRPr lang="en-US"/>
        </a:p>
      </dgm:t>
    </dgm:pt>
    <dgm:pt modelId="{39DD1D9E-8E1E-B94B-BCFF-E76CF08C334A}">
      <dgm:prSet phldrT="[Text]" custT="1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3200" dirty="0" smtClean="0"/>
            <a:t>culturally captive</a:t>
          </a:r>
        </a:p>
        <a:p>
          <a:pPr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200" dirty="0"/>
        </a:p>
      </dgm:t>
    </dgm:pt>
    <dgm:pt modelId="{03ED1454-44A6-8A42-A096-B7E3AF4E7952}" type="parTrans" cxnId="{23ABA604-C785-D146-BB7B-F8DDC098119F}">
      <dgm:prSet/>
      <dgm:spPr/>
      <dgm:t>
        <a:bodyPr/>
        <a:lstStyle/>
        <a:p>
          <a:endParaRPr lang="en-US"/>
        </a:p>
      </dgm:t>
    </dgm:pt>
    <dgm:pt modelId="{51BF9FCB-F261-3240-AEE4-0D449C692F0F}" type="sibTrans" cxnId="{23ABA604-C785-D146-BB7B-F8DDC098119F}">
      <dgm:prSet/>
      <dgm:spPr/>
      <dgm:t>
        <a:bodyPr/>
        <a:lstStyle/>
        <a:p>
          <a:endParaRPr lang="en-US"/>
        </a:p>
      </dgm:t>
    </dgm:pt>
    <dgm:pt modelId="{8D6603CE-2DED-DD4C-884C-5D790DA9B174}" type="pres">
      <dgm:prSet presAssocID="{5CB7ABA3-CB8F-FE45-8AAF-B1CEA097A07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AF265BF-62F5-6448-9474-C69530742E3C}" type="pres">
      <dgm:prSet presAssocID="{19DD37BC-4B78-054C-9D04-F630173CE3AB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288C7E-F56C-7B4F-826D-AFC5EC1C38AD}" type="pres">
      <dgm:prSet presAssocID="{19DD37BC-4B78-054C-9D04-F630173CE3AB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957E31-2923-CB48-84C9-1C6DC4B657C3}" type="pres">
      <dgm:prSet presAssocID="{40925EFD-2776-934F-9A88-FBBED5BF2576}" presName="parentText" presStyleLbl="node1" presStyleIdx="1" presStyleCnt="4" custLinFactNeighborY="-1245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739049-4C11-7743-8C04-CAA55A0822CD}" type="pres">
      <dgm:prSet presAssocID="{40925EFD-2776-934F-9A88-FBBED5BF2576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98B5D3-FAAA-EF49-B717-4B9DB9F6E43E}" type="pres">
      <dgm:prSet presAssocID="{5EABEC8A-FEA3-F243-B3EC-520B6FBA13B9}" presName="parentText" presStyleLbl="node1" presStyleIdx="2" presStyleCnt="4" custLinFactNeighborX="1852" custLinFactNeighborY="-2144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FAFCF8-2136-3A4F-8706-4CEECE63246F}" type="pres">
      <dgm:prSet presAssocID="{5EABEC8A-FEA3-F243-B3EC-520B6FBA13B9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AE451A-2E8D-A44F-8E31-532A1E0843C6}" type="pres">
      <dgm:prSet presAssocID="{39DD1D9E-8E1E-B94B-BCFF-E76CF08C334A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03400E2-97E1-3F44-A0D2-CC967FA8A4C3}" srcId="{5CB7ABA3-CB8F-FE45-8AAF-B1CEA097A07F}" destId="{19DD37BC-4B78-054C-9D04-F630173CE3AB}" srcOrd="0" destOrd="0" parTransId="{D053076C-AA8C-1845-BE7E-1D6D85E647AB}" sibTransId="{3FA7A3B7-EC15-864F-959E-27BAC43F0186}"/>
    <dgm:cxn modelId="{D091EF96-5A98-5B43-BAC5-2EA2AFF00630}" type="presOf" srcId="{19DD37BC-4B78-054C-9D04-F630173CE3AB}" destId="{3AF265BF-62F5-6448-9474-C69530742E3C}" srcOrd="0" destOrd="0" presId="urn:microsoft.com/office/officeart/2005/8/layout/vList2"/>
    <dgm:cxn modelId="{D1E582CF-2846-2646-B261-2F11F7A3ACCB}" type="presOf" srcId="{5CB7ABA3-CB8F-FE45-8AAF-B1CEA097A07F}" destId="{8D6603CE-2DED-DD4C-884C-5D790DA9B174}" srcOrd="0" destOrd="0" presId="urn:microsoft.com/office/officeart/2005/8/layout/vList2"/>
    <dgm:cxn modelId="{AC5BADA2-57D5-5E47-918A-77B203FCFE6E}" type="presOf" srcId="{11193763-6655-4748-B576-4BD08DD6A669}" destId="{85FAFCF8-2136-3A4F-8706-4CEECE63246F}" srcOrd="0" destOrd="0" presId="urn:microsoft.com/office/officeart/2005/8/layout/vList2"/>
    <dgm:cxn modelId="{8015598B-8A96-E344-9F5A-89ABF5CEACED}" srcId="{5CB7ABA3-CB8F-FE45-8AAF-B1CEA097A07F}" destId="{5EABEC8A-FEA3-F243-B3EC-520B6FBA13B9}" srcOrd="2" destOrd="0" parTransId="{52DAC405-47B2-5944-86CA-176A9946CD5F}" sibTransId="{761185A2-7695-444B-9049-B66E99A26F7F}"/>
    <dgm:cxn modelId="{80E19CBC-FB47-C04C-816D-D883FDDEBEA1}" type="presOf" srcId="{5EABEC8A-FEA3-F243-B3EC-520B6FBA13B9}" destId="{4E98B5D3-FAAA-EF49-B717-4B9DB9F6E43E}" srcOrd="0" destOrd="0" presId="urn:microsoft.com/office/officeart/2005/8/layout/vList2"/>
    <dgm:cxn modelId="{8D7B54DC-A6C2-034E-94CA-08F21D914A45}" srcId="{5CB7ABA3-CB8F-FE45-8AAF-B1CEA097A07F}" destId="{40925EFD-2776-934F-9A88-FBBED5BF2576}" srcOrd="1" destOrd="0" parTransId="{9AB0CE76-AD1B-9547-A0DF-250C5193ECA6}" sibTransId="{8A7D7D6F-D9A9-2D48-9D8C-FF2A96B7D2AF}"/>
    <dgm:cxn modelId="{FE99A02C-8278-5546-B472-1B30D4BF8286}" srcId="{19DD37BC-4B78-054C-9D04-F630173CE3AB}" destId="{C902A7EC-2B4C-A547-A363-4ECA3A88DAC5}" srcOrd="0" destOrd="0" parTransId="{95FC0BCE-4686-B04E-AA75-2816A30007EB}" sibTransId="{6D55AED0-4D5E-1F49-AEAD-247B195B1E58}"/>
    <dgm:cxn modelId="{23ABA604-C785-D146-BB7B-F8DDC098119F}" srcId="{5CB7ABA3-CB8F-FE45-8AAF-B1CEA097A07F}" destId="{39DD1D9E-8E1E-B94B-BCFF-E76CF08C334A}" srcOrd="3" destOrd="0" parTransId="{03ED1454-44A6-8A42-A096-B7E3AF4E7952}" sibTransId="{51BF9FCB-F261-3240-AEE4-0D449C692F0F}"/>
    <dgm:cxn modelId="{6364F0AE-7BAA-844E-A788-EF44F1700FA9}" type="presOf" srcId="{40925EFD-2776-934F-9A88-FBBED5BF2576}" destId="{EA957E31-2923-CB48-84C9-1C6DC4B657C3}" srcOrd="0" destOrd="0" presId="urn:microsoft.com/office/officeart/2005/8/layout/vList2"/>
    <dgm:cxn modelId="{99C81E2D-B88E-6944-BCB0-0D714FF8E5D6}" srcId="{40925EFD-2776-934F-9A88-FBBED5BF2576}" destId="{1D6DCAD0-97DE-3E4E-A19A-5464F3BB3E8A}" srcOrd="0" destOrd="0" parTransId="{18DA3041-388B-8941-956C-B2C5FEF84E19}" sibTransId="{7254F61E-4C8A-BA4E-8D6B-18290F2DD0AE}"/>
    <dgm:cxn modelId="{335D0322-68B8-2346-9A8B-3655D4DA6151}" type="presOf" srcId="{1D6DCAD0-97DE-3E4E-A19A-5464F3BB3E8A}" destId="{FE739049-4C11-7743-8C04-CAA55A0822CD}" srcOrd="0" destOrd="0" presId="urn:microsoft.com/office/officeart/2005/8/layout/vList2"/>
    <dgm:cxn modelId="{0D62A422-CCAF-4B4A-9119-C634AC6A11B4}" type="presOf" srcId="{39DD1D9E-8E1E-B94B-BCFF-E76CF08C334A}" destId="{37AE451A-2E8D-A44F-8E31-532A1E0843C6}" srcOrd="0" destOrd="0" presId="urn:microsoft.com/office/officeart/2005/8/layout/vList2"/>
    <dgm:cxn modelId="{40A9D2D3-D8CB-F140-BFC3-CC6C354E2636}" type="presOf" srcId="{C902A7EC-2B4C-A547-A363-4ECA3A88DAC5}" destId="{A7288C7E-F56C-7B4F-826D-AFC5EC1C38AD}" srcOrd="0" destOrd="0" presId="urn:microsoft.com/office/officeart/2005/8/layout/vList2"/>
    <dgm:cxn modelId="{D6A41312-8B83-7B47-B6E1-CBD1A13AFE9E}" srcId="{5EABEC8A-FEA3-F243-B3EC-520B6FBA13B9}" destId="{11193763-6655-4748-B576-4BD08DD6A669}" srcOrd="0" destOrd="0" parTransId="{D17D497D-EEC4-4441-A041-C805373068E0}" sibTransId="{6C3F62F6-8E96-7240-8631-2EDF018D4EB9}"/>
    <dgm:cxn modelId="{5CEED2E6-190D-2741-9770-A0DE15296B19}" type="presParOf" srcId="{8D6603CE-2DED-DD4C-884C-5D790DA9B174}" destId="{3AF265BF-62F5-6448-9474-C69530742E3C}" srcOrd="0" destOrd="0" presId="urn:microsoft.com/office/officeart/2005/8/layout/vList2"/>
    <dgm:cxn modelId="{BA09E1F7-5D29-1F43-9030-7FC0832D3E35}" type="presParOf" srcId="{8D6603CE-2DED-DD4C-884C-5D790DA9B174}" destId="{A7288C7E-F56C-7B4F-826D-AFC5EC1C38AD}" srcOrd="1" destOrd="0" presId="urn:microsoft.com/office/officeart/2005/8/layout/vList2"/>
    <dgm:cxn modelId="{99A4EC2C-2ED9-9C44-B746-C1CD0B099407}" type="presParOf" srcId="{8D6603CE-2DED-DD4C-884C-5D790DA9B174}" destId="{EA957E31-2923-CB48-84C9-1C6DC4B657C3}" srcOrd="2" destOrd="0" presId="urn:microsoft.com/office/officeart/2005/8/layout/vList2"/>
    <dgm:cxn modelId="{BC7BF27D-1C70-D44A-9E62-BDD1C0427EBE}" type="presParOf" srcId="{8D6603CE-2DED-DD4C-884C-5D790DA9B174}" destId="{FE739049-4C11-7743-8C04-CAA55A0822CD}" srcOrd="3" destOrd="0" presId="urn:microsoft.com/office/officeart/2005/8/layout/vList2"/>
    <dgm:cxn modelId="{B3673A15-7713-6C46-8EFD-E488012E7EF9}" type="presParOf" srcId="{8D6603CE-2DED-DD4C-884C-5D790DA9B174}" destId="{4E98B5D3-FAAA-EF49-B717-4B9DB9F6E43E}" srcOrd="4" destOrd="0" presId="urn:microsoft.com/office/officeart/2005/8/layout/vList2"/>
    <dgm:cxn modelId="{42FC0097-F954-0A44-B0FC-53B7DFCF5B44}" type="presParOf" srcId="{8D6603CE-2DED-DD4C-884C-5D790DA9B174}" destId="{85FAFCF8-2136-3A4F-8706-4CEECE63246F}" srcOrd="5" destOrd="0" presId="urn:microsoft.com/office/officeart/2005/8/layout/vList2"/>
    <dgm:cxn modelId="{BF2A18E2-A996-604C-84CC-5785862D58B0}" type="presParOf" srcId="{8D6603CE-2DED-DD4C-884C-5D790DA9B174}" destId="{37AE451A-2E8D-A44F-8E31-532A1E0843C6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07913A13-6E38-BF42-A35E-9D006081768D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636CF78-90D3-404B-BC11-4780CF38EAC2}">
      <dgm:prSet phldrT="[Text]" custT="1"/>
      <dgm:spPr/>
      <dgm:t>
        <a:bodyPr/>
        <a:lstStyle/>
        <a:p>
          <a:pPr algn="ctr"/>
          <a:r>
            <a:rPr lang="en-US" sz="4800" dirty="0" smtClean="0"/>
            <a:t>Communication Modes</a:t>
          </a:r>
          <a:endParaRPr lang="en-US" sz="4800" dirty="0"/>
        </a:p>
      </dgm:t>
    </dgm:pt>
    <dgm:pt modelId="{D819FB12-315E-5A47-A95E-F848AC991CF1}" type="parTrans" cxnId="{6004A982-70B0-0941-A295-2F37449D1D70}">
      <dgm:prSet/>
      <dgm:spPr/>
      <dgm:t>
        <a:bodyPr/>
        <a:lstStyle/>
        <a:p>
          <a:endParaRPr lang="en-US"/>
        </a:p>
      </dgm:t>
    </dgm:pt>
    <dgm:pt modelId="{5AD65251-7E2B-FB49-8426-2B10ED6B2432}" type="sibTrans" cxnId="{6004A982-70B0-0941-A295-2F37449D1D70}">
      <dgm:prSet/>
      <dgm:spPr/>
      <dgm:t>
        <a:bodyPr/>
        <a:lstStyle/>
        <a:p>
          <a:endParaRPr lang="en-US"/>
        </a:p>
      </dgm:t>
    </dgm:pt>
    <dgm:pt modelId="{8FC05D25-D155-5A41-8DD0-DA8C5D46E9F9}" type="pres">
      <dgm:prSet presAssocID="{07913A13-6E38-BF42-A35E-9D006081768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11A3EE5-FE95-3442-AD0C-4F7191B04B8C}" type="pres">
      <dgm:prSet presAssocID="{E636CF78-90D3-404B-BC11-4780CF38EAC2}" presName="parentText" presStyleLbl="node1" presStyleIdx="0" presStyleCnt="1" custLinFactY="-10929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004A982-70B0-0941-A295-2F37449D1D70}" srcId="{07913A13-6E38-BF42-A35E-9D006081768D}" destId="{E636CF78-90D3-404B-BC11-4780CF38EAC2}" srcOrd="0" destOrd="0" parTransId="{D819FB12-315E-5A47-A95E-F848AC991CF1}" sibTransId="{5AD65251-7E2B-FB49-8426-2B10ED6B2432}"/>
    <dgm:cxn modelId="{6D537533-22DB-BD48-9D2B-D472F9E497EE}" type="presOf" srcId="{E636CF78-90D3-404B-BC11-4780CF38EAC2}" destId="{B11A3EE5-FE95-3442-AD0C-4F7191B04B8C}" srcOrd="0" destOrd="0" presId="urn:microsoft.com/office/officeart/2005/8/layout/vList2"/>
    <dgm:cxn modelId="{8C0B60EC-05A7-7D45-BCBA-49B540087E66}" type="presOf" srcId="{07913A13-6E38-BF42-A35E-9D006081768D}" destId="{8FC05D25-D155-5A41-8DD0-DA8C5D46E9F9}" srcOrd="0" destOrd="0" presId="urn:microsoft.com/office/officeart/2005/8/layout/vList2"/>
    <dgm:cxn modelId="{D8B7E0FA-2E4F-2049-81B7-E4DD2EBEE6F9}" type="presParOf" srcId="{8FC05D25-D155-5A41-8DD0-DA8C5D46E9F9}" destId="{B11A3EE5-FE95-3442-AD0C-4F7191B04B8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96592FFD-48B8-6A45-8A3B-B0AE7B55A4DE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7999842-C107-3940-B96F-493E3A95511F}">
      <dgm:prSet/>
      <dgm:spPr/>
      <dgm:t>
        <a:bodyPr/>
        <a:lstStyle/>
        <a:p>
          <a:pPr rtl="0"/>
          <a:r>
            <a:rPr lang="en-US" dirty="0" smtClean="0"/>
            <a:t>Written English</a:t>
          </a:r>
          <a:endParaRPr lang="en-US" dirty="0"/>
        </a:p>
      </dgm:t>
    </dgm:pt>
    <dgm:pt modelId="{601D2EFD-1383-DC4C-B4FB-EC385F573957}" type="parTrans" cxnId="{9EAEF7A5-4E28-4B43-8246-7EA2A1BDF21A}">
      <dgm:prSet/>
      <dgm:spPr/>
      <dgm:t>
        <a:bodyPr/>
        <a:lstStyle/>
        <a:p>
          <a:endParaRPr lang="en-US"/>
        </a:p>
      </dgm:t>
    </dgm:pt>
    <dgm:pt modelId="{BE5F756D-23AB-8A49-87A0-F1ED14EFCBA6}" type="sibTrans" cxnId="{9EAEF7A5-4E28-4B43-8246-7EA2A1BDF21A}">
      <dgm:prSet/>
      <dgm:spPr/>
      <dgm:t>
        <a:bodyPr/>
        <a:lstStyle/>
        <a:p>
          <a:endParaRPr lang="en-US"/>
        </a:p>
      </dgm:t>
    </dgm:pt>
    <dgm:pt modelId="{8DC5A2CA-495F-534D-8CC4-4B9D475ADA02}">
      <dgm:prSet/>
      <dgm:spPr/>
      <dgm:t>
        <a:bodyPr/>
        <a:lstStyle/>
        <a:p>
          <a:pPr rtl="0"/>
          <a:r>
            <a:rPr lang="en-US" dirty="0" smtClean="0"/>
            <a:t>ASL</a:t>
          </a:r>
          <a:endParaRPr lang="en-US" dirty="0"/>
        </a:p>
      </dgm:t>
    </dgm:pt>
    <dgm:pt modelId="{F946F883-4B8A-E24A-A3B9-860E2B864D4E}" type="parTrans" cxnId="{6A71729F-4E99-DF4A-BE2A-9CD7606A9998}">
      <dgm:prSet/>
      <dgm:spPr/>
      <dgm:t>
        <a:bodyPr/>
        <a:lstStyle/>
        <a:p>
          <a:endParaRPr lang="en-US"/>
        </a:p>
      </dgm:t>
    </dgm:pt>
    <dgm:pt modelId="{85A6705B-96FE-0F49-BFF3-5EEC17B541F2}" type="sibTrans" cxnId="{6A71729F-4E99-DF4A-BE2A-9CD7606A9998}">
      <dgm:prSet/>
      <dgm:spPr/>
      <dgm:t>
        <a:bodyPr/>
        <a:lstStyle/>
        <a:p>
          <a:endParaRPr lang="en-US"/>
        </a:p>
      </dgm:t>
    </dgm:pt>
    <dgm:pt modelId="{DA736317-D4A2-D74E-A044-84019C2DAF72}">
      <dgm:prSet/>
      <dgm:spPr/>
      <dgm:t>
        <a:bodyPr/>
        <a:lstStyle/>
        <a:p>
          <a:pPr rtl="0"/>
          <a:r>
            <a:rPr lang="en-US" dirty="0" smtClean="0"/>
            <a:t>Rochester Method</a:t>
          </a:r>
          <a:endParaRPr lang="en-US" dirty="0"/>
        </a:p>
      </dgm:t>
    </dgm:pt>
    <dgm:pt modelId="{058F1974-AAE2-024A-A500-787D52F035A1}" type="parTrans" cxnId="{678D2157-AC12-AE46-8E7E-8EB4BCDFCE7E}">
      <dgm:prSet/>
      <dgm:spPr/>
      <dgm:t>
        <a:bodyPr/>
        <a:lstStyle/>
        <a:p>
          <a:endParaRPr lang="en-US"/>
        </a:p>
      </dgm:t>
    </dgm:pt>
    <dgm:pt modelId="{5B486B8A-BC86-B744-9EC0-410FFDDD2D33}" type="sibTrans" cxnId="{678D2157-AC12-AE46-8E7E-8EB4BCDFCE7E}">
      <dgm:prSet/>
      <dgm:spPr/>
      <dgm:t>
        <a:bodyPr/>
        <a:lstStyle/>
        <a:p>
          <a:endParaRPr lang="en-US"/>
        </a:p>
      </dgm:t>
    </dgm:pt>
    <dgm:pt modelId="{35860A92-9488-4346-88EF-53A0AEFFF306}">
      <dgm:prSet/>
      <dgm:spPr/>
      <dgm:t>
        <a:bodyPr/>
        <a:lstStyle/>
        <a:p>
          <a:pPr rtl="0"/>
          <a:r>
            <a:rPr lang="en-US" dirty="0" smtClean="0"/>
            <a:t>SEE</a:t>
          </a:r>
          <a:endParaRPr lang="en-US" dirty="0"/>
        </a:p>
      </dgm:t>
    </dgm:pt>
    <dgm:pt modelId="{C87365C5-6397-2D41-8D12-77755669DC71}" type="parTrans" cxnId="{88A03BC8-31FF-5C48-B627-D4C6918D8139}">
      <dgm:prSet/>
      <dgm:spPr/>
      <dgm:t>
        <a:bodyPr/>
        <a:lstStyle/>
        <a:p>
          <a:endParaRPr lang="en-US"/>
        </a:p>
      </dgm:t>
    </dgm:pt>
    <dgm:pt modelId="{1B7E19F4-A50B-904E-8E79-45B2AF06201D}" type="sibTrans" cxnId="{88A03BC8-31FF-5C48-B627-D4C6918D8139}">
      <dgm:prSet/>
      <dgm:spPr/>
      <dgm:t>
        <a:bodyPr/>
        <a:lstStyle/>
        <a:p>
          <a:endParaRPr lang="en-US"/>
        </a:p>
      </dgm:t>
    </dgm:pt>
    <dgm:pt modelId="{22258662-0D17-7648-B4B1-85C66A0808F7}">
      <dgm:prSet/>
      <dgm:spPr/>
      <dgm:t>
        <a:bodyPr/>
        <a:lstStyle/>
        <a:p>
          <a:pPr rtl="0"/>
          <a:r>
            <a:rPr lang="en-US" dirty="0" smtClean="0"/>
            <a:t>Signed English</a:t>
          </a:r>
          <a:endParaRPr lang="en-US" dirty="0"/>
        </a:p>
      </dgm:t>
    </dgm:pt>
    <dgm:pt modelId="{9C115993-8727-8A45-A359-890126E45EE8}" type="parTrans" cxnId="{AB0FD7C5-30D0-A04D-B973-98E3F3FBD779}">
      <dgm:prSet/>
      <dgm:spPr/>
      <dgm:t>
        <a:bodyPr/>
        <a:lstStyle/>
        <a:p>
          <a:endParaRPr lang="en-US"/>
        </a:p>
      </dgm:t>
    </dgm:pt>
    <dgm:pt modelId="{89CF03EC-F418-0F48-AC10-5B3780E506F2}" type="sibTrans" cxnId="{AB0FD7C5-30D0-A04D-B973-98E3F3FBD779}">
      <dgm:prSet/>
      <dgm:spPr/>
      <dgm:t>
        <a:bodyPr/>
        <a:lstStyle/>
        <a:p>
          <a:endParaRPr lang="en-US"/>
        </a:p>
      </dgm:t>
    </dgm:pt>
    <dgm:pt modelId="{A478C556-1E2D-7746-BC39-0B612F5D41E6}">
      <dgm:prSet/>
      <dgm:spPr/>
      <dgm:t>
        <a:bodyPr/>
        <a:lstStyle/>
        <a:p>
          <a:pPr rtl="0"/>
          <a:r>
            <a:rPr lang="ja-JP" dirty="0" smtClean="0"/>
            <a:t>“</a:t>
          </a:r>
          <a:r>
            <a:rPr lang="en-US" dirty="0" smtClean="0"/>
            <a:t>contact language</a:t>
          </a:r>
          <a:r>
            <a:rPr lang="ja-JP" dirty="0" smtClean="0"/>
            <a:t>”</a:t>
          </a:r>
          <a:endParaRPr lang="en-US" dirty="0"/>
        </a:p>
      </dgm:t>
    </dgm:pt>
    <dgm:pt modelId="{1240394C-4FF4-D14A-903D-54054BEC68F1}" type="parTrans" cxnId="{FE996FD9-69FD-9A47-8C7E-679571CCBD2C}">
      <dgm:prSet/>
      <dgm:spPr/>
      <dgm:t>
        <a:bodyPr/>
        <a:lstStyle/>
        <a:p>
          <a:endParaRPr lang="en-US"/>
        </a:p>
      </dgm:t>
    </dgm:pt>
    <dgm:pt modelId="{14413ACE-A9CF-794D-8E89-0C95E6192DCE}" type="sibTrans" cxnId="{FE996FD9-69FD-9A47-8C7E-679571CCBD2C}">
      <dgm:prSet/>
      <dgm:spPr/>
      <dgm:t>
        <a:bodyPr/>
        <a:lstStyle/>
        <a:p>
          <a:endParaRPr lang="en-US"/>
        </a:p>
      </dgm:t>
    </dgm:pt>
    <dgm:pt modelId="{55B77160-ECC3-304A-AF27-C25EA13B5673}">
      <dgm:prSet/>
      <dgm:spPr/>
      <dgm:t>
        <a:bodyPr/>
        <a:lstStyle/>
        <a:p>
          <a:pPr rtl="0"/>
          <a:r>
            <a:rPr lang="en-US" dirty="0" smtClean="0"/>
            <a:t>Pidgin Sign English (PSE)</a:t>
          </a:r>
          <a:endParaRPr lang="en-US" dirty="0"/>
        </a:p>
      </dgm:t>
    </dgm:pt>
    <dgm:pt modelId="{28B65C63-17C0-0A46-9E2C-787B2F578F84}" type="parTrans" cxnId="{85D5AA50-D4E5-F246-8311-80D86D1970F3}">
      <dgm:prSet/>
      <dgm:spPr/>
      <dgm:t>
        <a:bodyPr/>
        <a:lstStyle/>
        <a:p>
          <a:endParaRPr lang="en-US"/>
        </a:p>
      </dgm:t>
    </dgm:pt>
    <dgm:pt modelId="{BFC426A8-CC17-2649-BE1E-27CC62CF5C3D}" type="sibTrans" cxnId="{85D5AA50-D4E5-F246-8311-80D86D1970F3}">
      <dgm:prSet/>
      <dgm:spPr/>
      <dgm:t>
        <a:bodyPr/>
        <a:lstStyle/>
        <a:p>
          <a:endParaRPr lang="en-US"/>
        </a:p>
      </dgm:t>
    </dgm:pt>
    <dgm:pt modelId="{3AA9EEDE-0E5F-194A-88E0-8FCAD9473318}" type="pres">
      <dgm:prSet presAssocID="{96592FFD-48B8-6A45-8A3B-B0AE7B55A4D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45F195C-B64F-624D-AEC5-2F3109893402}" type="pres">
      <dgm:prSet presAssocID="{B7999842-C107-3940-B96F-493E3A95511F}" presName="parentText" presStyleLbl="node1" presStyleIdx="0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FE0FBC-EBD5-064C-B646-78E96C28103B}" type="pres">
      <dgm:prSet presAssocID="{BE5F756D-23AB-8A49-87A0-F1ED14EFCBA6}" presName="spacer" presStyleCnt="0"/>
      <dgm:spPr/>
    </dgm:pt>
    <dgm:pt modelId="{0CF9E8A3-08E3-4F47-934B-F51C5F1AB4CF}" type="pres">
      <dgm:prSet presAssocID="{8DC5A2CA-495F-534D-8CC4-4B9D475ADA02}" presName="parentText" presStyleLbl="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5CDDED-0A11-EF41-8F0D-355C8164BBBA}" type="pres">
      <dgm:prSet presAssocID="{85A6705B-96FE-0F49-BFF3-5EEC17B541F2}" presName="spacer" presStyleCnt="0"/>
      <dgm:spPr/>
    </dgm:pt>
    <dgm:pt modelId="{F620AFA6-FE9F-9F4A-AA14-F9A10C0FE1EF}" type="pres">
      <dgm:prSet presAssocID="{DA736317-D4A2-D74E-A044-84019C2DAF72}" presName="parentText" presStyleLbl="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D18028-34EE-B34F-959F-1664EC851124}" type="pres">
      <dgm:prSet presAssocID="{5B486B8A-BC86-B744-9EC0-410FFDDD2D33}" presName="spacer" presStyleCnt="0"/>
      <dgm:spPr/>
    </dgm:pt>
    <dgm:pt modelId="{BF9ACDA0-895A-1A4D-9891-373E651ED946}" type="pres">
      <dgm:prSet presAssocID="{35860A92-9488-4346-88EF-53A0AEFFF306}" presName="parentText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E716E0-2301-F247-AA6E-540815296FE1}" type="pres">
      <dgm:prSet presAssocID="{1B7E19F4-A50B-904E-8E79-45B2AF06201D}" presName="spacer" presStyleCnt="0"/>
      <dgm:spPr/>
    </dgm:pt>
    <dgm:pt modelId="{8C121A7C-8555-6240-91A2-08CB7BD9FFA7}" type="pres">
      <dgm:prSet presAssocID="{22258662-0D17-7648-B4B1-85C66A0808F7}" presName="parentText" presStyleLbl="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A422AC-741D-9644-BC6A-FA5C77C78EDE}" type="pres">
      <dgm:prSet presAssocID="{89CF03EC-F418-0F48-AC10-5B3780E506F2}" presName="spacer" presStyleCnt="0"/>
      <dgm:spPr/>
    </dgm:pt>
    <dgm:pt modelId="{7084E94D-29F2-A040-AF28-57E2A370FC48}" type="pres">
      <dgm:prSet presAssocID="{A478C556-1E2D-7746-BC39-0B612F5D41E6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B7BCCC-5615-FD4D-AE4E-AF689AB3D5FB}" type="pres">
      <dgm:prSet presAssocID="{14413ACE-A9CF-794D-8E89-0C95E6192DCE}" presName="spacer" presStyleCnt="0"/>
      <dgm:spPr/>
    </dgm:pt>
    <dgm:pt modelId="{661B7BDB-B99F-8740-B426-0B33D56B4737}" type="pres">
      <dgm:prSet presAssocID="{55B77160-ECC3-304A-AF27-C25EA13B5673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402F1C7-98E2-314E-8C9A-C4B3825E1F83}" type="presOf" srcId="{55B77160-ECC3-304A-AF27-C25EA13B5673}" destId="{661B7BDB-B99F-8740-B426-0B33D56B4737}" srcOrd="0" destOrd="0" presId="urn:microsoft.com/office/officeart/2005/8/layout/vList2"/>
    <dgm:cxn modelId="{85D5AA50-D4E5-F246-8311-80D86D1970F3}" srcId="{96592FFD-48B8-6A45-8A3B-B0AE7B55A4DE}" destId="{55B77160-ECC3-304A-AF27-C25EA13B5673}" srcOrd="6" destOrd="0" parTransId="{28B65C63-17C0-0A46-9E2C-787B2F578F84}" sibTransId="{BFC426A8-CC17-2649-BE1E-27CC62CF5C3D}"/>
    <dgm:cxn modelId="{9EAEF7A5-4E28-4B43-8246-7EA2A1BDF21A}" srcId="{96592FFD-48B8-6A45-8A3B-B0AE7B55A4DE}" destId="{B7999842-C107-3940-B96F-493E3A95511F}" srcOrd="0" destOrd="0" parTransId="{601D2EFD-1383-DC4C-B4FB-EC385F573957}" sibTransId="{BE5F756D-23AB-8A49-87A0-F1ED14EFCBA6}"/>
    <dgm:cxn modelId="{AB0FD7C5-30D0-A04D-B973-98E3F3FBD779}" srcId="{96592FFD-48B8-6A45-8A3B-B0AE7B55A4DE}" destId="{22258662-0D17-7648-B4B1-85C66A0808F7}" srcOrd="4" destOrd="0" parTransId="{9C115993-8727-8A45-A359-890126E45EE8}" sibTransId="{89CF03EC-F418-0F48-AC10-5B3780E506F2}"/>
    <dgm:cxn modelId="{6A71729F-4E99-DF4A-BE2A-9CD7606A9998}" srcId="{96592FFD-48B8-6A45-8A3B-B0AE7B55A4DE}" destId="{8DC5A2CA-495F-534D-8CC4-4B9D475ADA02}" srcOrd="1" destOrd="0" parTransId="{F946F883-4B8A-E24A-A3B9-860E2B864D4E}" sibTransId="{85A6705B-96FE-0F49-BFF3-5EEC17B541F2}"/>
    <dgm:cxn modelId="{3AA47533-0554-E141-9C65-F708DE759EE5}" type="presOf" srcId="{DA736317-D4A2-D74E-A044-84019C2DAF72}" destId="{F620AFA6-FE9F-9F4A-AA14-F9A10C0FE1EF}" srcOrd="0" destOrd="0" presId="urn:microsoft.com/office/officeart/2005/8/layout/vList2"/>
    <dgm:cxn modelId="{678D2157-AC12-AE46-8E7E-8EB4BCDFCE7E}" srcId="{96592FFD-48B8-6A45-8A3B-B0AE7B55A4DE}" destId="{DA736317-D4A2-D74E-A044-84019C2DAF72}" srcOrd="2" destOrd="0" parTransId="{058F1974-AAE2-024A-A500-787D52F035A1}" sibTransId="{5B486B8A-BC86-B744-9EC0-410FFDDD2D33}"/>
    <dgm:cxn modelId="{72DA3174-D5D4-584D-9508-EE6F6A583B2E}" type="presOf" srcId="{B7999842-C107-3940-B96F-493E3A95511F}" destId="{E45F195C-B64F-624D-AEC5-2F3109893402}" srcOrd="0" destOrd="0" presId="urn:microsoft.com/office/officeart/2005/8/layout/vList2"/>
    <dgm:cxn modelId="{88A03BC8-31FF-5C48-B627-D4C6918D8139}" srcId="{96592FFD-48B8-6A45-8A3B-B0AE7B55A4DE}" destId="{35860A92-9488-4346-88EF-53A0AEFFF306}" srcOrd="3" destOrd="0" parTransId="{C87365C5-6397-2D41-8D12-77755669DC71}" sibTransId="{1B7E19F4-A50B-904E-8E79-45B2AF06201D}"/>
    <dgm:cxn modelId="{848188BC-51B3-9047-B9DD-28C667D068F8}" type="presOf" srcId="{96592FFD-48B8-6A45-8A3B-B0AE7B55A4DE}" destId="{3AA9EEDE-0E5F-194A-88E0-8FCAD9473318}" srcOrd="0" destOrd="0" presId="urn:microsoft.com/office/officeart/2005/8/layout/vList2"/>
    <dgm:cxn modelId="{B507F04A-C4B6-F04C-9FE1-1B7C26908EA2}" type="presOf" srcId="{8DC5A2CA-495F-534D-8CC4-4B9D475ADA02}" destId="{0CF9E8A3-08E3-4F47-934B-F51C5F1AB4CF}" srcOrd="0" destOrd="0" presId="urn:microsoft.com/office/officeart/2005/8/layout/vList2"/>
    <dgm:cxn modelId="{9FC8EDF3-5F06-EA41-BBD5-894229E1D4B9}" type="presOf" srcId="{35860A92-9488-4346-88EF-53A0AEFFF306}" destId="{BF9ACDA0-895A-1A4D-9891-373E651ED946}" srcOrd="0" destOrd="0" presId="urn:microsoft.com/office/officeart/2005/8/layout/vList2"/>
    <dgm:cxn modelId="{FE996FD9-69FD-9A47-8C7E-679571CCBD2C}" srcId="{96592FFD-48B8-6A45-8A3B-B0AE7B55A4DE}" destId="{A478C556-1E2D-7746-BC39-0B612F5D41E6}" srcOrd="5" destOrd="0" parTransId="{1240394C-4FF4-D14A-903D-54054BEC68F1}" sibTransId="{14413ACE-A9CF-794D-8E89-0C95E6192DCE}"/>
    <dgm:cxn modelId="{D1E5FC33-166A-5C43-926A-672DECC15C1B}" type="presOf" srcId="{22258662-0D17-7648-B4B1-85C66A0808F7}" destId="{8C121A7C-8555-6240-91A2-08CB7BD9FFA7}" srcOrd="0" destOrd="0" presId="urn:microsoft.com/office/officeart/2005/8/layout/vList2"/>
    <dgm:cxn modelId="{083ABF27-A588-134C-A5F8-0583D453BD23}" type="presOf" srcId="{A478C556-1E2D-7746-BC39-0B612F5D41E6}" destId="{7084E94D-29F2-A040-AF28-57E2A370FC48}" srcOrd="0" destOrd="0" presId="urn:microsoft.com/office/officeart/2005/8/layout/vList2"/>
    <dgm:cxn modelId="{3B884615-0690-C145-8D9F-D72271DCEF9E}" type="presParOf" srcId="{3AA9EEDE-0E5F-194A-88E0-8FCAD9473318}" destId="{E45F195C-B64F-624D-AEC5-2F3109893402}" srcOrd="0" destOrd="0" presId="urn:microsoft.com/office/officeart/2005/8/layout/vList2"/>
    <dgm:cxn modelId="{24C20312-188F-3C40-A49B-7428288E433C}" type="presParOf" srcId="{3AA9EEDE-0E5F-194A-88E0-8FCAD9473318}" destId="{D3FE0FBC-EBD5-064C-B646-78E96C28103B}" srcOrd="1" destOrd="0" presId="urn:microsoft.com/office/officeart/2005/8/layout/vList2"/>
    <dgm:cxn modelId="{9D52E890-B576-4F40-A275-989045C70FDC}" type="presParOf" srcId="{3AA9EEDE-0E5F-194A-88E0-8FCAD9473318}" destId="{0CF9E8A3-08E3-4F47-934B-F51C5F1AB4CF}" srcOrd="2" destOrd="0" presId="urn:microsoft.com/office/officeart/2005/8/layout/vList2"/>
    <dgm:cxn modelId="{EBA20BDD-A8DE-674D-BDB3-5183CF74A81A}" type="presParOf" srcId="{3AA9EEDE-0E5F-194A-88E0-8FCAD9473318}" destId="{905CDDED-0A11-EF41-8F0D-355C8164BBBA}" srcOrd="3" destOrd="0" presId="urn:microsoft.com/office/officeart/2005/8/layout/vList2"/>
    <dgm:cxn modelId="{A2076272-4364-6440-8FD9-A9AD7AACE227}" type="presParOf" srcId="{3AA9EEDE-0E5F-194A-88E0-8FCAD9473318}" destId="{F620AFA6-FE9F-9F4A-AA14-F9A10C0FE1EF}" srcOrd="4" destOrd="0" presId="urn:microsoft.com/office/officeart/2005/8/layout/vList2"/>
    <dgm:cxn modelId="{71F4EC1C-8AE8-8048-A5C7-5223FB564933}" type="presParOf" srcId="{3AA9EEDE-0E5F-194A-88E0-8FCAD9473318}" destId="{4ED18028-34EE-B34F-959F-1664EC851124}" srcOrd="5" destOrd="0" presId="urn:microsoft.com/office/officeart/2005/8/layout/vList2"/>
    <dgm:cxn modelId="{F4BF8E59-AFC3-274F-9C31-FDAAB505A877}" type="presParOf" srcId="{3AA9EEDE-0E5F-194A-88E0-8FCAD9473318}" destId="{BF9ACDA0-895A-1A4D-9891-373E651ED946}" srcOrd="6" destOrd="0" presId="urn:microsoft.com/office/officeart/2005/8/layout/vList2"/>
    <dgm:cxn modelId="{B3F0B635-C5AD-4243-85B3-9A8D26A999F9}" type="presParOf" srcId="{3AA9EEDE-0E5F-194A-88E0-8FCAD9473318}" destId="{4DE716E0-2301-F247-AA6E-540815296FE1}" srcOrd="7" destOrd="0" presId="urn:microsoft.com/office/officeart/2005/8/layout/vList2"/>
    <dgm:cxn modelId="{2055F54C-5FDD-7949-B5D7-0A454F651B0E}" type="presParOf" srcId="{3AA9EEDE-0E5F-194A-88E0-8FCAD9473318}" destId="{8C121A7C-8555-6240-91A2-08CB7BD9FFA7}" srcOrd="8" destOrd="0" presId="urn:microsoft.com/office/officeart/2005/8/layout/vList2"/>
    <dgm:cxn modelId="{7C1C333C-7A62-9D4B-B08F-B2D0CEB6310E}" type="presParOf" srcId="{3AA9EEDE-0E5F-194A-88E0-8FCAD9473318}" destId="{CEA422AC-741D-9644-BC6A-FA5C77C78EDE}" srcOrd="9" destOrd="0" presId="urn:microsoft.com/office/officeart/2005/8/layout/vList2"/>
    <dgm:cxn modelId="{2E567375-EE2D-6144-BBCB-9785B4324480}" type="presParOf" srcId="{3AA9EEDE-0E5F-194A-88E0-8FCAD9473318}" destId="{7084E94D-29F2-A040-AF28-57E2A370FC48}" srcOrd="10" destOrd="0" presId="urn:microsoft.com/office/officeart/2005/8/layout/vList2"/>
    <dgm:cxn modelId="{36577455-2E70-C042-9366-333AAEB64BF4}" type="presParOf" srcId="{3AA9EEDE-0E5F-194A-88E0-8FCAD9473318}" destId="{69B7BCCC-5615-FD4D-AE4E-AF689AB3D5FB}" srcOrd="11" destOrd="0" presId="urn:microsoft.com/office/officeart/2005/8/layout/vList2"/>
    <dgm:cxn modelId="{C5D9B4E0-6EFD-034A-92EB-ABA6C925DACA}" type="presParOf" srcId="{3AA9EEDE-0E5F-194A-88E0-8FCAD9473318}" destId="{661B7BDB-B99F-8740-B426-0B33D56B4737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124D97EC-AC2B-4944-95E1-9B0D68E61BD3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1E3A574-14F3-F049-A39B-7951239D0D4B}">
      <dgm:prSet/>
      <dgm:spPr/>
      <dgm:t>
        <a:bodyPr/>
        <a:lstStyle/>
        <a:p>
          <a:pPr rtl="0"/>
          <a:r>
            <a:rPr lang="en-US" dirty="0" smtClean="0"/>
            <a:t>What is Gesture?</a:t>
          </a:r>
          <a:endParaRPr lang="en-US" dirty="0"/>
        </a:p>
      </dgm:t>
    </dgm:pt>
    <dgm:pt modelId="{D95CB2BA-037E-344B-BA48-BCB484F6B8BB}" type="parTrans" cxnId="{B63CAF9A-B1F0-8C4C-B7FC-65AD4EC9F7D7}">
      <dgm:prSet/>
      <dgm:spPr/>
      <dgm:t>
        <a:bodyPr/>
        <a:lstStyle/>
        <a:p>
          <a:endParaRPr lang="en-US"/>
        </a:p>
      </dgm:t>
    </dgm:pt>
    <dgm:pt modelId="{FB07CBF2-65BB-8345-A8A3-2F8FBF6E7F47}" type="sibTrans" cxnId="{B63CAF9A-B1F0-8C4C-B7FC-65AD4EC9F7D7}">
      <dgm:prSet/>
      <dgm:spPr/>
      <dgm:t>
        <a:bodyPr/>
        <a:lstStyle/>
        <a:p>
          <a:endParaRPr lang="en-US"/>
        </a:p>
      </dgm:t>
    </dgm:pt>
    <dgm:pt modelId="{1A1A7F75-D2D9-8A48-9E71-B0AE48ED9101}" type="pres">
      <dgm:prSet presAssocID="{124D97EC-AC2B-4944-95E1-9B0D68E61BD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B47C309-5065-8045-9B7C-56EFEBCA5328}" type="pres">
      <dgm:prSet presAssocID="{C1E3A574-14F3-F049-A39B-7951239D0D4B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63CAF9A-B1F0-8C4C-B7FC-65AD4EC9F7D7}" srcId="{124D97EC-AC2B-4944-95E1-9B0D68E61BD3}" destId="{C1E3A574-14F3-F049-A39B-7951239D0D4B}" srcOrd="0" destOrd="0" parTransId="{D95CB2BA-037E-344B-BA48-BCB484F6B8BB}" sibTransId="{FB07CBF2-65BB-8345-A8A3-2F8FBF6E7F47}"/>
    <dgm:cxn modelId="{D55EE1F9-AAAA-344F-B1D5-1F59FBEA6CB1}" type="presOf" srcId="{C1E3A574-14F3-F049-A39B-7951239D0D4B}" destId="{FB47C309-5065-8045-9B7C-56EFEBCA5328}" srcOrd="0" destOrd="0" presId="urn:microsoft.com/office/officeart/2005/8/layout/vList2"/>
    <dgm:cxn modelId="{00681CBC-5817-2F40-8685-8708FFB14A41}" type="presOf" srcId="{124D97EC-AC2B-4944-95E1-9B0D68E61BD3}" destId="{1A1A7F75-D2D9-8A48-9E71-B0AE48ED9101}" srcOrd="0" destOrd="0" presId="urn:microsoft.com/office/officeart/2005/8/layout/vList2"/>
    <dgm:cxn modelId="{728B501C-AB05-AA4D-B395-DC4435D8C5E8}" type="presParOf" srcId="{1A1A7F75-D2D9-8A48-9E71-B0AE48ED9101}" destId="{FB47C309-5065-8045-9B7C-56EFEBCA532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90EC67F2-E89D-C44E-87E6-39C973AB608C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EEF87BA-AFC6-2E4E-A9A2-E275584F08E0}">
      <dgm:prSet/>
      <dgm:spPr/>
      <dgm:t>
        <a:bodyPr/>
        <a:lstStyle/>
        <a:p>
          <a:pPr rtl="0"/>
          <a:r>
            <a:rPr lang="en-US" dirty="0" smtClean="0"/>
            <a:t>Form of communication</a:t>
          </a:r>
          <a:endParaRPr lang="en-US" dirty="0"/>
        </a:p>
      </dgm:t>
    </dgm:pt>
    <dgm:pt modelId="{DA26A659-1F0A-B04F-BA37-7BADCA588414}" type="parTrans" cxnId="{108BC884-B295-0341-86E6-336390DD2C3A}">
      <dgm:prSet/>
      <dgm:spPr/>
      <dgm:t>
        <a:bodyPr/>
        <a:lstStyle/>
        <a:p>
          <a:endParaRPr lang="en-US"/>
        </a:p>
      </dgm:t>
    </dgm:pt>
    <dgm:pt modelId="{3F3CDBFA-24ED-E549-8892-E7583102071F}" type="sibTrans" cxnId="{108BC884-B295-0341-86E6-336390DD2C3A}">
      <dgm:prSet/>
      <dgm:spPr/>
      <dgm:t>
        <a:bodyPr/>
        <a:lstStyle/>
        <a:p>
          <a:endParaRPr lang="en-US"/>
        </a:p>
      </dgm:t>
    </dgm:pt>
    <dgm:pt modelId="{5E7A7429-1DC2-354A-9EF3-1CA910F4B478}">
      <dgm:prSet/>
      <dgm:spPr/>
      <dgm:t>
        <a:bodyPr/>
        <a:lstStyle/>
        <a:p>
          <a:pPr rtl="0"/>
          <a:r>
            <a:rPr lang="en-US" dirty="0" smtClean="0"/>
            <a:t>RICH in ways for individuals to express their feelings and thoughts</a:t>
          </a:r>
          <a:endParaRPr lang="en-US" dirty="0"/>
        </a:p>
      </dgm:t>
    </dgm:pt>
    <dgm:pt modelId="{7A1E342E-7D95-1646-923E-1A6BCEF0138B}" type="parTrans" cxnId="{FDEA102E-B78F-424B-B363-E6273877745A}">
      <dgm:prSet/>
      <dgm:spPr/>
      <dgm:t>
        <a:bodyPr/>
        <a:lstStyle/>
        <a:p>
          <a:endParaRPr lang="en-US"/>
        </a:p>
      </dgm:t>
    </dgm:pt>
    <dgm:pt modelId="{64DCB4E1-6AD6-0844-8E8E-3F1FA4A01BD6}" type="sibTrans" cxnId="{FDEA102E-B78F-424B-B363-E6273877745A}">
      <dgm:prSet/>
      <dgm:spPr/>
      <dgm:t>
        <a:bodyPr/>
        <a:lstStyle/>
        <a:p>
          <a:endParaRPr lang="en-US"/>
        </a:p>
      </dgm:t>
    </dgm:pt>
    <dgm:pt modelId="{898ACAB6-EEFB-A74D-A30A-EEA76FA57148}">
      <dgm:prSet/>
      <dgm:spPr/>
      <dgm:t>
        <a:bodyPr/>
        <a:lstStyle/>
        <a:p>
          <a:pPr rtl="0"/>
          <a:r>
            <a:rPr lang="en-US" dirty="0" smtClean="0"/>
            <a:t>Some cultural groups use more gestures than other groups.</a:t>
          </a:r>
          <a:endParaRPr lang="en-US" dirty="0"/>
        </a:p>
      </dgm:t>
    </dgm:pt>
    <dgm:pt modelId="{25CDB570-FECF-694A-B053-A490E6DD6ADF}" type="parTrans" cxnId="{6AD90A42-7A3F-0D42-AF11-29A66C213732}">
      <dgm:prSet/>
      <dgm:spPr/>
      <dgm:t>
        <a:bodyPr/>
        <a:lstStyle/>
        <a:p>
          <a:endParaRPr lang="en-US"/>
        </a:p>
      </dgm:t>
    </dgm:pt>
    <dgm:pt modelId="{7192CE82-116A-E54D-9F0A-71455E6D1733}" type="sibTrans" cxnId="{6AD90A42-7A3F-0D42-AF11-29A66C213732}">
      <dgm:prSet/>
      <dgm:spPr/>
      <dgm:t>
        <a:bodyPr/>
        <a:lstStyle/>
        <a:p>
          <a:endParaRPr lang="en-US"/>
        </a:p>
      </dgm:t>
    </dgm:pt>
    <dgm:pt modelId="{DCEA23F4-781F-344D-977A-5D68E1AFB720}" type="pres">
      <dgm:prSet presAssocID="{90EC67F2-E89D-C44E-87E6-39C973AB608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11CED75-3514-7B49-B989-262BB63CEA48}" type="pres">
      <dgm:prSet presAssocID="{AEEF87BA-AFC6-2E4E-A9A2-E275584F08E0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15C62E-C249-3A4E-ABD5-081AF57686B3}" type="pres">
      <dgm:prSet presAssocID="{3F3CDBFA-24ED-E549-8892-E7583102071F}" presName="spacer" presStyleCnt="0"/>
      <dgm:spPr/>
    </dgm:pt>
    <dgm:pt modelId="{5AAFC01A-1ED4-A547-B3A9-80639F293FF9}" type="pres">
      <dgm:prSet presAssocID="{5E7A7429-1DC2-354A-9EF3-1CA910F4B478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317EA9-22AD-1C40-9F81-DC3855A74543}" type="pres">
      <dgm:prSet presAssocID="{64DCB4E1-6AD6-0844-8E8E-3F1FA4A01BD6}" presName="spacer" presStyleCnt="0"/>
      <dgm:spPr/>
    </dgm:pt>
    <dgm:pt modelId="{BD80324E-3857-0642-A2E8-24643752062E}" type="pres">
      <dgm:prSet presAssocID="{898ACAB6-EEFB-A74D-A30A-EEA76FA57148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DEA102E-B78F-424B-B363-E6273877745A}" srcId="{90EC67F2-E89D-C44E-87E6-39C973AB608C}" destId="{5E7A7429-1DC2-354A-9EF3-1CA910F4B478}" srcOrd="1" destOrd="0" parTransId="{7A1E342E-7D95-1646-923E-1A6BCEF0138B}" sibTransId="{64DCB4E1-6AD6-0844-8E8E-3F1FA4A01BD6}"/>
    <dgm:cxn modelId="{B6A19E97-2D38-1943-8B08-8B334F5882E6}" type="presOf" srcId="{AEEF87BA-AFC6-2E4E-A9A2-E275584F08E0}" destId="{911CED75-3514-7B49-B989-262BB63CEA48}" srcOrd="0" destOrd="0" presId="urn:microsoft.com/office/officeart/2005/8/layout/vList2"/>
    <dgm:cxn modelId="{E0830C73-74D1-FE44-8FAF-45056502CF4C}" type="presOf" srcId="{5E7A7429-1DC2-354A-9EF3-1CA910F4B478}" destId="{5AAFC01A-1ED4-A547-B3A9-80639F293FF9}" srcOrd="0" destOrd="0" presId="urn:microsoft.com/office/officeart/2005/8/layout/vList2"/>
    <dgm:cxn modelId="{F9AF2A04-B9D8-9A4F-9B23-30EA0708CD99}" type="presOf" srcId="{898ACAB6-EEFB-A74D-A30A-EEA76FA57148}" destId="{BD80324E-3857-0642-A2E8-24643752062E}" srcOrd="0" destOrd="0" presId="urn:microsoft.com/office/officeart/2005/8/layout/vList2"/>
    <dgm:cxn modelId="{29467786-F7CA-E041-B9AB-5ADAC05C5453}" type="presOf" srcId="{90EC67F2-E89D-C44E-87E6-39C973AB608C}" destId="{DCEA23F4-781F-344D-977A-5D68E1AFB720}" srcOrd="0" destOrd="0" presId="urn:microsoft.com/office/officeart/2005/8/layout/vList2"/>
    <dgm:cxn modelId="{6AD90A42-7A3F-0D42-AF11-29A66C213732}" srcId="{90EC67F2-E89D-C44E-87E6-39C973AB608C}" destId="{898ACAB6-EEFB-A74D-A30A-EEA76FA57148}" srcOrd="2" destOrd="0" parTransId="{25CDB570-FECF-694A-B053-A490E6DD6ADF}" sibTransId="{7192CE82-116A-E54D-9F0A-71455E6D1733}"/>
    <dgm:cxn modelId="{108BC884-B295-0341-86E6-336390DD2C3A}" srcId="{90EC67F2-E89D-C44E-87E6-39C973AB608C}" destId="{AEEF87BA-AFC6-2E4E-A9A2-E275584F08E0}" srcOrd="0" destOrd="0" parTransId="{DA26A659-1F0A-B04F-BA37-7BADCA588414}" sibTransId="{3F3CDBFA-24ED-E549-8892-E7583102071F}"/>
    <dgm:cxn modelId="{59CCC40E-B9A5-3D4F-987F-45D2A9F23BD3}" type="presParOf" srcId="{DCEA23F4-781F-344D-977A-5D68E1AFB720}" destId="{911CED75-3514-7B49-B989-262BB63CEA48}" srcOrd="0" destOrd="0" presId="urn:microsoft.com/office/officeart/2005/8/layout/vList2"/>
    <dgm:cxn modelId="{5E54D5DB-28FA-0C4E-89FE-CD73A44ECD16}" type="presParOf" srcId="{DCEA23F4-781F-344D-977A-5D68E1AFB720}" destId="{3215C62E-C249-3A4E-ABD5-081AF57686B3}" srcOrd="1" destOrd="0" presId="urn:microsoft.com/office/officeart/2005/8/layout/vList2"/>
    <dgm:cxn modelId="{78182760-D58F-0A49-A44A-5CF076A676D2}" type="presParOf" srcId="{DCEA23F4-781F-344D-977A-5D68E1AFB720}" destId="{5AAFC01A-1ED4-A547-B3A9-80639F293FF9}" srcOrd="2" destOrd="0" presId="urn:microsoft.com/office/officeart/2005/8/layout/vList2"/>
    <dgm:cxn modelId="{2343468A-5619-804D-9B09-E3681719B575}" type="presParOf" srcId="{DCEA23F4-781F-344D-977A-5D68E1AFB720}" destId="{A3317EA9-22AD-1C40-9F81-DC3855A74543}" srcOrd="3" destOrd="0" presId="urn:microsoft.com/office/officeart/2005/8/layout/vList2"/>
    <dgm:cxn modelId="{D90B4AF3-A485-BF40-85C5-2D79A806028D}" type="presParOf" srcId="{DCEA23F4-781F-344D-977A-5D68E1AFB720}" destId="{BD80324E-3857-0642-A2E8-24643752062E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34073DC8-F897-A641-ABF3-D15E38B8D250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74B270C-172F-804F-A95F-37BD3B3CDFD3}">
      <dgm:prSet/>
      <dgm:spPr/>
      <dgm:t>
        <a:bodyPr/>
        <a:lstStyle/>
        <a:p>
          <a:pPr rtl="0"/>
          <a:r>
            <a:rPr lang="en-US" dirty="0" smtClean="0"/>
            <a:t>Idiosyncratic non-standard signs or gestures</a:t>
          </a:r>
          <a:endParaRPr lang="en-US" dirty="0"/>
        </a:p>
      </dgm:t>
    </dgm:pt>
    <dgm:pt modelId="{98BA4400-4464-3C4D-83A0-03F77646E6AE}" type="parTrans" cxnId="{5649EDEF-AD3C-F642-A690-084ACD26919E}">
      <dgm:prSet/>
      <dgm:spPr/>
      <dgm:t>
        <a:bodyPr/>
        <a:lstStyle/>
        <a:p>
          <a:endParaRPr lang="en-US"/>
        </a:p>
      </dgm:t>
    </dgm:pt>
    <dgm:pt modelId="{C855939E-8B7C-A24D-ADE0-9484C019B07F}" type="sibTrans" cxnId="{5649EDEF-AD3C-F642-A690-084ACD26919E}">
      <dgm:prSet/>
      <dgm:spPr/>
      <dgm:t>
        <a:bodyPr/>
        <a:lstStyle/>
        <a:p>
          <a:endParaRPr lang="en-US"/>
        </a:p>
      </dgm:t>
    </dgm:pt>
    <dgm:pt modelId="{1BF14378-67CB-F647-8868-ACD7DA885A06}">
      <dgm:prSet/>
      <dgm:spPr/>
      <dgm:t>
        <a:bodyPr/>
        <a:lstStyle/>
        <a:p>
          <a:pPr rtl="0"/>
          <a:r>
            <a:rPr lang="en-US" dirty="0" smtClean="0"/>
            <a:t>Some communication skills</a:t>
          </a:r>
          <a:endParaRPr lang="en-US" dirty="0"/>
        </a:p>
      </dgm:t>
    </dgm:pt>
    <dgm:pt modelId="{CB223596-C2D3-C946-9D3F-AB33006FD8F0}" type="parTrans" cxnId="{C226F034-4A47-844E-9269-AB98CAD3DEEC}">
      <dgm:prSet/>
      <dgm:spPr/>
      <dgm:t>
        <a:bodyPr/>
        <a:lstStyle/>
        <a:p>
          <a:endParaRPr lang="en-US"/>
        </a:p>
      </dgm:t>
    </dgm:pt>
    <dgm:pt modelId="{098592CC-BB45-4B47-A86E-1CBEF698F52C}" type="sibTrans" cxnId="{C226F034-4A47-844E-9269-AB98CAD3DEEC}">
      <dgm:prSet/>
      <dgm:spPr/>
      <dgm:t>
        <a:bodyPr/>
        <a:lstStyle/>
        <a:p>
          <a:endParaRPr lang="en-US"/>
        </a:p>
      </dgm:t>
    </dgm:pt>
    <dgm:pt modelId="{4C664D33-33D9-A84A-8A3D-8B7BCBAC55D9}">
      <dgm:prSet/>
      <dgm:spPr/>
      <dgm:t>
        <a:bodyPr/>
        <a:lstStyle/>
        <a:p>
          <a:pPr rtl="0"/>
          <a:r>
            <a:rPr lang="en-US" dirty="0" smtClean="0"/>
            <a:t>Gestures used in a variety of regions, ethnic and age groups</a:t>
          </a:r>
          <a:endParaRPr lang="en-US" dirty="0"/>
        </a:p>
      </dgm:t>
    </dgm:pt>
    <dgm:pt modelId="{FF87E3AA-38E4-3845-B9A7-D39ECEEB0320}" type="parTrans" cxnId="{2FA23CF6-758D-CB4E-9059-6C20E01F0699}">
      <dgm:prSet/>
      <dgm:spPr/>
      <dgm:t>
        <a:bodyPr/>
        <a:lstStyle/>
        <a:p>
          <a:endParaRPr lang="en-US"/>
        </a:p>
      </dgm:t>
    </dgm:pt>
    <dgm:pt modelId="{740C0E65-D899-2440-A22A-0934BD67097F}" type="sibTrans" cxnId="{2FA23CF6-758D-CB4E-9059-6C20E01F0699}">
      <dgm:prSet/>
      <dgm:spPr/>
      <dgm:t>
        <a:bodyPr/>
        <a:lstStyle/>
        <a:p>
          <a:endParaRPr lang="en-US"/>
        </a:p>
      </dgm:t>
    </dgm:pt>
    <dgm:pt modelId="{11216040-93E5-4A45-9299-A317A2FC76FE}" type="pres">
      <dgm:prSet presAssocID="{34073DC8-F897-A641-ABF3-D15E38B8D25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3B3C3C7-E68C-A84F-A613-7BAA7B7DCC61}" type="pres">
      <dgm:prSet presAssocID="{F74B270C-172F-804F-A95F-37BD3B3CDFD3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680448-3950-1F44-8399-503BF21D1537}" type="pres">
      <dgm:prSet presAssocID="{C855939E-8B7C-A24D-ADE0-9484C019B07F}" presName="spacer" presStyleCnt="0"/>
      <dgm:spPr/>
    </dgm:pt>
    <dgm:pt modelId="{C41C3AA4-4D99-9D40-9BC8-5B4B1C289E4F}" type="pres">
      <dgm:prSet presAssocID="{1BF14378-67CB-F647-8868-ACD7DA885A06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C273C9-B25B-5B42-896F-4AFFA33C01B9}" type="pres">
      <dgm:prSet presAssocID="{098592CC-BB45-4B47-A86E-1CBEF698F52C}" presName="spacer" presStyleCnt="0"/>
      <dgm:spPr/>
    </dgm:pt>
    <dgm:pt modelId="{9A580A85-366C-0F44-91EF-12189C5A2F10}" type="pres">
      <dgm:prSet presAssocID="{4C664D33-33D9-A84A-8A3D-8B7BCBAC55D9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FA23CF6-758D-CB4E-9059-6C20E01F0699}" srcId="{34073DC8-F897-A641-ABF3-D15E38B8D250}" destId="{4C664D33-33D9-A84A-8A3D-8B7BCBAC55D9}" srcOrd="2" destOrd="0" parTransId="{FF87E3AA-38E4-3845-B9A7-D39ECEEB0320}" sibTransId="{740C0E65-D899-2440-A22A-0934BD67097F}"/>
    <dgm:cxn modelId="{F2E51B6A-37C7-D449-A9AD-68EE2105EF50}" type="presOf" srcId="{34073DC8-F897-A641-ABF3-D15E38B8D250}" destId="{11216040-93E5-4A45-9299-A317A2FC76FE}" srcOrd="0" destOrd="0" presId="urn:microsoft.com/office/officeart/2005/8/layout/vList2"/>
    <dgm:cxn modelId="{54336B72-86A5-2746-86CE-37ECC4607276}" type="presOf" srcId="{F74B270C-172F-804F-A95F-37BD3B3CDFD3}" destId="{33B3C3C7-E68C-A84F-A613-7BAA7B7DCC61}" srcOrd="0" destOrd="0" presId="urn:microsoft.com/office/officeart/2005/8/layout/vList2"/>
    <dgm:cxn modelId="{5649EDEF-AD3C-F642-A690-084ACD26919E}" srcId="{34073DC8-F897-A641-ABF3-D15E38B8D250}" destId="{F74B270C-172F-804F-A95F-37BD3B3CDFD3}" srcOrd="0" destOrd="0" parTransId="{98BA4400-4464-3C4D-83A0-03F77646E6AE}" sibTransId="{C855939E-8B7C-A24D-ADE0-9484C019B07F}"/>
    <dgm:cxn modelId="{88F6D874-5ECF-A846-9AE7-5F825DB6FE0D}" type="presOf" srcId="{4C664D33-33D9-A84A-8A3D-8B7BCBAC55D9}" destId="{9A580A85-366C-0F44-91EF-12189C5A2F10}" srcOrd="0" destOrd="0" presId="urn:microsoft.com/office/officeart/2005/8/layout/vList2"/>
    <dgm:cxn modelId="{85E2CAD2-0E7A-0A44-ADE8-A255181D923B}" type="presOf" srcId="{1BF14378-67CB-F647-8868-ACD7DA885A06}" destId="{C41C3AA4-4D99-9D40-9BC8-5B4B1C289E4F}" srcOrd="0" destOrd="0" presId="urn:microsoft.com/office/officeart/2005/8/layout/vList2"/>
    <dgm:cxn modelId="{C226F034-4A47-844E-9269-AB98CAD3DEEC}" srcId="{34073DC8-F897-A641-ABF3-D15E38B8D250}" destId="{1BF14378-67CB-F647-8868-ACD7DA885A06}" srcOrd="1" destOrd="0" parTransId="{CB223596-C2D3-C946-9D3F-AB33006FD8F0}" sibTransId="{098592CC-BB45-4B47-A86E-1CBEF698F52C}"/>
    <dgm:cxn modelId="{90B339BF-B476-DC44-9330-5183EA07F0D4}" type="presParOf" srcId="{11216040-93E5-4A45-9299-A317A2FC76FE}" destId="{33B3C3C7-E68C-A84F-A613-7BAA7B7DCC61}" srcOrd="0" destOrd="0" presId="urn:microsoft.com/office/officeart/2005/8/layout/vList2"/>
    <dgm:cxn modelId="{395726EA-9FB4-1B4A-A5FA-F160DC5252FE}" type="presParOf" srcId="{11216040-93E5-4A45-9299-A317A2FC76FE}" destId="{3E680448-3950-1F44-8399-503BF21D1537}" srcOrd="1" destOrd="0" presId="urn:microsoft.com/office/officeart/2005/8/layout/vList2"/>
    <dgm:cxn modelId="{AD4FBD89-A4C0-E94F-B856-020DF68044F6}" type="presParOf" srcId="{11216040-93E5-4A45-9299-A317A2FC76FE}" destId="{C41C3AA4-4D99-9D40-9BC8-5B4B1C289E4F}" srcOrd="2" destOrd="0" presId="urn:microsoft.com/office/officeart/2005/8/layout/vList2"/>
    <dgm:cxn modelId="{FC74D014-2D82-F644-A7C3-00D3C0EAFD63}" type="presParOf" srcId="{11216040-93E5-4A45-9299-A317A2FC76FE}" destId="{F1C273C9-B25B-5B42-896F-4AFFA33C01B9}" srcOrd="3" destOrd="0" presId="urn:microsoft.com/office/officeart/2005/8/layout/vList2"/>
    <dgm:cxn modelId="{4DF1EB1F-ED5E-EB4E-B905-2625C84879EA}" type="presParOf" srcId="{11216040-93E5-4A45-9299-A317A2FC76FE}" destId="{9A580A85-366C-0F44-91EF-12189C5A2F1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D899BA16-2960-FA42-ABD2-6F25B686AC7C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A24C348-3FDB-964C-820D-EB4C4CD88F37}">
      <dgm:prSet/>
      <dgm:spPr/>
      <dgm:t>
        <a:bodyPr/>
        <a:lstStyle/>
        <a:p>
          <a:pPr rtl="0"/>
          <a:r>
            <a:rPr lang="en-US" dirty="0" smtClean="0"/>
            <a:t>Who uses Gesture?</a:t>
          </a:r>
          <a:endParaRPr lang="en-US" dirty="0"/>
        </a:p>
      </dgm:t>
    </dgm:pt>
    <dgm:pt modelId="{3B927965-063C-A24D-99C2-DF56A141E817}" type="parTrans" cxnId="{91F6940E-B705-AC4D-B976-91B6CB26B602}">
      <dgm:prSet/>
      <dgm:spPr/>
      <dgm:t>
        <a:bodyPr/>
        <a:lstStyle/>
        <a:p>
          <a:endParaRPr lang="en-US"/>
        </a:p>
      </dgm:t>
    </dgm:pt>
    <dgm:pt modelId="{C6D76263-6055-F846-AE49-6321C14BFA6A}" type="sibTrans" cxnId="{91F6940E-B705-AC4D-B976-91B6CB26B602}">
      <dgm:prSet/>
      <dgm:spPr/>
      <dgm:t>
        <a:bodyPr/>
        <a:lstStyle/>
        <a:p>
          <a:endParaRPr lang="en-US"/>
        </a:p>
      </dgm:t>
    </dgm:pt>
    <dgm:pt modelId="{6B3AD16C-6CF1-4D46-8A5A-AD139EA5304B}" type="pres">
      <dgm:prSet presAssocID="{D899BA16-2960-FA42-ABD2-6F25B686AC7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4AB799E-084A-5742-8676-91997BBC3D45}" type="pres">
      <dgm:prSet presAssocID="{2A24C348-3FDB-964C-820D-EB4C4CD88F37}" presName="parentText" presStyleLbl="node1" presStyleIdx="0" presStyleCnt="1" custScaleY="56868" custLinFactNeighborY="-1496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1F6940E-B705-AC4D-B976-91B6CB26B602}" srcId="{D899BA16-2960-FA42-ABD2-6F25B686AC7C}" destId="{2A24C348-3FDB-964C-820D-EB4C4CD88F37}" srcOrd="0" destOrd="0" parTransId="{3B927965-063C-A24D-99C2-DF56A141E817}" sibTransId="{C6D76263-6055-F846-AE49-6321C14BFA6A}"/>
    <dgm:cxn modelId="{4922FB38-2815-9541-8F11-C68AC66709EC}" type="presOf" srcId="{D899BA16-2960-FA42-ABD2-6F25B686AC7C}" destId="{6B3AD16C-6CF1-4D46-8A5A-AD139EA5304B}" srcOrd="0" destOrd="0" presId="urn:microsoft.com/office/officeart/2005/8/layout/vList2"/>
    <dgm:cxn modelId="{009AF8A2-B46E-624A-956C-073783537DAB}" type="presOf" srcId="{2A24C348-3FDB-964C-820D-EB4C4CD88F37}" destId="{74AB799E-084A-5742-8676-91997BBC3D45}" srcOrd="0" destOrd="0" presId="urn:microsoft.com/office/officeart/2005/8/layout/vList2"/>
    <dgm:cxn modelId="{23B27F13-5C8C-EE4D-962F-318921E558DD}" type="presParOf" srcId="{6B3AD16C-6CF1-4D46-8A5A-AD139EA5304B}" destId="{74AB799E-084A-5742-8676-91997BBC3D4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51188F09-8391-1A47-BCEC-A509D56D6284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36742A9-EDC1-E743-8EA9-A0A599B1437F}">
      <dgm:prSet/>
      <dgm:spPr/>
      <dgm:t>
        <a:bodyPr/>
        <a:lstStyle/>
        <a:p>
          <a:r>
            <a:rPr lang="en-US" smtClean="0">
              <a:effectLst/>
              <a:latin typeface="Times New Roman" charset="0"/>
            </a:rPr>
            <a:t>Foreign born</a:t>
          </a:r>
          <a:endParaRPr lang="en-US" dirty="0">
            <a:effectLst/>
            <a:latin typeface="Times New Roman" charset="0"/>
          </a:endParaRPr>
        </a:p>
      </dgm:t>
    </dgm:pt>
    <dgm:pt modelId="{C8D2CEFD-69B6-E643-8BD6-91521F767AFC}" type="parTrans" cxnId="{36346DE3-A813-6947-9926-B2F31D754C1B}">
      <dgm:prSet/>
      <dgm:spPr/>
      <dgm:t>
        <a:bodyPr/>
        <a:lstStyle/>
        <a:p>
          <a:endParaRPr lang="en-US"/>
        </a:p>
      </dgm:t>
    </dgm:pt>
    <dgm:pt modelId="{2B622B64-7141-BE4C-A659-E710B4F2D08A}" type="sibTrans" cxnId="{36346DE3-A813-6947-9926-B2F31D754C1B}">
      <dgm:prSet/>
      <dgm:spPr/>
      <dgm:t>
        <a:bodyPr/>
        <a:lstStyle/>
        <a:p>
          <a:endParaRPr lang="en-US"/>
        </a:p>
      </dgm:t>
    </dgm:pt>
    <dgm:pt modelId="{B7DF7765-89F5-E44F-8217-3088EA8D94FA}">
      <dgm:prSet/>
      <dgm:spPr/>
      <dgm:t>
        <a:bodyPr/>
        <a:lstStyle/>
        <a:p>
          <a:r>
            <a:rPr lang="en-US" smtClean="0">
              <a:effectLst/>
              <a:latin typeface="Times New Roman" charset="0"/>
            </a:rPr>
            <a:t>Immigrants</a:t>
          </a:r>
          <a:endParaRPr lang="en-US" dirty="0">
            <a:effectLst/>
            <a:latin typeface="Times New Roman" charset="0"/>
          </a:endParaRPr>
        </a:p>
      </dgm:t>
    </dgm:pt>
    <dgm:pt modelId="{D3777431-197C-F04A-9674-FF6A6EE0CE14}" type="parTrans" cxnId="{EA39A45C-9F45-344F-B9CD-F4F8FEB93171}">
      <dgm:prSet/>
      <dgm:spPr/>
      <dgm:t>
        <a:bodyPr/>
        <a:lstStyle/>
        <a:p>
          <a:endParaRPr lang="en-US"/>
        </a:p>
      </dgm:t>
    </dgm:pt>
    <dgm:pt modelId="{A3363C28-6BD6-FC40-B06A-A4489AB81D3B}" type="sibTrans" cxnId="{EA39A45C-9F45-344F-B9CD-F4F8FEB93171}">
      <dgm:prSet/>
      <dgm:spPr/>
      <dgm:t>
        <a:bodyPr/>
        <a:lstStyle/>
        <a:p>
          <a:endParaRPr lang="en-US"/>
        </a:p>
      </dgm:t>
    </dgm:pt>
    <dgm:pt modelId="{A7AC2C0F-BDC4-2E42-BBDB-9E80AEA4317A}">
      <dgm:prSet/>
      <dgm:spPr/>
      <dgm:t>
        <a:bodyPr/>
        <a:lstStyle/>
        <a:p>
          <a:r>
            <a:rPr lang="en-US" smtClean="0">
              <a:effectLst/>
              <a:latin typeface="Times New Roman" charset="0"/>
            </a:rPr>
            <a:t>Non-Immigrants</a:t>
          </a:r>
          <a:endParaRPr lang="en-US" dirty="0">
            <a:effectLst/>
            <a:latin typeface="Times New Roman" charset="0"/>
          </a:endParaRPr>
        </a:p>
      </dgm:t>
    </dgm:pt>
    <dgm:pt modelId="{5891F9B7-A88C-C143-802D-417C69D03B6E}" type="parTrans" cxnId="{5E88DE40-5708-F341-882B-3E321B6A21A4}">
      <dgm:prSet/>
      <dgm:spPr/>
      <dgm:t>
        <a:bodyPr/>
        <a:lstStyle/>
        <a:p>
          <a:endParaRPr lang="en-US"/>
        </a:p>
      </dgm:t>
    </dgm:pt>
    <dgm:pt modelId="{25708833-91BB-9841-BC17-A8E8925A5D61}" type="sibTrans" cxnId="{5E88DE40-5708-F341-882B-3E321B6A21A4}">
      <dgm:prSet/>
      <dgm:spPr/>
      <dgm:t>
        <a:bodyPr/>
        <a:lstStyle/>
        <a:p>
          <a:endParaRPr lang="en-US"/>
        </a:p>
      </dgm:t>
    </dgm:pt>
    <dgm:pt modelId="{3E9B68C0-3D0E-6044-B2F8-8251C097AEA2}">
      <dgm:prSet/>
      <dgm:spPr/>
      <dgm:t>
        <a:bodyPr/>
        <a:lstStyle/>
        <a:p>
          <a:r>
            <a:rPr lang="en-US" smtClean="0">
              <a:effectLst/>
              <a:latin typeface="Times New Roman" charset="0"/>
            </a:rPr>
            <a:t>Refugees</a:t>
          </a:r>
          <a:endParaRPr lang="en-US" dirty="0">
            <a:effectLst/>
            <a:latin typeface="Times New Roman" charset="0"/>
          </a:endParaRPr>
        </a:p>
      </dgm:t>
    </dgm:pt>
    <dgm:pt modelId="{CC625AEF-834E-4D4C-BF27-B1CF0E27D4CB}" type="parTrans" cxnId="{AFF94514-4332-684B-9495-6884C15E48CB}">
      <dgm:prSet/>
      <dgm:spPr/>
      <dgm:t>
        <a:bodyPr/>
        <a:lstStyle/>
        <a:p>
          <a:endParaRPr lang="en-US"/>
        </a:p>
      </dgm:t>
    </dgm:pt>
    <dgm:pt modelId="{738E292C-CC8D-D04A-A171-0BF51121AB57}" type="sibTrans" cxnId="{AFF94514-4332-684B-9495-6884C15E48CB}">
      <dgm:prSet/>
      <dgm:spPr/>
      <dgm:t>
        <a:bodyPr/>
        <a:lstStyle/>
        <a:p>
          <a:endParaRPr lang="en-US"/>
        </a:p>
      </dgm:t>
    </dgm:pt>
    <dgm:pt modelId="{91BE5BF0-36BB-F94B-A720-0E4652676A08}">
      <dgm:prSet/>
      <dgm:spPr/>
      <dgm:t>
        <a:bodyPr/>
        <a:lstStyle/>
        <a:p>
          <a:r>
            <a:rPr lang="en-US" smtClean="0">
              <a:effectLst/>
              <a:latin typeface="Times New Roman" charset="0"/>
            </a:rPr>
            <a:t>Isolated individuals</a:t>
          </a:r>
          <a:endParaRPr lang="en-US" dirty="0">
            <a:effectLst/>
            <a:latin typeface="Times New Roman" charset="0"/>
          </a:endParaRPr>
        </a:p>
      </dgm:t>
    </dgm:pt>
    <dgm:pt modelId="{3F0C1883-B385-F94F-933E-BD8DA892EBD6}" type="parTrans" cxnId="{5DDC8EE7-1110-CF45-B1F8-456DA615F280}">
      <dgm:prSet/>
      <dgm:spPr/>
      <dgm:t>
        <a:bodyPr/>
        <a:lstStyle/>
        <a:p>
          <a:endParaRPr lang="en-US"/>
        </a:p>
      </dgm:t>
    </dgm:pt>
    <dgm:pt modelId="{9B2A9662-CB88-6A49-A7A7-4D9D1E47E64D}" type="sibTrans" cxnId="{5DDC8EE7-1110-CF45-B1F8-456DA615F280}">
      <dgm:prSet/>
      <dgm:spPr/>
      <dgm:t>
        <a:bodyPr/>
        <a:lstStyle/>
        <a:p>
          <a:endParaRPr lang="en-US"/>
        </a:p>
      </dgm:t>
    </dgm:pt>
    <dgm:pt modelId="{07653675-75B6-2E42-B1D4-607049BA0879}" type="pres">
      <dgm:prSet presAssocID="{51188F09-8391-1A47-BCEC-A509D56D628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96154B7-2EA4-EA4A-8291-91782AA5E4B3}" type="pres">
      <dgm:prSet presAssocID="{936742A9-EDC1-E743-8EA9-A0A599B1437F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0E9AD3-95D5-2D45-9385-2A8ACF492F29}" type="pres">
      <dgm:prSet presAssocID="{2B622B64-7141-BE4C-A659-E710B4F2D08A}" presName="spacer" presStyleCnt="0"/>
      <dgm:spPr/>
    </dgm:pt>
    <dgm:pt modelId="{7D2C7B3F-9651-5344-B6F6-2378FC1A1B80}" type="pres">
      <dgm:prSet presAssocID="{B7DF7765-89F5-E44F-8217-3088EA8D94FA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A66A76-95E0-5E43-A553-F5096048095E}" type="pres">
      <dgm:prSet presAssocID="{A3363C28-6BD6-FC40-B06A-A4489AB81D3B}" presName="spacer" presStyleCnt="0"/>
      <dgm:spPr/>
    </dgm:pt>
    <dgm:pt modelId="{F8FCD843-DCE3-844A-A628-0597BC29D0C5}" type="pres">
      <dgm:prSet presAssocID="{A7AC2C0F-BDC4-2E42-BBDB-9E80AEA4317A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9A059B-0A4C-D34C-BC0C-7791D4BFC1C2}" type="pres">
      <dgm:prSet presAssocID="{25708833-91BB-9841-BC17-A8E8925A5D61}" presName="spacer" presStyleCnt="0"/>
      <dgm:spPr/>
    </dgm:pt>
    <dgm:pt modelId="{DD88A180-A13C-7E44-975A-4C3B64C0F594}" type="pres">
      <dgm:prSet presAssocID="{3E9B68C0-3D0E-6044-B2F8-8251C097AEA2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68E261-708C-8945-AE4B-B40A8D4C5C65}" type="pres">
      <dgm:prSet presAssocID="{738E292C-CC8D-D04A-A171-0BF51121AB57}" presName="spacer" presStyleCnt="0"/>
      <dgm:spPr/>
    </dgm:pt>
    <dgm:pt modelId="{D87D308F-4706-4444-977E-9C5FC180A156}" type="pres">
      <dgm:prSet presAssocID="{91BE5BF0-36BB-F94B-A720-0E4652676A08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27BCD17-8675-6A40-9CBC-621D4739DA40}" type="presOf" srcId="{3E9B68C0-3D0E-6044-B2F8-8251C097AEA2}" destId="{DD88A180-A13C-7E44-975A-4C3B64C0F594}" srcOrd="0" destOrd="0" presId="urn:microsoft.com/office/officeart/2005/8/layout/vList2"/>
    <dgm:cxn modelId="{5E88DE40-5708-F341-882B-3E321B6A21A4}" srcId="{51188F09-8391-1A47-BCEC-A509D56D6284}" destId="{A7AC2C0F-BDC4-2E42-BBDB-9E80AEA4317A}" srcOrd="2" destOrd="0" parTransId="{5891F9B7-A88C-C143-802D-417C69D03B6E}" sibTransId="{25708833-91BB-9841-BC17-A8E8925A5D61}"/>
    <dgm:cxn modelId="{36346DE3-A813-6947-9926-B2F31D754C1B}" srcId="{51188F09-8391-1A47-BCEC-A509D56D6284}" destId="{936742A9-EDC1-E743-8EA9-A0A599B1437F}" srcOrd="0" destOrd="0" parTransId="{C8D2CEFD-69B6-E643-8BD6-91521F767AFC}" sibTransId="{2B622B64-7141-BE4C-A659-E710B4F2D08A}"/>
    <dgm:cxn modelId="{9A3DFE77-EDFE-D740-99A0-FE3C6F59ACA0}" type="presOf" srcId="{936742A9-EDC1-E743-8EA9-A0A599B1437F}" destId="{296154B7-2EA4-EA4A-8291-91782AA5E4B3}" srcOrd="0" destOrd="0" presId="urn:microsoft.com/office/officeart/2005/8/layout/vList2"/>
    <dgm:cxn modelId="{AFF94514-4332-684B-9495-6884C15E48CB}" srcId="{51188F09-8391-1A47-BCEC-A509D56D6284}" destId="{3E9B68C0-3D0E-6044-B2F8-8251C097AEA2}" srcOrd="3" destOrd="0" parTransId="{CC625AEF-834E-4D4C-BF27-B1CF0E27D4CB}" sibTransId="{738E292C-CC8D-D04A-A171-0BF51121AB57}"/>
    <dgm:cxn modelId="{5DDC8EE7-1110-CF45-B1F8-456DA615F280}" srcId="{51188F09-8391-1A47-BCEC-A509D56D6284}" destId="{91BE5BF0-36BB-F94B-A720-0E4652676A08}" srcOrd="4" destOrd="0" parTransId="{3F0C1883-B385-F94F-933E-BD8DA892EBD6}" sibTransId="{9B2A9662-CB88-6A49-A7A7-4D9D1E47E64D}"/>
    <dgm:cxn modelId="{C9669C13-0A5E-3644-BCA1-02DCA7F1F5D9}" type="presOf" srcId="{91BE5BF0-36BB-F94B-A720-0E4652676A08}" destId="{D87D308F-4706-4444-977E-9C5FC180A156}" srcOrd="0" destOrd="0" presId="urn:microsoft.com/office/officeart/2005/8/layout/vList2"/>
    <dgm:cxn modelId="{EA39A45C-9F45-344F-B9CD-F4F8FEB93171}" srcId="{51188F09-8391-1A47-BCEC-A509D56D6284}" destId="{B7DF7765-89F5-E44F-8217-3088EA8D94FA}" srcOrd="1" destOrd="0" parTransId="{D3777431-197C-F04A-9674-FF6A6EE0CE14}" sibTransId="{A3363C28-6BD6-FC40-B06A-A4489AB81D3B}"/>
    <dgm:cxn modelId="{D500900B-78D9-DB44-9797-5793FB098CED}" type="presOf" srcId="{B7DF7765-89F5-E44F-8217-3088EA8D94FA}" destId="{7D2C7B3F-9651-5344-B6F6-2378FC1A1B80}" srcOrd="0" destOrd="0" presId="urn:microsoft.com/office/officeart/2005/8/layout/vList2"/>
    <dgm:cxn modelId="{565BB956-E380-474B-975F-BF6323B4DC19}" type="presOf" srcId="{51188F09-8391-1A47-BCEC-A509D56D6284}" destId="{07653675-75B6-2E42-B1D4-607049BA0879}" srcOrd="0" destOrd="0" presId="urn:microsoft.com/office/officeart/2005/8/layout/vList2"/>
    <dgm:cxn modelId="{8100EF04-F926-0245-8243-A5ACECBA1EFD}" type="presOf" srcId="{A7AC2C0F-BDC4-2E42-BBDB-9E80AEA4317A}" destId="{F8FCD843-DCE3-844A-A628-0597BC29D0C5}" srcOrd="0" destOrd="0" presId="urn:microsoft.com/office/officeart/2005/8/layout/vList2"/>
    <dgm:cxn modelId="{6F58A4CD-7B8E-0C4F-BC2D-C8D3A1ED33A1}" type="presParOf" srcId="{07653675-75B6-2E42-B1D4-607049BA0879}" destId="{296154B7-2EA4-EA4A-8291-91782AA5E4B3}" srcOrd="0" destOrd="0" presId="urn:microsoft.com/office/officeart/2005/8/layout/vList2"/>
    <dgm:cxn modelId="{FCD2D53C-F5A5-134C-BA3C-43612E28B2D1}" type="presParOf" srcId="{07653675-75B6-2E42-B1D4-607049BA0879}" destId="{650E9AD3-95D5-2D45-9385-2A8ACF492F29}" srcOrd="1" destOrd="0" presId="urn:microsoft.com/office/officeart/2005/8/layout/vList2"/>
    <dgm:cxn modelId="{64D75FD4-6339-D643-97FA-4C71FA5A8CBD}" type="presParOf" srcId="{07653675-75B6-2E42-B1D4-607049BA0879}" destId="{7D2C7B3F-9651-5344-B6F6-2378FC1A1B80}" srcOrd="2" destOrd="0" presId="urn:microsoft.com/office/officeart/2005/8/layout/vList2"/>
    <dgm:cxn modelId="{0D0157E1-0BAE-EB4A-BD31-DB27F4107D03}" type="presParOf" srcId="{07653675-75B6-2E42-B1D4-607049BA0879}" destId="{23A66A76-95E0-5E43-A553-F5096048095E}" srcOrd="3" destOrd="0" presId="urn:microsoft.com/office/officeart/2005/8/layout/vList2"/>
    <dgm:cxn modelId="{B859FA77-CB78-D047-AE03-5D2C2C5AADF7}" type="presParOf" srcId="{07653675-75B6-2E42-B1D4-607049BA0879}" destId="{F8FCD843-DCE3-844A-A628-0597BC29D0C5}" srcOrd="4" destOrd="0" presId="urn:microsoft.com/office/officeart/2005/8/layout/vList2"/>
    <dgm:cxn modelId="{1FF5D910-54D6-0D40-BCB7-520246230E57}" type="presParOf" srcId="{07653675-75B6-2E42-B1D4-607049BA0879}" destId="{699A059B-0A4C-D34C-BC0C-7791D4BFC1C2}" srcOrd="5" destOrd="0" presId="urn:microsoft.com/office/officeart/2005/8/layout/vList2"/>
    <dgm:cxn modelId="{E02BB350-194C-DC41-9C45-BF53DD0A7263}" type="presParOf" srcId="{07653675-75B6-2E42-B1D4-607049BA0879}" destId="{DD88A180-A13C-7E44-975A-4C3B64C0F594}" srcOrd="6" destOrd="0" presId="urn:microsoft.com/office/officeart/2005/8/layout/vList2"/>
    <dgm:cxn modelId="{A02EC2E3-2E38-494A-B658-4C25BFF1FD2C}" type="presParOf" srcId="{07653675-75B6-2E42-B1D4-607049BA0879}" destId="{5368E261-708C-8945-AE4B-B40A8D4C5C65}" srcOrd="7" destOrd="0" presId="urn:microsoft.com/office/officeart/2005/8/layout/vList2"/>
    <dgm:cxn modelId="{4E48F489-0B78-E844-A8DF-F5EF87F5C8A2}" type="presParOf" srcId="{07653675-75B6-2E42-B1D4-607049BA0879}" destId="{D87D308F-4706-4444-977E-9C5FC180A156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E6A691AB-90DE-2F48-B6BF-57A773ADA237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8B0C5B5-ECDF-2646-B57C-9A0D7F6184CF}">
      <dgm:prSet/>
      <dgm:spPr/>
      <dgm:t>
        <a:bodyPr/>
        <a:lstStyle/>
        <a:p>
          <a:pPr algn="ctr"/>
          <a:r>
            <a:rPr lang="en-US" b="1" smtClean="0">
              <a:latin typeface="Times New Roman" charset="0"/>
            </a:rPr>
            <a:t>Languages</a:t>
          </a:r>
          <a:endParaRPr lang="en-US"/>
        </a:p>
      </dgm:t>
    </dgm:pt>
    <dgm:pt modelId="{AEDFAB33-D6E6-0C4C-8E29-A18E26418AA9}" type="parTrans" cxnId="{AD6920F6-C1C7-864B-8506-04DA11D2AF14}">
      <dgm:prSet/>
      <dgm:spPr/>
      <dgm:t>
        <a:bodyPr/>
        <a:lstStyle/>
        <a:p>
          <a:endParaRPr lang="en-US"/>
        </a:p>
      </dgm:t>
    </dgm:pt>
    <dgm:pt modelId="{7B6D428A-6F29-C74A-A9F8-8F0301244B34}" type="sibTrans" cxnId="{AD6920F6-C1C7-864B-8506-04DA11D2AF14}">
      <dgm:prSet/>
      <dgm:spPr/>
      <dgm:t>
        <a:bodyPr/>
        <a:lstStyle/>
        <a:p>
          <a:endParaRPr lang="en-US"/>
        </a:p>
      </dgm:t>
    </dgm:pt>
    <dgm:pt modelId="{FF54A165-FA09-094C-A0BB-F694CD2C2378}" type="pres">
      <dgm:prSet presAssocID="{E6A691AB-90DE-2F48-B6BF-57A773ADA23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9E830D8-9F9B-1B43-9EF2-D0DE67F6B6C1}" type="pres">
      <dgm:prSet presAssocID="{58B0C5B5-ECDF-2646-B57C-9A0D7F6184CF}" presName="parentText" presStyleLbl="node1" presStyleIdx="0" presStyleCnt="1" custLinFactNeighborY="-3161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D1E2FC6-73C5-C540-B022-7170E6B9533D}" type="presOf" srcId="{E6A691AB-90DE-2F48-B6BF-57A773ADA237}" destId="{FF54A165-FA09-094C-A0BB-F694CD2C2378}" srcOrd="0" destOrd="0" presId="urn:microsoft.com/office/officeart/2005/8/layout/vList2"/>
    <dgm:cxn modelId="{AD6920F6-C1C7-864B-8506-04DA11D2AF14}" srcId="{E6A691AB-90DE-2F48-B6BF-57A773ADA237}" destId="{58B0C5B5-ECDF-2646-B57C-9A0D7F6184CF}" srcOrd="0" destOrd="0" parTransId="{AEDFAB33-D6E6-0C4C-8E29-A18E26418AA9}" sibTransId="{7B6D428A-6F29-C74A-A9F8-8F0301244B34}"/>
    <dgm:cxn modelId="{08877D96-AD0F-AE43-85C9-5685A722F18F}" type="presOf" srcId="{58B0C5B5-ECDF-2646-B57C-9A0D7F6184CF}" destId="{59E830D8-9F9B-1B43-9EF2-D0DE67F6B6C1}" srcOrd="0" destOrd="0" presId="urn:microsoft.com/office/officeart/2005/8/layout/vList2"/>
    <dgm:cxn modelId="{A20015C3-8717-D64A-9756-EE46EA23F18C}" type="presParOf" srcId="{FF54A165-FA09-094C-A0BB-F694CD2C2378}" destId="{59E830D8-9F9B-1B43-9EF2-D0DE67F6B6C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EBB60744-6EDB-CA4B-B951-D6BE6013E351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01672C2-5187-E64F-9451-9E223F3F6504}">
      <dgm:prSet custT="1"/>
      <dgm:spPr/>
      <dgm:t>
        <a:bodyPr/>
        <a:lstStyle/>
        <a:p>
          <a:pPr algn="l" rtl="0"/>
          <a:r>
            <a:rPr lang="en-US" sz="2400" dirty="0" smtClean="0"/>
            <a:t>Signing styles (age, ethnic, education, local, regional and foreign</a:t>
          </a:r>
          <a:endParaRPr lang="en-US" sz="2400" dirty="0"/>
        </a:p>
      </dgm:t>
    </dgm:pt>
    <dgm:pt modelId="{A407B5D2-F9B7-594D-9B99-833AAC581CA3}" type="parTrans" cxnId="{17247558-BA29-F845-9A3F-53BB7BC8230E}">
      <dgm:prSet/>
      <dgm:spPr/>
      <dgm:t>
        <a:bodyPr/>
        <a:lstStyle/>
        <a:p>
          <a:endParaRPr lang="en-US"/>
        </a:p>
      </dgm:t>
    </dgm:pt>
    <dgm:pt modelId="{E0BE5726-6B44-0F40-93C8-F279CC22ECBF}" type="sibTrans" cxnId="{17247558-BA29-F845-9A3F-53BB7BC8230E}">
      <dgm:prSet/>
      <dgm:spPr/>
      <dgm:t>
        <a:bodyPr/>
        <a:lstStyle/>
        <a:p>
          <a:endParaRPr lang="en-US"/>
        </a:p>
      </dgm:t>
    </dgm:pt>
    <dgm:pt modelId="{B10A6C36-FF27-B941-96B1-2D377AB8BC77}">
      <dgm:prSet custT="1"/>
      <dgm:spPr/>
      <dgm:t>
        <a:bodyPr/>
        <a:lstStyle/>
        <a:p>
          <a:r>
            <a:rPr lang="en-US" sz="2400" dirty="0" smtClean="0"/>
            <a:t>Discourse styles</a:t>
          </a:r>
        </a:p>
      </dgm:t>
    </dgm:pt>
    <dgm:pt modelId="{91464B8B-B6DA-1C4A-A931-3EBC22219A49}" type="parTrans" cxnId="{E6765AB0-478D-1E41-9DB2-01E8E703436D}">
      <dgm:prSet/>
      <dgm:spPr/>
      <dgm:t>
        <a:bodyPr/>
        <a:lstStyle/>
        <a:p>
          <a:endParaRPr lang="en-US"/>
        </a:p>
      </dgm:t>
    </dgm:pt>
    <dgm:pt modelId="{ED96721C-534F-A648-8E78-F1D74E1A5ED7}" type="sibTrans" cxnId="{E6765AB0-478D-1E41-9DB2-01E8E703436D}">
      <dgm:prSet/>
      <dgm:spPr/>
      <dgm:t>
        <a:bodyPr/>
        <a:lstStyle/>
        <a:p>
          <a:endParaRPr lang="en-US"/>
        </a:p>
      </dgm:t>
    </dgm:pt>
    <dgm:pt modelId="{93D872F9-660E-9A45-A4B8-B48010F5B01C}">
      <dgm:prSet custT="1"/>
      <dgm:spPr/>
      <dgm:t>
        <a:bodyPr/>
        <a:lstStyle/>
        <a:p>
          <a:r>
            <a:rPr lang="en-US" sz="2400" dirty="0" smtClean="0"/>
            <a:t>Context/Topical knowledge</a:t>
          </a:r>
          <a:endParaRPr lang="en-US" sz="2400" dirty="0"/>
        </a:p>
      </dgm:t>
    </dgm:pt>
    <dgm:pt modelId="{EF7974AE-2D57-854A-BC26-8B14E896291B}" type="parTrans" cxnId="{7193C913-266E-5E40-A16B-F39B219B78C4}">
      <dgm:prSet/>
      <dgm:spPr/>
      <dgm:t>
        <a:bodyPr/>
        <a:lstStyle/>
        <a:p>
          <a:endParaRPr lang="en-US"/>
        </a:p>
      </dgm:t>
    </dgm:pt>
    <dgm:pt modelId="{231AF5F0-7485-A54B-8F55-6DC733E47077}" type="sibTrans" cxnId="{7193C913-266E-5E40-A16B-F39B219B78C4}">
      <dgm:prSet/>
      <dgm:spPr/>
      <dgm:t>
        <a:bodyPr/>
        <a:lstStyle/>
        <a:p>
          <a:endParaRPr lang="en-US"/>
        </a:p>
      </dgm:t>
    </dgm:pt>
    <dgm:pt modelId="{22A04563-ACED-B748-8CCD-507DABD58670}" type="pres">
      <dgm:prSet presAssocID="{EBB60744-6EDB-CA4B-B951-D6BE6013E35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491620D-4562-2345-B0E6-055461AB5492}" type="pres">
      <dgm:prSet presAssocID="{501672C2-5187-E64F-9451-9E223F3F6504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13239D-7EA0-5E4F-8753-06411CCB1C3F}" type="pres">
      <dgm:prSet presAssocID="{E0BE5726-6B44-0F40-93C8-F279CC22ECBF}" presName="spacer" presStyleCnt="0"/>
      <dgm:spPr/>
    </dgm:pt>
    <dgm:pt modelId="{C0EE47F8-A6E1-1844-8424-AE291E7FBC27}" type="pres">
      <dgm:prSet presAssocID="{B10A6C36-FF27-B941-96B1-2D377AB8BC77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F1DDF8-4CB2-C346-9C75-2A756ECBAC39}" type="pres">
      <dgm:prSet presAssocID="{ED96721C-534F-A648-8E78-F1D74E1A5ED7}" presName="spacer" presStyleCnt="0"/>
      <dgm:spPr/>
    </dgm:pt>
    <dgm:pt modelId="{FE74FBF4-DCAA-E441-A578-867BD7D5AF70}" type="pres">
      <dgm:prSet presAssocID="{93D872F9-660E-9A45-A4B8-B48010F5B01C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0D510B7-9D44-CF44-A854-93A57A696734}" type="presOf" srcId="{EBB60744-6EDB-CA4B-B951-D6BE6013E351}" destId="{22A04563-ACED-B748-8CCD-507DABD58670}" srcOrd="0" destOrd="0" presId="urn:microsoft.com/office/officeart/2005/8/layout/vList2"/>
    <dgm:cxn modelId="{0EB7D29D-5EB9-1240-BB80-FBCDDB2C83AF}" type="presOf" srcId="{93D872F9-660E-9A45-A4B8-B48010F5B01C}" destId="{FE74FBF4-DCAA-E441-A578-867BD7D5AF70}" srcOrd="0" destOrd="0" presId="urn:microsoft.com/office/officeart/2005/8/layout/vList2"/>
    <dgm:cxn modelId="{7193C913-266E-5E40-A16B-F39B219B78C4}" srcId="{EBB60744-6EDB-CA4B-B951-D6BE6013E351}" destId="{93D872F9-660E-9A45-A4B8-B48010F5B01C}" srcOrd="2" destOrd="0" parTransId="{EF7974AE-2D57-854A-BC26-8B14E896291B}" sibTransId="{231AF5F0-7485-A54B-8F55-6DC733E47077}"/>
    <dgm:cxn modelId="{439F8CA2-0727-024C-A055-3CF20C39DDA3}" type="presOf" srcId="{501672C2-5187-E64F-9451-9E223F3F6504}" destId="{F491620D-4562-2345-B0E6-055461AB5492}" srcOrd="0" destOrd="0" presId="urn:microsoft.com/office/officeart/2005/8/layout/vList2"/>
    <dgm:cxn modelId="{17247558-BA29-F845-9A3F-53BB7BC8230E}" srcId="{EBB60744-6EDB-CA4B-B951-D6BE6013E351}" destId="{501672C2-5187-E64F-9451-9E223F3F6504}" srcOrd="0" destOrd="0" parTransId="{A407B5D2-F9B7-594D-9B99-833AAC581CA3}" sibTransId="{E0BE5726-6B44-0F40-93C8-F279CC22ECBF}"/>
    <dgm:cxn modelId="{243A65F5-E76B-0B44-82EC-322049D095AB}" type="presOf" srcId="{B10A6C36-FF27-B941-96B1-2D377AB8BC77}" destId="{C0EE47F8-A6E1-1844-8424-AE291E7FBC27}" srcOrd="0" destOrd="0" presId="urn:microsoft.com/office/officeart/2005/8/layout/vList2"/>
    <dgm:cxn modelId="{E6765AB0-478D-1E41-9DB2-01E8E703436D}" srcId="{EBB60744-6EDB-CA4B-B951-D6BE6013E351}" destId="{B10A6C36-FF27-B941-96B1-2D377AB8BC77}" srcOrd="1" destOrd="0" parTransId="{91464B8B-B6DA-1C4A-A931-3EBC22219A49}" sibTransId="{ED96721C-534F-A648-8E78-F1D74E1A5ED7}"/>
    <dgm:cxn modelId="{F2D01E9C-4ABE-A44A-9C24-B2E9D7FB6B36}" type="presParOf" srcId="{22A04563-ACED-B748-8CCD-507DABD58670}" destId="{F491620D-4562-2345-B0E6-055461AB5492}" srcOrd="0" destOrd="0" presId="urn:microsoft.com/office/officeart/2005/8/layout/vList2"/>
    <dgm:cxn modelId="{645A1FC2-BAFF-B746-9E45-7BD9A34597EA}" type="presParOf" srcId="{22A04563-ACED-B748-8CCD-507DABD58670}" destId="{2813239D-7EA0-5E4F-8753-06411CCB1C3F}" srcOrd="1" destOrd="0" presId="urn:microsoft.com/office/officeart/2005/8/layout/vList2"/>
    <dgm:cxn modelId="{E47FA1D1-5740-FA4B-8764-A72BE7962D41}" type="presParOf" srcId="{22A04563-ACED-B748-8CCD-507DABD58670}" destId="{C0EE47F8-A6E1-1844-8424-AE291E7FBC27}" srcOrd="2" destOrd="0" presId="urn:microsoft.com/office/officeart/2005/8/layout/vList2"/>
    <dgm:cxn modelId="{49D5CED9-20DF-C846-A373-A768C5594900}" type="presParOf" srcId="{22A04563-ACED-B748-8CCD-507DABD58670}" destId="{01F1DDF8-4CB2-C346-9C75-2A756ECBAC39}" srcOrd="3" destOrd="0" presId="urn:microsoft.com/office/officeart/2005/8/layout/vList2"/>
    <dgm:cxn modelId="{D370CAF4-4503-D44C-A97F-226175E49ACB}" type="presParOf" srcId="{22A04563-ACED-B748-8CCD-507DABD58670}" destId="{FE74FBF4-DCAA-E441-A578-867BD7D5AF7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9398950-ED2C-C149-AD01-0CFED8F36725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F0723D-28BD-5044-96D1-96A57C6EE224}">
      <dgm:prSet phldrT="[Text]"/>
      <dgm:spPr/>
      <dgm:t>
        <a:bodyPr/>
        <a:lstStyle/>
        <a:p>
          <a:r>
            <a:rPr lang="en-US" dirty="0" smtClean="0"/>
            <a:t>Deaf people with mental illnesses</a:t>
          </a:r>
          <a:endParaRPr lang="en-US" dirty="0"/>
        </a:p>
      </dgm:t>
    </dgm:pt>
    <dgm:pt modelId="{8024C1E9-E6C8-0A43-B827-C4224F934319}" type="parTrans" cxnId="{7510F73C-1D9C-3D40-AF98-B63F8EC30CCC}">
      <dgm:prSet/>
      <dgm:spPr/>
      <dgm:t>
        <a:bodyPr/>
        <a:lstStyle/>
        <a:p>
          <a:endParaRPr lang="en-US"/>
        </a:p>
      </dgm:t>
    </dgm:pt>
    <dgm:pt modelId="{010F535F-AE04-4E48-82C6-02292DD1BD96}" type="sibTrans" cxnId="{7510F73C-1D9C-3D40-AF98-B63F8EC30CCC}">
      <dgm:prSet/>
      <dgm:spPr/>
      <dgm:t>
        <a:bodyPr/>
        <a:lstStyle/>
        <a:p>
          <a:endParaRPr lang="en-US"/>
        </a:p>
      </dgm:t>
    </dgm:pt>
    <dgm:pt modelId="{51635B7D-7F12-144B-8918-FBEBB277CEBA}">
      <dgm:prSet phldrT="[Text]"/>
      <dgm:spPr/>
      <dgm:t>
        <a:bodyPr/>
        <a:lstStyle/>
        <a:p>
          <a:r>
            <a:rPr lang="en-US" dirty="0" smtClean="0"/>
            <a:t>Deaf people with cognitive challenge</a:t>
          </a:r>
          <a:endParaRPr lang="en-US" dirty="0"/>
        </a:p>
      </dgm:t>
    </dgm:pt>
    <dgm:pt modelId="{62BB7577-0D92-5946-ADB5-6DBB2181105F}" type="parTrans" cxnId="{220417A8-3EF7-EA42-AFB1-2E28770AD063}">
      <dgm:prSet/>
      <dgm:spPr/>
      <dgm:t>
        <a:bodyPr/>
        <a:lstStyle/>
        <a:p>
          <a:endParaRPr lang="en-US"/>
        </a:p>
      </dgm:t>
    </dgm:pt>
    <dgm:pt modelId="{B55D7FD2-DA0B-BD4F-BC98-0B6008262E1B}" type="sibTrans" cxnId="{220417A8-3EF7-EA42-AFB1-2E28770AD063}">
      <dgm:prSet/>
      <dgm:spPr/>
      <dgm:t>
        <a:bodyPr/>
        <a:lstStyle/>
        <a:p>
          <a:endParaRPr lang="en-US"/>
        </a:p>
      </dgm:t>
    </dgm:pt>
    <dgm:pt modelId="{45FE9EEC-2600-114E-9E62-80B56B193606}" type="pres">
      <dgm:prSet presAssocID="{B9398950-ED2C-C149-AD01-0CFED8F3672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35C583C-E004-1844-B231-9AD5DBF519CF}" type="pres">
      <dgm:prSet presAssocID="{66F0723D-28BD-5044-96D1-96A57C6EE224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A41F9C-890E-6B4D-8163-F7C67BB71061}" type="pres">
      <dgm:prSet presAssocID="{010F535F-AE04-4E48-82C6-02292DD1BD96}" presName="spacer" presStyleCnt="0"/>
      <dgm:spPr/>
    </dgm:pt>
    <dgm:pt modelId="{0F14923B-7CFC-6349-B0DE-343A160E0852}" type="pres">
      <dgm:prSet presAssocID="{51635B7D-7F12-144B-8918-FBEBB277CEBA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510F73C-1D9C-3D40-AF98-B63F8EC30CCC}" srcId="{B9398950-ED2C-C149-AD01-0CFED8F36725}" destId="{66F0723D-28BD-5044-96D1-96A57C6EE224}" srcOrd="0" destOrd="0" parTransId="{8024C1E9-E6C8-0A43-B827-C4224F934319}" sibTransId="{010F535F-AE04-4E48-82C6-02292DD1BD96}"/>
    <dgm:cxn modelId="{0AFCC650-C117-8A41-8C45-382EA8DE173F}" type="presOf" srcId="{66F0723D-28BD-5044-96D1-96A57C6EE224}" destId="{B35C583C-E004-1844-B231-9AD5DBF519CF}" srcOrd="0" destOrd="0" presId="urn:microsoft.com/office/officeart/2005/8/layout/vList2"/>
    <dgm:cxn modelId="{220417A8-3EF7-EA42-AFB1-2E28770AD063}" srcId="{B9398950-ED2C-C149-AD01-0CFED8F36725}" destId="{51635B7D-7F12-144B-8918-FBEBB277CEBA}" srcOrd="1" destOrd="0" parTransId="{62BB7577-0D92-5946-ADB5-6DBB2181105F}" sibTransId="{B55D7FD2-DA0B-BD4F-BC98-0B6008262E1B}"/>
    <dgm:cxn modelId="{FB888F54-CA48-7E46-9F50-956CD3A9F6C6}" type="presOf" srcId="{B9398950-ED2C-C149-AD01-0CFED8F36725}" destId="{45FE9EEC-2600-114E-9E62-80B56B193606}" srcOrd="0" destOrd="0" presId="urn:microsoft.com/office/officeart/2005/8/layout/vList2"/>
    <dgm:cxn modelId="{A8149B9D-92A7-1440-8CB2-6712F627F4CA}" type="presOf" srcId="{51635B7D-7F12-144B-8918-FBEBB277CEBA}" destId="{0F14923B-7CFC-6349-B0DE-343A160E0852}" srcOrd="0" destOrd="0" presId="urn:microsoft.com/office/officeart/2005/8/layout/vList2"/>
    <dgm:cxn modelId="{45624B21-33CA-AC41-A2A2-A559E8C69BBC}" type="presParOf" srcId="{45FE9EEC-2600-114E-9E62-80B56B193606}" destId="{B35C583C-E004-1844-B231-9AD5DBF519CF}" srcOrd="0" destOrd="0" presId="urn:microsoft.com/office/officeart/2005/8/layout/vList2"/>
    <dgm:cxn modelId="{DDE11F1E-9082-6246-BAE1-A6DB6BC0DE25}" type="presParOf" srcId="{45FE9EEC-2600-114E-9E62-80B56B193606}" destId="{08A41F9C-890E-6B4D-8163-F7C67BB71061}" srcOrd="1" destOrd="0" presId="urn:microsoft.com/office/officeart/2005/8/layout/vList2"/>
    <dgm:cxn modelId="{9B114D77-BDFF-6F47-884F-47C70717FDB3}" type="presParOf" srcId="{45FE9EEC-2600-114E-9E62-80B56B193606}" destId="{0F14923B-7CFC-6349-B0DE-343A160E0852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E132F51F-D36A-0E48-97C7-05C14E0F77A7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76BF987-331C-DC45-B900-688D225E2250}">
      <dgm:prSet custT="1"/>
      <dgm:spPr/>
      <dgm:t>
        <a:bodyPr/>
        <a:lstStyle/>
        <a:p>
          <a:pPr algn="ctr"/>
          <a:r>
            <a:rPr lang="en-US" sz="4000" dirty="0" smtClean="0"/>
            <a:t>Communication Styles in the Deaf Community</a:t>
          </a:r>
          <a:endParaRPr lang="en-US" sz="4000" dirty="0"/>
        </a:p>
      </dgm:t>
    </dgm:pt>
    <dgm:pt modelId="{D3BA3036-E478-8045-8F3A-FCB35EC1717E}" type="parTrans" cxnId="{618525FA-87F1-6948-8723-2021C852FCE2}">
      <dgm:prSet/>
      <dgm:spPr/>
      <dgm:t>
        <a:bodyPr/>
        <a:lstStyle/>
        <a:p>
          <a:endParaRPr lang="en-US"/>
        </a:p>
      </dgm:t>
    </dgm:pt>
    <dgm:pt modelId="{A2EFCA70-23CD-D440-BFAD-9C2BB9C6BF49}" type="sibTrans" cxnId="{618525FA-87F1-6948-8723-2021C852FCE2}">
      <dgm:prSet/>
      <dgm:spPr/>
      <dgm:t>
        <a:bodyPr/>
        <a:lstStyle/>
        <a:p>
          <a:endParaRPr lang="en-US"/>
        </a:p>
      </dgm:t>
    </dgm:pt>
    <dgm:pt modelId="{AB39CB8E-3835-7C4F-8CA0-1C2CAACC0330}" type="pres">
      <dgm:prSet presAssocID="{E132F51F-D36A-0E48-97C7-05C14E0F77A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FE62B4E-FEEC-6549-9BDD-46D9ECF5F56D}" type="pres">
      <dgm:prSet presAssocID="{F76BF987-331C-DC45-B900-688D225E2250}" presName="parentText" presStyleLbl="node1" presStyleIdx="0" presStyleCnt="1" custLinFactNeighborY="-3444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95B83DD-39A8-D745-9293-0E3988970781}" type="presOf" srcId="{F76BF987-331C-DC45-B900-688D225E2250}" destId="{2FE62B4E-FEEC-6549-9BDD-46D9ECF5F56D}" srcOrd="0" destOrd="0" presId="urn:microsoft.com/office/officeart/2005/8/layout/vList2"/>
    <dgm:cxn modelId="{618525FA-87F1-6948-8723-2021C852FCE2}" srcId="{E132F51F-D36A-0E48-97C7-05C14E0F77A7}" destId="{F76BF987-331C-DC45-B900-688D225E2250}" srcOrd="0" destOrd="0" parTransId="{D3BA3036-E478-8045-8F3A-FCB35EC1717E}" sibTransId="{A2EFCA70-23CD-D440-BFAD-9C2BB9C6BF49}"/>
    <dgm:cxn modelId="{5F344E13-9873-0948-A8A9-285595BC6872}" type="presOf" srcId="{E132F51F-D36A-0E48-97C7-05C14E0F77A7}" destId="{AB39CB8E-3835-7C4F-8CA0-1C2CAACC0330}" srcOrd="0" destOrd="0" presId="urn:microsoft.com/office/officeart/2005/8/layout/vList2"/>
    <dgm:cxn modelId="{35B2FC3C-3A0D-3F45-A8E0-B8EB53820066}" type="presParOf" srcId="{AB39CB8E-3835-7C4F-8CA0-1C2CAACC0330}" destId="{2FE62B4E-FEEC-6549-9BDD-46D9ECF5F56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8EAF0FD0-062B-4546-8159-4D0D02F8CC4F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79B0E85-D24B-9B49-88EE-13A7C47D9C4F}">
      <dgm:prSet phldrT="[Text]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dirty="0" smtClean="0"/>
            <a:t>ASL Monolinguals</a:t>
          </a:r>
        </a:p>
        <a:p>
          <a:pPr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dirty="0"/>
        </a:p>
      </dgm:t>
    </dgm:pt>
    <dgm:pt modelId="{C6C59CE2-841F-C742-A689-D8378927C759}" type="parTrans" cxnId="{4265E7A0-C6AD-214E-8A83-3FCC52EE41CF}">
      <dgm:prSet/>
      <dgm:spPr/>
      <dgm:t>
        <a:bodyPr/>
        <a:lstStyle/>
        <a:p>
          <a:endParaRPr lang="en-US"/>
        </a:p>
      </dgm:t>
    </dgm:pt>
    <dgm:pt modelId="{61819FEF-F2B1-4C4D-91DF-365DD60FE843}" type="sibTrans" cxnId="{4265E7A0-C6AD-214E-8A83-3FCC52EE41CF}">
      <dgm:prSet/>
      <dgm:spPr/>
      <dgm:t>
        <a:bodyPr/>
        <a:lstStyle/>
        <a:p>
          <a:endParaRPr lang="en-US"/>
        </a:p>
      </dgm:t>
    </dgm:pt>
    <dgm:pt modelId="{6D42CB1C-6591-2B43-8F7E-62F682B79F87}">
      <dgm:prSet phldrT="[Text]"/>
      <dgm:spPr/>
      <dgm:t>
        <a:bodyPr/>
        <a:lstStyle/>
        <a:p>
          <a:r>
            <a:rPr lang="en-US" dirty="0" smtClean="0"/>
            <a:t>English dominant Bilinguals</a:t>
          </a:r>
          <a:endParaRPr lang="en-US" dirty="0"/>
        </a:p>
      </dgm:t>
    </dgm:pt>
    <dgm:pt modelId="{F1DB7059-A0D2-B246-93AF-F0DB915A09D5}" type="parTrans" cxnId="{5D55CC8B-8CEA-5848-B690-5B4CA048395F}">
      <dgm:prSet/>
      <dgm:spPr/>
      <dgm:t>
        <a:bodyPr/>
        <a:lstStyle/>
        <a:p>
          <a:endParaRPr lang="en-US"/>
        </a:p>
      </dgm:t>
    </dgm:pt>
    <dgm:pt modelId="{BBA917BB-18F3-654F-9C1D-7F74CA5BB83A}" type="sibTrans" cxnId="{5D55CC8B-8CEA-5848-B690-5B4CA048395F}">
      <dgm:prSet/>
      <dgm:spPr/>
      <dgm:t>
        <a:bodyPr/>
        <a:lstStyle/>
        <a:p>
          <a:endParaRPr lang="en-US"/>
        </a:p>
      </dgm:t>
    </dgm:pt>
    <dgm:pt modelId="{7C4E9669-724C-BF4A-8387-A4814BAE4030}">
      <dgm:prSet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dirty="0" smtClean="0"/>
            <a:t>ASL dominant Bilinguals</a:t>
          </a:r>
        </a:p>
        <a:p>
          <a:pPr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dirty="0"/>
        </a:p>
      </dgm:t>
    </dgm:pt>
    <dgm:pt modelId="{FDEF9D7C-4C70-7548-8A85-5735B6060522}" type="parTrans" cxnId="{B78EB75F-71D9-D841-8F9B-406E367B3DF3}">
      <dgm:prSet/>
      <dgm:spPr/>
      <dgm:t>
        <a:bodyPr/>
        <a:lstStyle/>
        <a:p>
          <a:endParaRPr lang="en-US"/>
        </a:p>
      </dgm:t>
    </dgm:pt>
    <dgm:pt modelId="{833EF314-3193-F14A-B55A-7A8D75F431D4}" type="sibTrans" cxnId="{B78EB75F-71D9-D841-8F9B-406E367B3DF3}">
      <dgm:prSet/>
      <dgm:spPr/>
      <dgm:t>
        <a:bodyPr/>
        <a:lstStyle/>
        <a:p>
          <a:endParaRPr lang="en-US"/>
        </a:p>
      </dgm:t>
    </dgm:pt>
    <dgm:pt modelId="{8758B4FA-B566-D646-AF6A-D1B4DB48AA43}">
      <dgm:prSet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dirty="0" smtClean="0"/>
            <a:t>Balanced Bilinguals</a:t>
          </a:r>
        </a:p>
        <a:p>
          <a:pPr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dirty="0"/>
        </a:p>
      </dgm:t>
    </dgm:pt>
    <dgm:pt modelId="{DA4C1F03-1F12-A446-9A48-12A9D9306E32}" type="parTrans" cxnId="{BDD93C10-7C7C-0E47-9FE2-DDE67BB69CE8}">
      <dgm:prSet/>
      <dgm:spPr/>
      <dgm:t>
        <a:bodyPr/>
        <a:lstStyle/>
        <a:p>
          <a:endParaRPr lang="en-US"/>
        </a:p>
      </dgm:t>
    </dgm:pt>
    <dgm:pt modelId="{56C7EA4D-8547-324C-90D6-F05392D0E7E1}" type="sibTrans" cxnId="{BDD93C10-7C7C-0E47-9FE2-DDE67BB69CE8}">
      <dgm:prSet/>
      <dgm:spPr/>
      <dgm:t>
        <a:bodyPr/>
        <a:lstStyle/>
        <a:p>
          <a:endParaRPr lang="en-US"/>
        </a:p>
      </dgm:t>
    </dgm:pt>
    <dgm:pt modelId="{1EEAB77A-5E75-0C4C-ACB5-46B7296F66F5}" type="pres">
      <dgm:prSet presAssocID="{8EAF0FD0-062B-4546-8159-4D0D02F8CC4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BD4276F-E383-3544-9F1C-9904D6BF0AA6}" type="pres">
      <dgm:prSet presAssocID="{A79B0E85-D24B-9B49-88EE-13A7C47D9C4F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9B0583-8349-F34F-A8D5-6A796D410D8D}" type="pres">
      <dgm:prSet presAssocID="{61819FEF-F2B1-4C4D-91DF-365DD60FE843}" presName="spacer" presStyleCnt="0"/>
      <dgm:spPr/>
    </dgm:pt>
    <dgm:pt modelId="{EEC6817E-9125-194F-99BD-2B7C9305DD41}" type="pres">
      <dgm:prSet presAssocID="{7C4E9669-724C-BF4A-8387-A4814BAE4030}" presName="parentText" presStyleLbl="node1" presStyleIdx="1" presStyleCnt="4" custLinFactNeighborX="-926" custLinFactNeighborY="-3036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773136-A230-E943-9E57-FFD5777BF217}" type="pres">
      <dgm:prSet presAssocID="{833EF314-3193-F14A-B55A-7A8D75F431D4}" presName="spacer" presStyleCnt="0"/>
      <dgm:spPr/>
    </dgm:pt>
    <dgm:pt modelId="{2E8FAAF0-250D-3349-8767-2AC87ED6397A}" type="pres">
      <dgm:prSet presAssocID="{8758B4FA-B566-D646-AF6A-D1B4DB48AA43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05907D-ABD9-C04D-B14E-711D8AF2F9E6}" type="pres">
      <dgm:prSet presAssocID="{56C7EA4D-8547-324C-90D6-F05392D0E7E1}" presName="spacer" presStyleCnt="0"/>
      <dgm:spPr/>
    </dgm:pt>
    <dgm:pt modelId="{9D0F604F-E5D7-C541-991F-B14180A255DC}" type="pres">
      <dgm:prSet presAssocID="{6D42CB1C-6591-2B43-8F7E-62F682B79F87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C252DF5-8D64-9642-9B05-33907805A63A}" type="presOf" srcId="{8EAF0FD0-062B-4546-8159-4D0D02F8CC4F}" destId="{1EEAB77A-5E75-0C4C-ACB5-46B7296F66F5}" srcOrd="0" destOrd="0" presId="urn:microsoft.com/office/officeart/2005/8/layout/vList2"/>
    <dgm:cxn modelId="{16C214D9-658A-2B44-BEFB-F03EE1400B47}" type="presOf" srcId="{7C4E9669-724C-BF4A-8387-A4814BAE4030}" destId="{EEC6817E-9125-194F-99BD-2B7C9305DD41}" srcOrd="0" destOrd="0" presId="urn:microsoft.com/office/officeart/2005/8/layout/vList2"/>
    <dgm:cxn modelId="{395D07E7-FDFC-6C43-8168-0B4BCBD5989E}" type="presOf" srcId="{A79B0E85-D24B-9B49-88EE-13A7C47D9C4F}" destId="{EBD4276F-E383-3544-9F1C-9904D6BF0AA6}" srcOrd="0" destOrd="0" presId="urn:microsoft.com/office/officeart/2005/8/layout/vList2"/>
    <dgm:cxn modelId="{4265E7A0-C6AD-214E-8A83-3FCC52EE41CF}" srcId="{8EAF0FD0-062B-4546-8159-4D0D02F8CC4F}" destId="{A79B0E85-D24B-9B49-88EE-13A7C47D9C4F}" srcOrd="0" destOrd="0" parTransId="{C6C59CE2-841F-C742-A689-D8378927C759}" sibTransId="{61819FEF-F2B1-4C4D-91DF-365DD60FE843}"/>
    <dgm:cxn modelId="{BB5886DD-622C-9847-A667-4421D85EEDB1}" type="presOf" srcId="{6D42CB1C-6591-2B43-8F7E-62F682B79F87}" destId="{9D0F604F-E5D7-C541-991F-B14180A255DC}" srcOrd="0" destOrd="0" presId="urn:microsoft.com/office/officeart/2005/8/layout/vList2"/>
    <dgm:cxn modelId="{3F005DBB-5487-984B-BC0B-003CEB6F11C2}" type="presOf" srcId="{8758B4FA-B566-D646-AF6A-D1B4DB48AA43}" destId="{2E8FAAF0-250D-3349-8767-2AC87ED6397A}" srcOrd="0" destOrd="0" presId="urn:microsoft.com/office/officeart/2005/8/layout/vList2"/>
    <dgm:cxn modelId="{5D55CC8B-8CEA-5848-B690-5B4CA048395F}" srcId="{8EAF0FD0-062B-4546-8159-4D0D02F8CC4F}" destId="{6D42CB1C-6591-2B43-8F7E-62F682B79F87}" srcOrd="3" destOrd="0" parTransId="{F1DB7059-A0D2-B246-93AF-F0DB915A09D5}" sibTransId="{BBA917BB-18F3-654F-9C1D-7F74CA5BB83A}"/>
    <dgm:cxn modelId="{BDD93C10-7C7C-0E47-9FE2-DDE67BB69CE8}" srcId="{8EAF0FD0-062B-4546-8159-4D0D02F8CC4F}" destId="{8758B4FA-B566-D646-AF6A-D1B4DB48AA43}" srcOrd="2" destOrd="0" parTransId="{DA4C1F03-1F12-A446-9A48-12A9D9306E32}" sibTransId="{56C7EA4D-8547-324C-90D6-F05392D0E7E1}"/>
    <dgm:cxn modelId="{B78EB75F-71D9-D841-8F9B-406E367B3DF3}" srcId="{8EAF0FD0-062B-4546-8159-4D0D02F8CC4F}" destId="{7C4E9669-724C-BF4A-8387-A4814BAE4030}" srcOrd="1" destOrd="0" parTransId="{FDEF9D7C-4C70-7548-8A85-5735B6060522}" sibTransId="{833EF314-3193-F14A-B55A-7A8D75F431D4}"/>
    <dgm:cxn modelId="{AD17FD34-95AB-CF4C-B751-109E90ECC481}" type="presParOf" srcId="{1EEAB77A-5E75-0C4C-ACB5-46B7296F66F5}" destId="{EBD4276F-E383-3544-9F1C-9904D6BF0AA6}" srcOrd="0" destOrd="0" presId="urn:microsoft.com/office/officeart/2005/8/layout/vList2"/>
    <dgm:cxn modelId="{3E9AF5E9-2EB9-134A-BC02-C0474CC1CDD7}" type="presParOf" srcId="{1EEAB77A-5E75-0C4C-ACB5-46B7296F66F5}" destId="{3A9B0583-8349-F34F-A8D5-6A796D410D8D}" srcOrd="1" destOrd="0" presId="urn:microsoft.com/office/officeart/2005/8/layout/vList2"/>
    <dgm:cxn modelId="{143D9A11-75E5-E44A-8E54-711743782446}" type="presParOf" srcId="{1EEAB77A-5E75-0C4C-ACB5-46B7296F66F5}" destId="{EEC6817E-9125-194F-99BD-2B7C9305DD41}" srcOrd="2" destOrd="0" presId="urn:microsoft.com/office/officeart/2005/8/layout/vList2"/>
    <dgm:cxn modelId="{9E4A0C95-11AC-8242-93C3-1C9FE8D82366}" type="presParOf" srcId="{1EEAB77A-5E75-0C4C-ACB5-46B7296F66F5}" destId="{35773136-A230-E943-9E57-FFD5777BF217}" srcOrd="3" destOrd="0" presId="urn:microsoft.com/office/officeart/2005/8/layout/vList2"/>
    <dgm:cxn modelId="{08511FA9-28B7-AF48-B36B-1C079330A074}" type="presParOf" srcId="{1EEAB77A-5E75-0C4C-ACB5-46B7296F66F5}" destId="{2E8FAAF0-250D-3349-8767-2AC87ED6397A}" srcOrd="4" destOrd="0" presId="urn:microsoft.com/office/officeart/2005/8/layout/vList2"/>
    <dgm:cxn modelId="{F0C9A48F-4DBD-A046-8251-DC4A8B303635}" type="presParOf" srcId="{1EEAB77A-5E75-0C4C-ACB5-46B7296F66F5}" destId="{0505907D-ABD9-C04D-B14E-711D8AF2F9E6}" srcOrd="5" destOrd="0" presId="urn:microsoft.com/office/officeart/2005/8/layout/vList2"/>
    <dgm:cxn modelId="{26DDCA00-6884-0F46-9ABB-219607C0326C}" type="presParOf" srcId="{1EEAB77A-5E75-0C4C-ACB5-46B7296F66F5}" destId="{9D0F604F-E5D7-C541-991F-B14180A255DC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8EAF0FD0-062B-4546-8159-4D0D02F8CC4F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79B0E85-D24B-9B49-88EE-13A7C47D9C4F}">
      <dgm:prSet phldrT="[Text]" custT="1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2600" dirty="0" smtClean="0"/>
            <a:t>English Monolinguals</a:t>
          </a:r>
          <a:endParaRPr lang="en-US" sz="2600" dirty="0"/>
        </a:p>
      </dgm:t>
    </dgm:pt>
    <dgm:pt modelId="{C6C59CE2-841F-C742-A689-D8378927C759}" type="parTrans" cxnId="{4265E7A0-C6AD-214E-8A83-3FCC52EE41CF}">
      <dgm:prSet/>
      <dgm:spPr/>
      <dgm:t>
        <a:bodyPr/>
        <a:lstStyle/>
        <a:p>
          <a:endParaRPr lang="en-US"/>
        </a:p>
      </dgm:t>
    </dgm:pt>
    <dgm:pt modelId="{61819FEF-F2B1-4C4D-91DF-365DD60FE843}" type="sibTrans" cxnId="{4265E7A0-C6AD-214E-8A83-3FCC52EE41CF}">
      <dgm:prSet/>
      <dgm:spPr/>
      <dgm:t>
        <a:bodyPr/>
        <a:lstStyle/>
        <a:p>
          <a:endParaRPr lang="en-US"/>
        </a:p>
      </dgm:t>
    </dgm:pt>
    <dgm:pt modelId="{6D42CB1C-6591-2B43-8F7E-62F682B79F87}">
      <dgm:prSet phldrT="[Text]" custT="1"/>
      <dgm:spPr/>
      <dgm:t>
        <a:bodyPr/>
        <a:lstStyle/>
        <a:p>
          <a:r>
            <a:rPr lang="en-US" sz="2600" dirty="0" smtClean="0"/>
            <a:t>Home signs</a:t>
          </a:r>
          <a:endParaRPr lang="en-US" sz="2600" dirty="0"/>
        </a:p>
      </dgm:t>
    </dgm:pt>
    <dgm:pt modelId="{F1DB7059-A0D2-B246-93AF-F0DB915A09D5}" type="parTrans" cxnId="{5D55CC8B-8CEA-5848-B690-5B4CA048395F}">
      <dgm:prSet/>
      <dgm:spPr/>
      <dgm:t>
        <a:bodyPr/>
        <a:lstStyle/>
        <a:p>
          <a:endParaRPr lang="en-US"/>
        </a:p>
      </dgm:t>
    </dgm:pt>
    <dgm:pt modelId="{BBA917BB-18F3-654F-9C1D-7F74CA5BB83A}" type="sibTrans" cxnId="{5D55CC8B-8CEA-5848-B690-5B4CA048395F}">
      <dgm:prSet/>
      <dgm:spPr/>
      <dgm:t>
        <a:bodyPr/>
        <a:lstStyle/>
        <a:p>
          <a:endParaRPr lang="en-US"/>
        </a:p>
      </dgm:t>
    </dgm:pt>
    <dgm:pt modelId="{7C4E9669-724C-BF4A-8387-A4814BAE4030}">
      <dgm:prSet custT="1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2600" dirty="0" smtClean="0"/>
            <a:t>Semi-</a:t>
          </a:r>
          <a:r>
            <a:rPr lang="en-US" sz="2600" dirty="0" err="1" smtClean="0"/>
            <a:t>linguals</a:t>
          </a:r>
          <a:endParaRPr lang="en-US" sz="2600" dirty="0"/>
        </a:p>
      </dgm:t>
    </dgm:pt>
    <dgm:pt modelId="{FDEF9D7C-4C70-7548-8A85-5735B6060522}" type="parTrans" cxnId="{B78EB75F-71D9-D841-8F9B-406E367B3DF3}">
      <dgm:prSet/>
      <dgm:spPr/>
      <dgm:t>
        <a:bodyPr/>
        <a:lstStyle/>
        <a:p>
          <a:endParaRPr lang="en-US"/>
        </a:p>
      </dgm:t>
    </dgm:pt>
    <dgm:pt modelId="{833EF314-3193-F14A-B55A-7A8D75F431D4}" type="sibTrans" cxnId="{B78EB75F-71D9-D841-8F9B-406E367B3DF3}">
      <dgm:prSet/>
      <dgm:spPr/>
      <dgm:t>
        <a:bodyPr/>
        <a:lstStyle/>
        <a:p>
          <a:endParaRPr lang="en-US"/>
        </a:p>
      </dgm:t>
    </dgm:pt>
    <dgm:pt modelId="{8758B4FA-B566-D646-AF6A-D1B4DB48AA43}">
      <dgm:prSet custT="1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2600" dirty="0" err="1" smtClean="0"/>
            <a:t>Alingual</a:t>
          </a:r>
          <a:endParaRPr lang="en-US" sz="2600" dirty="0"/>
        </a:p>
      </dgm:t>
    </dgm:pt>
    <dgm:pt modelId="{DA4C1F03-1F12-A446-9A48-12A9D9306E32}" type="parTrans" cxnId="{BDD93C10-7C7C-0E47-9FE2-DDE67BB69CE8}">
      <dgm:prSet/>
      <dgm:spPr/>
      <dgm:t>
        <a:bodyPr/>
        <a:lstStyle/>
        <a:p>
          <a:endParaRPr lang="en-US"/>
        </a:p>
      </dgm:t>
    </dgm:pt>
    <dgm:pt modelId="{56C7EA4D-8547-324C-90D6-F05392D0E7E1}" type="sibTrans" cxnId="{BDD93C10-7C7C-0E47-9FE2-DDE67BB69CE8}">
      <dgm:prSet/>
      <dgm:spPr/>
      <dgm:t>
        <a:bodyPr/>
        <a:lstStyle/>
        <a:p>
          <a:endParaRPr lang="en-US"/>
        </a:p>
      </dgm:t>
    </dgm:pt>
    <dgm:pt modelId="{1EEAB77A-5E75-0C4C-ACB5-46B7296F66F5}" type="pres">
      <dgm:prSet presAssocID="{8EAF0FD0-062B-4546-8159-4D0D02F8CC4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BD4276F-E383-3544-9F1C-9904D6BF0AA6}" type="pres">
      <dgm:prSet presAssocID="{A79B0E85-D24B-9B49-88EE-13A7C47D9C4F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9B0583-8349-F34F-A8D5-6A796D410D8D}" type="pres">
      <dgm:prSet presAssocID="{61819FEF-F2B1-4C4D-91DF-365DD60FE843}" presName="spacer" presStyleCnt="0"/>
      <dgm:spPr/>
    </dgm:pt>
    <dgm:pt modelId="{EEC6817E-9125-194F-99BD-2B7C9305DD41}" type="pres">
      <dgm:prSet presAssocID="{7C4E9669-724C-BF4A-8387-A4814BAE4030}" presName="parentText" presStyleLbl="node1" presStyleIdx="1" presStyleCnt="4" custLinFactNeighborX="-926" custLinFactNeighborY="-3036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773136-A230-E943-9E57-FFD5777BF217}" type="pres">
      <dgm:prSet presAssocID="{833EF314-3193-F14A-B55A-7A8D75F431D4}" presName="spacer" presStyleCnt="0"/>
      <dgm:spPr/>
    </dgm:pt>
    <dgm:pt modelId="{2E8FAAF0-250D-3349-8767-2AC87ED6397A}" type="pres">
      <dgm:prSet presAssocID="{8758B4FA-B566-D646-AF6A-D1B4DB48AA43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05907D-ABD9-C04D-B14E-711D8AF2F9E6}" type="pres">
      <dgm:prSet presAssocID="{56C7EA4D-8547-324C-90D6-F05392D0E7E1}" presName="spacer" presStyleCnt="0"/>
      <dgm:spPr/>
    </dgm:pt>
    <dgm:pt modelId="{9D0F604F-E5D7-C541-991F-B14180A255DC}" type="pres">
      <dgm:prSet presAssocID="{6D42CB1C-6591-2B43-8F7E-62F682B79F87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D55CC8B-8CEA-5848-B690-5B4CA048395F}" srcId="{8EAF0FD0-062B-4546-8159-4D0D02F8CC4F}" destId="{6D42CB1C-6591-2B43-8F7E-62F682B79F87}" srcOrd="3" destOrd="0" parTransId="{F1DB7059-A0D2-B246-93AF-F0DB915A09D5}" sibTransId="{BBA917BB-18F3-654F-9C1D-7F74CA5BB83A}"/>
    <dgm:cxn modelId="{352C68A0-880F-D44C-8D9C-D0F7D2991C89}" type="presOf" srcId="{A79B0E85-D24B-9B49-88EE-13A7C47D9C4F}" destId="{EBD4276F-E383-3544-9F1C-9904D6BF0AA6}" srcOrd="0" destOrd="0" presId="urn:microsoft.com/office/officeart/2005/8/layout/vList2"/>
    <dgm:cxn modelId="{6433EE22-137B-8D46-920E-F8127E2387D2}" type="presOf" srcId="{7C4E9669-724C-BF4A-8387-A4814BAE4030}" destId="{EEC6817E-9125-194F-99BD-2B7C9305DD41}" srcOrd="0" destOrd="0" presId="urn:microsoft.com/office/officeart/2005/8/layout/vList2"/>
    <dgm:cxn modelId="{4265E7A0-C6AD-214E-8A83-3FCC52EE41CF}" srcId="{8EAF0FD0-062B-4546-8159-4D0D02F8CC4F}" destId="{A79B0E85-D24B-9B49-88EE-13A7C47D9C4F}" srcOrd="0" destOrd="0" parTransId="{C6C59CE2-841F-C742-A689-D8378927C759}" sibTransId="{61819FEF-F2B1-4C4D-91DF-365DD60FE843}"/>
    <dgm:cxn modelId="{EED78CE6-A474-D144-B9D9-424A7E1A5430}" type="presOf" srcId="{8758B4FA-B566-D646-AF6A-D1B4DB48AA43}" destId="{2E8FAAF0-250D-3349-8767-2AC87ED6397A}" srcOrd="0" destOrd="0" presId="urn:microsoft.com/office/officeart/2005/8/layout/vList2"/>
    <dgm:cxn modelId="{481DFED9-565D-5444-9AF6-18F38842302B}" type="presOf" srcId="{6D42CB1C-6591-2B43-8F7E-62F682B79F87}" destId="{9D0F604F-E5D7-C541-991F-B14180A255DC}" srcOrd="0" destOrd="0" presId="urn:microsoft.com/office/officeart/2005/8/layout/vList2"/>
    <dgm:cxn modelId="{B78EB75F-71D9-D841-8F9B-406E367B3DF3}" srcId="{8EAF0FD0-062B-4546-8159-4D0D02F8CC4F}" destId="{7C4E9669-724C-BF4A-8387-A4814BAE4030}" srcOrd="1" destOrd="0" parTransId="{FDEF9D7C-4C70-7548-8A85-5735B6060522}" sibTransId="{833EF314-3193-F14A-B55A-7A8D75F431D4}"/>
    <dgm:cxn modelId="{1D3265FF-4171-FC47-90F5-6C52BE8E8480}" type="presOf" srcId="{8EAF0FD0-062B-4546-8159-4D0D02F8CC4F}" destId="{1EEAB77A-5E75-0C4C-ACB5-46B7296F66F5}" srcOrd="0" destOrd="0" presId="urn:microsoft.com/office/officeart/2005/8/layout/vList2"/>
    <dgm:cxn modelId="{BDD93C10-7C7C-0E47-9FE2-DDE67BB69CE8}" srcId="{8EAF0FD0-062B-4546-8159-4D0D02F8CC4F}" destId="{8758B4FA-B566-D646-AF6A-D1B4DB48AA43}" srcOrd="2" destOrd="0" parTransId="{DA4C1F03-1F12-A446-9A48-12A9D9306E32}" sibTransId="{56C7EA4D-8547-324C-90D6-F05392D0E7E1}"/>
    <dgm:cxn modelId="{C244AB87-6318-744E-BA9C-9401D99E379E}" type="presParOf" srcId="{1EEAB77A-5E75-0C4C-ACB5-46B7296F66F5}" destId="{EBD4276F-E383-3544-9F1C-9904D6BF0AA6}" srcOrd="0" destOrd="0" presId="urn:microsoft.com/office/officeart/2005/8/layout/vList2"/>
    <dgm:cxn modelId="{DD036DFD-DC50-0240-A947-310AE846A4F1}" type="presParOf" srcId="{1EEAB77A-5E75-0C4C-ACB5-46B7296F66F5}" destId="{3A9B0583-8349-F34F-A8D5-6A796D410D8D}" srcOrd="1" destOrd="0" presId="urn:microsoft.com/office/officeart/2005/8/layout/vList2"/>
    <dgm:cxn modelId="{985057D9-CBF8-A249-9732-944D8BF3A1A0}" type="presParOf" srcId="{1EEAB77A-5E75-0C4C-ACB5-46B7296F66F5}" destId="{EEC6817E-9125-194F-99BD-2B7C9305DD41}" srcOrd="2" destOrd="0" presId="urn:microsoft.com/office/officeart/2005/8/layout/vList2"/>
    <dgm:cxn modelId="{C982B042-FEA4-444D-9E21-C96ED2F5CE33}" type="presParOf" srcId="{1EEAB77A-5E75-0C4C-ACB5-46B7296F66F5}" destId="{35773136-A230-E943-9E57-FFD5777BF217}" srcOrd="3" destOrd="0" presId="urn:microsoft.com/office/officeart/2005/8/layout/vList2"/>
    <dgm:cxn modelId="{284B8FE1-17A1-F74C-8524-F77A5EAC0BC0}" type="presParOf" srcId="{1EEAB77A-5E75-0C4C-ACB5-46B7296F66F5}" destId="{2E8FAAF0-250D-3349-8767-2AC87ED6397A}" srcOrd="4" destOrd="0" presId="urn:microsoft.com/office/officeart/2005/8/layout/vList2"/>
    <dgm:cxn modelId="{DBAE8EF8-D067-6B4B-A2C9-D133392C24C5}" type="presParOf" srcId="{1EEAB77A-5E75-0C4C-ACB5-46B7296F66F5}" destId="{0505907D-ABD9-C04D-B14E-711D8AF2F9E6}" srcOrd="5" destOrd="0" presId="urn:microsoft.com/office/officeart/2005/8/layout/vList2"/>
    <dgm:cxn modelId="{D80718C7-9B73-4E44-86FD-BD3CEA4816AA}" type="presParOf" srcId="{1EEAB77A-5E75-0C4C-ACB5-46B7296F66F5}" destId="{9D0F604F-E5D7-C541-991F-B14180A255DC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746A0CAC-83D1-DD48-A5BC-1F8824FFA1E7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C9B12A2-F190-A843-BBA0-968570BA110B}">
      <dgm:prSet phldrT="[Text]"/>
      <dgm:spPr/>
      <dgm:t>
        <a:bodyPr/>
        <a:lstStyle/>
        <a:p>
          <a:pPr algn="ctr"/>
          <a:r>
            <a:rPr lang="en-US" dirty="0" smtClean="0"/>
            <a:t>Interpreting Flow Chart</a:t>
          </a:r>
          <a:endParaRPr lang="en-US" dirty="0"/>
        </a:p>
      </dgm:t>
    </dgm:pt>
    <dgm:pt modelId="{72443E48-B413-1A4D-8981-9E8EFBD5005B}" type="parTrans" cxnId="{71FF9DA5-8495-0A41-AC19-F893500FE357}">
      <dgm:prSet/>
      <dgm:spPr/>
      <dgm:t>
        <a:bodyPr/>
        <a:lstStyle/>
        <a:p>
          <a:endParaRPr lang="en-US"/>
        </a:p>
      </dgm:t>
    </dgm:pt>
    <dgm:pt modelId="{408893BD-A716-2246-911B-1F0FC11847B2}" type="sibTrans" cxnId="{71FF9DA5-8495-0A41-AC19-F893500FE357}">
      <dgm:prSet/>
      <dgm:spPr/>
      <dgm:t>
        <a:bodyPr/>
        <a:lstStyle/>
        <a:p>
          <a:endParaRPr lang="en-US"/>
        </a:p>
      </dgm:t>
    </dgm:pt>
    <dgm:pt modelId="{40856177-6622-0340-BC32-CF5C2A75759B}" type="pres">
      <dgm:prSet presAssocID="{746A0CAC-83D1-DD48-A5BC-1F8824FFA1E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6A20E99-1D0A-3B40-9196-156115D6D539}" type="pres">
      <dgm:prSet presAssocID="{DC9B12A2-F190-A843-BBA0-968570BA110B}" presName="parentText" presStyleLbl="node1" presStyleIdx="0" presStyleCnt="1" custLinFactNeighborY="-4138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1FF9DA5-8495-0A41-AC19-F893500FE357}" srcId="{746A0CAC-83D1-DD48-A5BC-1F8824FFA1E7}" destId="{DC9B12A2-F190-A843-BBA0-968570BA110B}" srcOrd="0" destOrd="0" parTransId="{72443E48-B413-1A4D-8981-9E8EFBD5005B}" sibTransId="{408893BD-A716-2246-911B-1F0FC11847B2}"/>
    <dgm:cxn modelId="{05F21FAF-FBB5-6B42-8B43-5638B104A5B7}" type="presOf" srcId="{DC9B12A2-F190-A843-BBA0-968570BA110B}" destId="{56A20E99-1D0A-3B40-9196-156115D6D539}" srcOrd="0" destOrd="0" presId="urn:microsoft.com/office/officeart/2005/8/layout/vList2"/>
    <dgm:cxn modelId="{7BB26175-DC47-EE48-84AF-AB0D7F660654}" type="presOf" srcId="{746A0CAC-83D1-DD48-A5BC-1F8824FFA1E7}" destId="{40856177-6622-0340-BC32-CF5C2A75759B}" srcOrd="0" destOrd="0" presId="urn:microsoft.com/office/officeart/2005/8/layout/vList2"/>
    <dgm:cxn modelId="{A391548E-B42B-2E42-A2DE-2E7294C2C712}" type="presParOf" srcId="{40856177-6622-0340-BC32-CF5C2A75759B}" destId="{56A20E99-1D0A-3B40-9196-156115D6D53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86512F72-FE3A-9E4C-8C62-F4701E3F2E46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BB194A6-3E57-E14B-8BDC-A593D1B4D3D3}">
      <dgm:prSet/>
      <dgm:spPr/>
      <dgm:t>
        <a:bodyPr/>
        <a:lstStyle/>
        <a:p>
          <a:pPr rtl="0"/>
          <a:r>
            <a:rPr lang="en-US" b="1" i="1" dirty="0" smtClean="0"/>
            <a:t>Basic Tactile Sign</a:t>
          </a:r>
          <a:endParaRPr lang="en-US" dirty="0"/>
        </a:p>
      </dgm:t>
    </dgm:pt>
    <dgm:pt modelId="{FAAE60EF-68E7-5844-8BD3-7EFE0C22A9DD}" type="parTrans" cxnId="{CF1403C7-49A5-8246-8F6B-B43FF205A1AA}">
      <dgm:prSet/>
      <dgm:spPr/>
      <dgm:t>
        <a:bodyPr/>
        <a:lstStyle/>
        <a:p>
          <a:endParaRPr lang="en-US"/>
        </a:p>
      </dgm:t>
    </dgm:pt>
    <dgm:pt modelId="{C7802DCA-866D-4848-AB4B-48CB0AAA7E65}" type="sibTrans" cxnId="{CF1403C7-49A5-8246-8F6B-B43FF205A1AA}">
      <dgm:prSet/>
      <dgm:spPr/>
      <dgm:t>
        <a:bodyPr/>
        <a:lstStyle/>
        <a:p>
          <a:endParaRPr lang="en-US"/>
        </a:p>
      </dgm:t>
    </dgm:pt>
    <dgm:pt modelId="{50FAF0F3-4492-4245-A682-C3BF28352E46}">
      <dgm:prSet/>
      <dgm:spPr/>
      <dgm:t>
        <a:bodyPr/>
        <a:lstStyle/>
        <a:p>
          <a:pPr rtl="0"/>
          <a:r>
            <a:rPr lang="en-US" b="1" i="1" dirty="0" smtClean="0"/>
            <a:t>Tactile ASL</a:t>
          </a:r>
          <a:endParaRPr lang="en-US" dirty="0"/>
        </a:p>
      </dgm:t>
    </dgm:pt>
    <dgm:pt modelId="{2992B19F-F6AD-1941-B9A5-E23EF1FE2912}" type="parTrans" cxnId="{220D8294-8ECC-EE4D-8C82-F32CFBDE39C0}">
      <dgm:prSet/>
      <dgm:spPr/>
      <dgm:t>
        <a:bodyPr/>
        <a:lstStyle/>
        <a:p>
          <a:endParaRPr lang="en-US"/>
        </a:p>
      </dgm:t>
    </dgm:pt>
    <dgm:pt modelId="{6EBC1874-2D5C-4A4F-8F32-B2FCA8337D9A}" type="sibTrans" cxnId="{220D8294-8ECC-EE4D-8C82-F32CFBDE39C0}">
      <dgm:prSet/>
      <dgm:spPr/>
      <dgm:t>
        <a:bodyPr/>
        <a:lstStyle/>
        <a:p>
          <a:endParaRPr lang="en-US"/>
        </a:p>
      </dgm:t>
    </dgm:pt>
    <dgm:pt modelId="{0B437235-5E05-3843-8521-E5E1346EDC05}">
      <dgm:prSet/>
      <dgm:spPr/>
      <dgm:t>
        <a:bodyPr/>
        <a:lstStyle/>
        <a:p>
          <a:pPr rtl="0"/>
          <a:r>
            <a:rPr lang="en-US" b="1" i="1" dirty="0" smtClean="0"/>
            <a:t>Tactile Signed English</a:t>
          </a:r>
          <a:endParaRPr lang="en-US" dirty="0"/>
        </a:p>
      </dgm:t>
    </dgm:pt>
    <dgm:pt modelId="{2627B859-05FE-724E-A5EA-6ECEA2B593AB}" type="parTrans" cxnId="{40C16F31-3D69-4A43-89C9-9AAB8ED35986}">
      <dgm:prSet/>
      <dgm:spPr/>
      <dgm:t>
        <a:bodyPr/>
        <a:lstStyle/>
        <a:p>
          <a:endParaRPr lang="en-US"/>
        </a:p>
      </dgm:t>
    </dgm:pt>
    <dgm:pt modelId="{E2D3A14D-D0D6-4E4A-BC05-9032B9497887}" type="sibTrans" cxnId="{40C16F31-3D69-4A43-89C9-9AAB8ED35986}">
      <dgm:prSet/>
      <dgm:spPr/>
      <dgm:t>
        <a:bodyPr/>
        <a:lstStyle/>
        <a:p>
          <a:endParaRPr lang="en-US"/>
        </a:p>
      </dgm:t>
    </dgm:pt>
    <dgm:pt modelId="{F9837EED-C7BD-1A4C-B1CC-041919DC6F3E}">
      <dgm:prSet/>
      <dgm:spPr/>
      <dgm:t>
        <a:bodyPr/>
        <a:lstStyle/>
        <a:p>
          <a:pPr rtl="0"/>
          <a:r>
            <a:rPr lang="en-US" b="1" i="1" dirty="0" smtClean="0"/>
            <a:t>Tactile Tracking ASL </a:t>
          </a:r>
          <a:r>
            <a:rPr lang="en-US" b="1" i="1" dirty="0" err="1" smtClean="0"/>
            <a:t>Fingerspelling</a:t>
          </a:r>
          <a:endParaRPr lang="en-US" b="1" i="1" dirty="0"/>
        </a:p>
      </dgm:t>
    </dgm:pt>
    <dgm:pt modelId="{BB578AB0-44B0-8A40-A412-7AF0FDE10CF4}" type="parTrans" cxnId="{D582D29F-2590-2941-B1C9-63E6089F2CA4}">
      <dgm:prSet/>
      <dgm:spPr/>
      <dgm:t>
        <a:bodyPr/>
        <a:lstStyle/>
        <a:p>
          <a:endParaRPr lang="en-US"/>
        </a:p>
      </dgm:t>
    </dgm:pt>
    <dgm:pt modelId="{3C64D46B-8D56-2947-B208-3C429F1D9D26}" type="sibTrans" cxnId="{D582D29F-2590-2941-B1C9-63E6089F2CA4}">
      <dgm:prSet/>
      <dgm:spPr/>
      <dgm:t>
        <a:bodyPr/>
        <a:lstStyle/>
        <a:p>
          <a:endParaRPr lang="en-US"/>
        </a:p>
      </dgm:t>
    </dgm:pt>
    <dgm:pt modelId="{47D9749C-F656-E943-ACE1-1D1FF4C1B9ED}">
      <dgm:prSet/>
      <dgm:spPr/>
      <dgm:t>
        <a:bodyPr/>
        <a:lstStyle/>
        <a:p>
          <a:pPr rtl="0"/>
          <a:r>
            <a:rPr lang="en-US" b="1" i="1" dirty="0" smtClean="0"/>
            <a:t>Tactile </a:t>
          </a:r>
          <a:r>
            <a:rPr lang="en-US" b="1" i="1" dirty="0" err="1" smtClean="0"/>
            <a:t>Fingerspelling</a:t>
          </a:r>
          <a:endParaRPr lang="en-US" b="1" i="1" dirty="0"/>
        </a:p>
      </dgm:t>
    </dgm:pt>
    <dgm:pt modelId="{52F3EF6B-B16E-AC42-ACDB-3A45C0C06937}" type="parTrans" cxnId="{52E8977A-9348-024A-AEA0-EB70DE7066EA}">
      <dgm:prSet/>
      <dgm:spPr/>
      <dgm:t>
        <a:bodyPr/>
        <a:lstStyle/>
        <a:p>
          <a:endParaRPr lang="en-US"/>
        </a:p>
      </dgm:t>
    </dgm:pt>
    <dgm:pt modelId="{22A0F242-4627-6549-B8DB-A23109AE4286}" type="sibTrans" cxnId="{52E8977A-9348-024A-AEA0-EB70DE7066EA}">
      <dgm:prSet/>
      <dgm:spPr/>
      <dgm:t>
        <a:bodyPr/>
        <a:lstStyle/>
        <a:p>
          <a:endParaRPr lang="en-US"/>
        </a:p>
      </dgm:t>
    </dgm:pt>
    <dgm:pt modelId="{6CEEACB7-E62F-BD48-9B41-9EA88256B0B7}" type="pres">
      <dgm:prSet presAssocID="{86512F72-FE3A-9E4C-8C62-F4701E3F2E4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7E61C7B-B393-AB44-8928-12CAE0E5C936}" type="pres">
      <dgm:prSet presAssocID="{3BB194A6-3E57-E14B-8BDC-A593D1B4D3D3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0364F9-9AE5-FF46-96B0-E22479D23E11}" type="pres">
      <dgm:prSet presAssocID="{C7802DCA-866D-4848-AB4B-48CB0AAA7E65}" presName="spacer" presStyleCnt="0"/>
      <dgm:spPr/>
    </dgm:pt>
    <dgm:pt modelId="{DAC9119E-122F-1945-A108-C202C5DA18D1}" type="pres">
      <dgm:prSet presAssocID="{50FAF0F3-4492-4245-A682-C3BF28352E46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E1B288-75BB-3E40-8503-41981AC00A40}" type="pres">
      <dgm:prSet presAssocID="{6EBC1874-2D5C-4A4F-8F32-B2FCA8337D9A}" presName="spacer" presStyleCnt="0"/>
      <dgm:spPr/>
    </dgm:pt>
    <dgm:pt modelId="{F1B9254F-E717-D146-A880-D2F996E0BE0E}" type="pres">
      <dgm:prSet presAssocID="{0B437235-5E05-3843-8521-E5E1346EDC05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512B26-9A64-5144-BDED-8AD413088ED5}" type="pres">
      <dgm:prSet presAssocID="{E2D3A14D-D0D6-4E4A-BC05-9032B9497887}" presName="spacer" presStyleCnt="0"/>
      <dgm:spPr/>
    </dgm:pt>
    <dgm:pt modelId="{9B4E11D8-EC7D-4941-8948-C1EA0DE19792}" type="pres">
      <dgm:prSet presAssocID="{F9837EED-C7BD-1A4C-B1CC-041919DC6F3E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6D6697-E109-9046-828E-946527F46B48}" type="pres">
      <dgm:prSet presAssocID="{3C64D46B-8D56-2947-B208-3C429F1D9D26}" presName="spacer" presStyleCnt="0"/>
      <dgm:spPr/>
    </dgm:pt>
    <dgm:pt modelId="{B19604E9-8BFE-8E42-B658-8BA3A8863901}" type="pres">
      <dgm:prSet presAssocID="{47D9749C-F656-E943-ACE1-1D1FF4C1B9ED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0C16F31-3D69-4A43-89C9-9AAB8ED35986}" srcId="{86512F72-FE3A-9E4C-8C62-F4701E3F2E46}" destId="{0B437235-5E05-3843-8521-E5E1346EDC05}" srcOrd="2" destOrd="0" parTransId="{2627B859-05FE-724E-A5EA-6ECEA2B593AB}" sibTransId="{E2D3A14D-D0D6-4E4A-BC05-9032B9497887}"/>
    <dgm:cxn modelId="{92F6A076-7CEF-964C-B3EE-3F3540BCDA6E}" type="presOf" srcId="{3BB194A6-3E57-E14B-8BDC-A593D1B4D3D3}" destId="{E7E61C7B-B393-AB44-8928-12CAE0E5C936}" srcOrd="0" destOrd="0" presId="urn:microsoft.com/office/officeart/2005/8/layout/vList2"/>
    <dgm:cxn modelId="{52E8977A-9348-024A-AEA0-EB70DE7066EA}" srcId="{86512F72-FE3A-9E4C-8C62-F4701E3F2E46}" destId="{47D9749C-F656-E943-ACE1-1D1FF4C1B9ED}" srcOrd="4" destOrd="0" parTransId="{52F3EF6B-B16E-AC42-ACDB-3A45C0C06937}" sibTransId="{22A0F242-4627-6549-B8DB-A23109AE4286}"/>
    <dgm:cxn modelId="{220D8294-8ECC-EE4D-8C82-F32CFBDE39C0}" srcId="{86512F72-FE3A-9E4C-8C62-F4701E3F2E46}" destId="{50FAF0F3-4492-4245-A682-C3BF28352E46}" srcOrd="1" destOrd="0" parTransId="{2992B19F-F6AD-1941-B9A5-E23EF1FE2912}" sibTransId="{6EBC1874-2D5C-4A4F-8F32-B2FCA8337D9A}"/>
    <dgm:cxn modelId="{0BFB98AE-14B6-124A-B4D9-399EBBC024F8}" type="presOf" srcId="{50FAF0F3-4492-4245-A682-C3BF28352E46}" destId="{DAC9119E-122F-1945-A108-C202C5DA18D1}" srcOrd="0" destOrd="0" presId="urn:microsoft.com/office/officeart/2005/8/layout/vList2"/>
    <dgm:cxn modelId="{55FC5978-1A94-5248-9CDB-5953375794D9}" type="presOf" srcId="{86512F72-FE3A-9E4C-8C62-F4701E3F2E46}" destId="{6CEEACB7-E62F-BD48-9B41-9EA88256B0B7}" srcOrd="0" destOrd="0" presId="urn:microsoft.com/office/officeart/2005/8/layout/vList2"/>
    <dgm:cxn modelId="{D582D29F-2590-2941-B1C9-63E6089F2CA4}" srcId="{86512F72-FE3A-9E4C-8C62-F4701E3F2E46}" destId="{F9837EED-C7BD-1A4C-B1CC-041919DC6F3E}" srcOrd="3" destOrd="0" parTransId="{BB578AB0-44B0-8A40-A412-7AF0FDE10CF4}" sibTransId="{3C64D46B-8D56-2947-B208-3C429F1D9D26}"/>
    <dgm:cxn modelId="{3231E829-264A-B145-B31F-6ECAA2C5868D}" type="presOf" srcId="{47D9749C-F656-E943-ACE1-1D1FF4C1B9ED}" destId="{B19604E9-8BFE-8E42-B658-8BA3A8863901}" srcOrd="0" destOrd="0" presId="urn:microsoft.com/office/officeart/2005/8/layout/vList2"/>
    <dgm:cxn modelId="{38638485-A6C4-664E-9E2C-DC46658A7268}" type="presOf" srcId="{0B437235-5E05-3843-8521-E5E1346EDC05}" destId="{F1B9254F-E717-D146-A880-D2F996E0BE0E}" srcOrd="0" destOrd="0" presId="urn:microsoft.com/office/officeart/2005/8/layout/vList2"/>
    <dgm:cxn modelId="{35665CC1-A4B2-464F-8A7A-002B6E31B035}" type="presOf" srcId="{F9837EED-C7BD-1A4C-B1CC-041919DC6F3E}" destId="{9B4E11D8-EC7D-4941-8948-C1EA0DE19792}" srcOrd="0" destOrd="0" presId="urn:microsoft.com/office/officeart/2005/8/layout/vList2"/>
    <dgm:cxn modelId="{CF1403C7-49A5-8246-8F6B-B43FF205A1AA}" srcId="{86512F72-FE3A-9E4C-8C62-F4701E3F2E46}" destId="{3BB194A6-3E57-E14B-8BDC-A593D1B4D3D3}" srcOrd="0" destOrd="0" parTransId="{FAAE60EF-68E7-5844-8BD3-7EFE0C22A9DD}" sibTransId="{C7802DCA-866D-4848-AB4B-48CB0AAA7E65}"/>
    <dgm:cxn modelId="{E9A9F0DC-D566-584D-826E-35BA57E78319}" type="presParOf" srcId="{6CEEACB7-E62F-BD48-9B41-9EA88256B0B7}" destId="{E7E61C7B-B393-AB44-8928-12CAE0E5C936}" srcOrd="0" destOrd="0" presId="urn:microsoft.com/office/officeart/2005/8/layout/vList2"/>
    <dgm:cxn modelId="{42513365-355E-7A48-B5F6-4108003A34F9}" type="presParOf" srcId="{6CEEACB7-E62F-BD48-9B41-9EA88256B0B7}" destId="{CD0364F9-9AE5-FF46-96B0-E22479D23E11}" srcOrd="1" destOrd="0" presId="urn:microsoft.com/office/officeart/2005/8/layout/vList2"/>
    <dgm:cxn modelId="{625D5A74-6118-D744-A1E3-345EE0BAE7D6}" type="presParOf" srcId="{6CEEACB7-E62F-BD48-9B41-9EA88256B0B7}" destId="{DAC9119E-122F-1945-A108-C202C5DA18D1}" srcOrd="2" destOrd="0" presId="urn:microsoft.com/office/officeart/2005/8/layout/vList2"/>
    <dgm:cxn modelId="{0BFBD334-8DA8-6443-B93C-F312E76D8305}" type="presParOf" srcId="{6CEEACB7-E62F-BD48-9B41-9EA88256B0B7}" destId="{0EE1B288-75BB-3E40-8503-41981AC00A40}" srcOrd="3" destOrd="0" presId="urn:microsoft.com/office/officeart/2005/8/layout/vList2"/>
    <dgm:cxn modelId="{1E618778-B2CF-7947-BB05-8E7BA81CD9AF}" type="presParOf" srcId="{6CEEACB7-E62F-BD48-9B41-9EA88256B0B7}" destId="{F1B9254F-E717-D146-A880-D2F996E0BE0E}" srcOrd="4" destOrd="0" presId="urn:microsoft.com/office/officeart/2005/8/layout/vList2"/>
    <dgm:cxn modelId="{B5CC0179-C0E3-FE48-A87A-2ED62B6676E9}" type="presParOf" srcId="{6CEEACB7-E62F-BD48-9B41-9EA88256B0B7}" destId="{E0512B26-9A64-5144-BDED-8AD413088ED5}" srcOrd="5" destOrd="0" presId="urn:microsoft.com/office/officeart/2005/8/layout/vList2"/>
    <dgm:cxn modelId="{2F5F7FF2-A596-5F4A-842C-0739CC61A62E}" type="presParOf" srcId="{6CEEACB7-E62F-BD48-9B41-9EA88256B0B7}" destId="{9B4E11D8-EC7D-4941-8948-C1EA0DE19792}" srcOrd="6" destOrd="0" presId="urn:microsoft.com/office/officeart/2005/8/layout/vList2"/>
    <dgm:cxn modelId="{A3DD97E5-2B28-544A-9ED1-4A34700CFC8E}" type="presParOf" srcId="{6CEEACB7-E62F-BD48-9B41-9EA88256B0B7}" destId="{A76D6697-E109-9046-828E-946527F46B48}" srcOrd="7" destOrd="0" presId="urn:microsoft.com/office/officeart/2005/8/layout/vList2"/>
    <dgm:cxn modelId="{919691B9-FE74-8C4D-B23F-D2D633512C67}" type="presParOf" srcId="{6CEEACB7-E62F-BD48-9B41-9EA88256B0B7}" destId="{B19604E9-8BFE-8E42-B658-8BA3A8863901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86512F72-FE3A-9E4C-8C62-F4701E3F2E46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2F31BD9-1D0F-F840-BAC3-A4E996995FAB}">
      <dgm:prSet/>
      <dgm:spPr/>
      <dgm:t>
        <a:bodyPr/>
        <a:lstStyle/>
        <a:p>
          <a:pPr rtl="0"/>
          <a:r>
            <a:rPr lang="en-US" b="1" i="1" dirty="0" smtClean="0"/>
            <a:t>Visual ASL (small space)</a:t>
          </a:r>
          <a:endParaRPr lang="en-US" dirty="0"/>
        </a:p>
      </dgm:t>
    </dgm:pt>
    <dgm:pt modelId="{8B0B234A-D195-9D4C-9B50-6EDCE01FED21}" type="parTrans" cxnId="{4699846F-A59F-ED42-A805-974582923A4C}">
      <dgm:prSet/>
      <dgm:spPr/>
      <dgm:t>
        <a:bodyPr/>
        <a:lstStyle/>
        <a:p>
          <a:endParaRPr lang="en-US"/>
        </a:p>
      </dgm:t>
    </dgm:pt>
    <dgm:pt modelId="{7128144B-296C-D342-9773-F54379F6CCAA}" type="sibTrans" cxnId="{4699846F-A59F-ED42-A805-974582923A4C}">
      <dgm:prSet/>
      <dgm:spPr/>
      <dgm:t>
        <a:bodyPr/>
        <a:lstStyle/>
        <a:p>
          <a:endParaRPr lang="en-US"/>
        </a:p>
      </dgm:t>
    </dgm:pt>
    <dgm:pt modelId="{DB16FE3A-BEF2-564F-8B69-90ADB55DBA31}">
      <dgm:prSet/>
      <dgm:spPr/>
      <dgm:t>
        <a:bodyPr/>
        <a:lstStyle/>
        <a:p>
          <a:pPr rtl="0"/>
          <a:r>
            <a:rPr lang="en-US" b="1" i="1" dirty="0" smtClean="0"/>
            <a:t>Visual Signed English (small space)</a:t>
          </a:r>
          <a:endParaRPr lang="en-US" dirty="0"/>
        </a:p>
      </dgm:t>
    </dgm:pt>
    <dgm:pt modelId="{32E3C361-3054-1B4B-A8B2-B8076A5784FE}" type="parTrans" cxnId="{5C991984-FC4A-0349-A167-A1AD2EE881EB}">
      <dgm:prSet/>
      <dgm:spPr/>
      <dgm:t>
        <a:bodyPr/>
        <a:lstStyle/>
        <a:p>
          <a:endParaRPr lang="en-US"/>
        </a:p>
      </dgm:t>
    </dgm:pt>
    <dgm:pt modelId="{F3995616-10C7-314A-9F78-418CBD26E3B2}" type="sibTrans" cxnId="{5C991984-FC4A-0349-A167-A1AD2EE881EB}">
      <dgm:prSet/>
      <dgm:spPr/>
      <dgm:t>
        <a:bodyPr/>
        <a:lstStyle/>
        <a:p>
          <a:endParaRPr lang="en-US"/>
        </a:p>
      </dgm:t>
    </dgm:pt>
    <dgm:pt modelId="{6BAE54A1-DC6B-F242-8184-10603775784A}">
      <dgm:prSet/>
      <dgm:spPr/>
      <dgm:t>
        <a:bodyPr/>
        <a:lstStyle/>
        <a:p>
          <a:pPr rtl="0"/>
          <a:r>
            <a:rPr lang="en-US" b="1" i="1" dirty="0" smtClean="0"/>
            <a:t>Visual </a:t>
          </a:r>
          <a:r>
            <a:rPr lang="en-US" b="1" i="1" dirty="0" err="1" smtClean="0"/>
            <a:t>Fingerspelling</a:t>
          </a:r>
          <a:r>
            <a:rPr lang="en-US" b="1" i="1" dirty="0" smtClean="0"/>
            <a:t> (small space)</a:t>
          </a:r>
          <a:endParaRPr lang="en-US" dirty="0"/>
        </a:p>
      </dgm:t>
    </dgm:pt>
    <dgm:pt modelId="{31ED8D69-C5A1-9E4F-B681-0C9EBC93794B}" type="parTrans" cxnId="{B59C14A6-0176-E346-8FFF-A32746A110FF}">
      <dgm:prSet/>
      <dgm:spPr/>
      <dgm:t>
        <a:bodyPr/>
        <a:lstStyle/>
        <a:p>
          <a:endParaRPr lang="en-US"/>
        </a:p>
      </dgm:t>
    </dgm:pt>
    <dgm:pt modelId="{A0716A98-E1E0-0642-9EC9-BACE27DFF2A8}" type="sibTrans" cxnId="{B59C14A6-0176-E346-8FFF-A32746A110FF}">
      <dgm:prSet/>
      <dgm:spPr/>
      <dgm:t>
        <a:bodyPr/>
        <a:lstStyle/>
        <a:p>
          <a:endParaRPr lang="en-US"/>
        </a:p>
      </dgm:t>
    </dgm:pt>
    <dgm:pt modelId="{EE822556-FB0A-2546-B8B8-BBAD1CBBB17E}">
      <dgm:prSet/>
      <dgm:spPr/>
      <dgm:t>
        <a:bodyPr/>
        <a:lstStyle/>
        <a:p>
          <a:pPr rtl="0"/>
          <a:r>
            <a:rPr lang="en-US" b="1" i="1" dirty="0" err="1" smtClean="0"/>
            <a:t>Tadoma</a:t>
          </a:r>
          <a:endParaRPr lang="en-US" b="1" i="1" dirty="0"/>
        </a:p>
      </dgm:t>
    </dgm:pt>
    <dgm:pt modelId="{84205B33-666D-604D-B5AA-2E8E1EC2F165}" type="parTrans" cxnId="{FAF7B298-800D-9C45-8254-E9648D3EE007}">
      <dgm:prSet/>
      <dgm:spPr/>
      <dgm:t>
        <a:bodyPr/>
        <a:lstStyle/>
        <a:p>
          <a:endParaRPr lang="en-US"/>
        </a:p>
      </dgm:t>
    </dgm:pt>
    <dgm:pt modelId="{29C3A3F6-F036-1346-AD4F-04A2C8D603AB}" type="sibTrans" cxnId="{FAF7B298-800D-9C45-8254-E9648D3EE007}">
      <dgm:prSet/>
      <dgm:spPr/>
      <dgm:t>
        <a:bodyPr/>
        <a:lstStyle/>
        <a:p>
          <a:endParaRPr lang="en-US"/>
        </a:p>
      </dgm:t>
    </dgm:pt>
    <dgm:pt modelId="{E60928D1-6D34-734B-A2A5-2FC4B5D926F7}">
      <dgm:prSet/>
      <dgm:spPr/>
      <dgm:t>
        <a:bodyPr/>
        <a:lstStyle/>
        <a:p>
          <a:pPr rtl="0"/>
          <a:r>
            <a:rPr lang="en-US" b="1" i="1" dirty="0" smtClean="0"/>
            <a:t>Print-On-Palm (POP)</a:t>
          </a:r>
          <a:endParaRPr lang="en-US" dirty="0"/>
        </a:p>
      </dgm:t>
    </dgm:pt>
    <dgm:pt modelId="{430FCC96-71EE-A44B-9F0F-D02CEC028133}" type="parTrans" cxnId="{4073DDAB-CD67-F54D-BEDD-4E63667FF3B7}">
      <dgm:prSet/>
      <dgm:spPr/>
      <dgm:t>
        <a:bodyPr/>
        <a:lstStyle/>
        <a:p>
          <a:endParaRPr lang="en-US"/>
        </a:p>
      </dgm:t>
    </dgm:pt>
    <dgm:pt modelId="{304BA4F3-74AE-D34F-98D7-F9355B4DEB00}" type="sibTrans" cxnId="{4073DDAB-CD67-F54D-BEDD-4E63667FF3B7}">
      <dgm:prSet/>
      <dgm:spPr/>
      <dgm:t>
        <a:bodyPr/>
        <a:lstStyle/>
        <a:p>
          <a:endParaRPr lang="en-US"/>
        </a:p>
      </dgm:t>
    </dgm:pt>
    <dgm:pt modelId="{FF224C3C-8AE8-D546-A94A-08AD78E74917}">
      <dgm:prSet/>
      <dgm:spPr/>
      <dgm:t>
        <a:bodyPr/>
        <a:lstStyle/>
        <a:p>
          <a:pPr rtl="0"/>
          <a:r>
            <a:rPr lang="en-US" b="1" i="1" dirty="0" err="1" smtClean="0"/>
            <a:t>Tellatouch</a:t>
          </a:r>
          <a:endParaRPr lang="en-US" b="1" i="1" dirty="0"/>
        </a:p>
      </dgm:t>
    </dgm:pt>
    <dgm:pt modelId="{1BCB6F14-F209-834F-962A-2BC37937DCF1}" type="parTrans" cxnId="{317A28D1-A28D-7749-825E-194EB7AAD555}">
      <dgm:prSet/>
      <dgm:spPr/>
      <dgm:t>
        <a:bodyPr/>
        <a:lstStyle/>
        <a:p>
          <a:endParaRPr lang="en-US"/>
        </a:p>
      </dgm:t>
    </dgm:pt>
    <dgm:pt modelId="{B7629986-CBA3-0541-BC86-A6B153155766}" type="sibTrans" cxnId="{317A28D1-A28D-7749-825E-194EB7AAD555}">
      <dgm:prSet/>
      <dgm:spPr/>
      <dgm:t>
        <a:bodyPr/>
        <a:lstStyle/>
        <a:p>
          <a:endParaRPr lang="en-US"/>
        </a:p>
      </dgm:t>
    </dgm:pt>
    <dgm:pt modelId="{6CEEACB7-E62F-BD48-9B41-9EA88256B0B7}" type="pres">
      <dgm:prSet presAssocID="{86512F72-FE3A-9E4C-8C62-F4701E3F2E4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3AC2692-7D11-B14F-AD7E-B9BBA24DE1DF}" type="pres">
      <dgm:prSet presAssocID="{02F31BD9-1D0F-F840-BAC3-A4E996995FAB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B3AF7E-7C7C-0A41-A4E3-254D494D595A}" type="pres">
      <dgm:prSet presAssocID="{7128144B-296C-D342-9773-F54379F6CCAA}" presName="spacer" presStyleCnt="0"/>
      <dgm:spPr/>
    </dgm:pt>
    <dgm:pt modelId="{D3285B78-8772-6E47-BFF1-9B394AC9F5F4}" type="pres">
      <dgm:prSet presAssocID="{DB16FE3A-BEF2-564F-8B69-90ADB55DBA31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492E9F-2A24-7949-8F0D-5BBFA0082225}" type="pres">
      <dgm:prSet presAssocID="{F3995616-10C7-314A-9F78-418CBD26E3B2}" presName="spacer" presStyleCnt="0"/>
      <dgm:spPr/>
    </dgm:pt>
    <dgm:pt modelId="{73EEB14E-AB95-004F-A08E-7D8551169C1C}" type="pres">
      <dgm:prSet presAssocID="{6BAE54A1-DC6B-F242-8184-10603775784A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F35E83-3F3D-A943-8216-9C493FE3ADA5}" type="pres">
      <dgm:prSet presAssocID="{A0716A98-E1E0-0642-9EC9-BACE27DFF2A8}" presName="spacer" presStyleCnt="0"/>
      <dgm:spPr/>
    </dgm:pt>
    <dgm:pt modelId="{0B44083E-5390-0148-907E-F01DFC4F97FE}" type="pres">
      <dgm:prSet presAssocID="{EE822556-FB0A-2546-B8B8-BBAD1CBBB17E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B97C88-C356-5F48-8052-698203F8AC7C}" type="pres">
      <dgm:prSet presAssocID="{29C3A3F6-F036-1346-AD4F-04A2C8D603AB}" presName="spacer" presStyleCnt="0"/>
      <dgm:spPr/>
    </dgm:pt>
    <dgm:pt modelId="{74AC105C-C7DF-2C4A-8A55-678D2AB3015E}" type="pres">
      <dgm:prSet presAssocID="{E60928D1-6D34-734B-A2A5-2FC4B5D926F7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3E92DA-81E4-0141-ABB6-D2D129C533BD}" type="pres">
      <dgm:prSet presAssocID="{304BA4F3-74AE-D34F-98D7-F9355B4DEB00}" presName="spacer" presStyleCnt="0"/>
      <dgm:spPr/>
    </dgm:pt>
    <dgm:pt modelId="{B11CE75B-1B79-574F-8B18-88699F61314B}" type="pres">
      <dgm:prSet presAssocID="{FF224C3C-8AE8-D546-A94A-08AD78E74917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0E9D052-30EB-C24E-AE8E-768800ABAFE0}" type="presOf" srcId="{EE822556-FB0A-2546-B8B8-BBAD1CBBB17E}" destId="{0B44083E-5390-0148-907E-F01DFC4F97FE}" srcOrd="0" destOrd="0" presId="urn:microsoft.com/office/officeart/2005/8/layout/vList2"/>
    <dgm:cxn modelId="{AB5995C1-08A2-5C45-AE79-4CB34DFBE3ED}" type="presOf" srcId="{FF224C3C-8AE8-D546-A94A-08AD78E74917}" destId="{B11CE75B-1B79-574F-8B18-88699F61314B}" srcOrd="0" destOrd="0" presId="urn:microsoft.com/office/officeart/2005/8/layout/vList2"/>
    <dgm:cxn modelId="{5C991984-FC4A-0349-A167-A1AD2EE881EB}" srcId="{86512F72-FE3A-9E4C-8C62-F4701E3F2E46}" destId="{DB16FE3A-BEF2-564F-8B69-90ADB55DBA31}" srcOrd="1" destOrd="0" parTransId="{32E3C361-3054-1B4B-A8B2-B8076A5784FE}" sibTransId="{F3995616-10C7-314A-9F78-418CBD26E3B2}"/>
    <dgm:cxn modelId="{317A28D1-A28D-7749-825E-194EB7AAD555}" srcId="{86512F72-FE3A-9E4C-8C62-F4701E3F2E46}" destId="{FF224C3C-8AE8-D546-A94A-08AD78E74917}" srcOrd="5" destOrd="0" parTransId="{1BCB6F14-F209-834F-962A-2BC37937DCF1}" sibTransId="{B7629986-CBA3-0541-BC86-A6B153155766}"/>
    <dgm:cxn modelId="{2A69E2D5-4CD4-0147-90BE-4D9632C6C359}" type="presOf" srcId="{E60928D1-6D34-734B-A2A5-2FC4B5D926F7}" destId="{74AC105C-C7DF-2C4A-8A55-678D2AB3015E}" srcOrd="0" destOrd="0" presId="urn:microsoft.com/office/officeart/2005/8/layout/vList2"/>
    <dgm:cxn modelId="{4073DDAB-CD67-F54D-BEDD-4E63667FF3B7}" srcId="{86512F72-FE3A-9E4C-8C62-F4701E3F2E46}" destId="{E60928D1-6D34-734B-A2A5-2FC4B5D926F7}" srcOrd="4" destOrd="0" parTransId="{430FCC96-71EE-A44B-9F0F-D02CEC028133}" sibTransId="{304BA4F3-74AE-D34F-98D7-F9355B4DEB00}"/>
    <dgm:cxn modelId="{351ECBD7-0EA4-7D46-9AA5-5051F2DA2CF7}" type="presOf" srcId="{02F31BD9-1D0F-F840-BAC3-A4E996995FAB}" destId="{A3AC2692-7D11-B14F-AD7E-B9BBA24DE1DF}" srcOrd="0" destOrd="0" presId="urn:microsoft.com/office/officeart/2005/8/layout/vList2"/>
    <dgm:cxn modelId="{AD73277F-A618-E94F-B8A6-9DAC54AD1E03}" type="presOf" srcId="{6BAE54A1-DC6B-F242-8184-10603775784A}" destId="{73EEB14E-AB95-004F-A08E-7D8551169C1C}" srcOrd="0" destOrd="0" presId="urn:microsoft.com/office/officeart/2005/8/layout/vList2"/>
    <dgm:cxn modelId="{4699846F-A59F-ED42-A805-974582923A4C}" srcId="{86512F72-FE3A-9E4C-8C62-F4701E3F2E46}" destId="{02F31BD9-1D0F-F840-BAC3-A4E996995FAB}" srcOrd="0" destOrd="0" parTransId="{8B0B234A-D195-9D4C-9B50-6EDCE01FED21}" sibTransId="{7128144B-296C-D342-9773-F54379F6CCAA}"/>
    <dgm:cxn modelId="{FAF7B298-800D-9C45-8254-E9648D3EE007}" srcId="{86512F72-FE3A-9E4C-8C62-F4701E3F2E46}" destId="{EE822556-FB0A-2546-B8B8-BBAD1CBBB17E}" srcOrd="3" destOrd="0" parTransId="{84205B33-666D-604D-B5AA-2E8E1EC2F165}" sibTransId="{29C3A3F6-F036-1346-AD4F-04A2C8D603AB}"/>
    <dgm:cxn modelId="{5BE1F32D-E0E5-4C44-AC92-731A16BA2586}" type="presOf" srcId="{86512F72-FE3A-9E4C-8C62-F4701E3F2E46}" destId="{6CEEACB7-E62F-BD48-9B41-9EA88256B0B7}" srcOrd="0" destOrd="0" presId="urn:microsoft.com/office/officeart/2005/8/layout/vList2"/>
    <dgm:cxn modelId="{42E33490-0FF5-BA4F-8C08-07459D1BBF55}" type="presOf" srcId="{DB16FE3A-BEF2-564F-8B69-90ADB55DBA31}" destId="{D3285B78-8772-6E47-BFF1-9B394AC9F5F4}" srcOrd="0" destOrd="0" presId="urn:microsoft.com/office/officeart/2005/8/layout/vList2"/>
    <dgm:cxn modelId="{B59C14A6-0176-E346-8FFF-A32746A110FF}" srcId="{86512F72-FE3A-9E4C-8C62-F4701E3F2E46}" destId="{6BAE54A1-DC6B-F242-8184-10603775784A}" srcOrd="2" destOrd="0" parTransId="{31ED8D69-C5A1-9E4F-B681-0C9EBC93794B}" sibTransId="{A0716A98-E1E0-0642-9EC9-BACE27DFF2A8}"/>
    <dgm:cxn modelId="{0497E559-C603-7241-BFCF-03ADE108C549}" type="presParOf" srcId="{6CEEACB7-E62F-BD48-9B41-9EA88256B0B7}" destId="{A3AC2692-7D11-B14F-AD7E-B9BBA24DE1DF}" srcOrd="0" destOrd="0" presId="urn:microsoft.com/office/officeart/2005/8/layout/vList2"/>
    <dgm:cxn modelId="{BBFE1AA6-7730-704E-86AD-A3E38623D343}" type="presParOf" srcId="{6CEEACB7-E62F-BD48-9B41-9EA88256B0B7}" destId="{E9B3AF7E-7C7C-0A41-A4E3-254D494D595A}" srcOrd="1" destOrd="0" presId="urn:microsoft.com/office/officeart/2005/8/layout/vList2"/>
    <dgm:cxn modelId="{FF23CEA9-139A-5F49-99C1-6DD17795907A}" type="presParOf" srcId="{6CEEACB7-E62F-BD48-9B41-9EA88256B0B7}" destId="{D3285B78-8772-6E47-BFF1-9B394AC9F5F4}" srcOrd="2" destOrd="0" presId="urn:microsoft.com/office/officeart/2005/8/layout/vList2"/>
    <dgm:cxn modelId="{CBFE73BC-EBCA-9842-9623-03D6D6FDC143}" type="presParOf" srcId="{6CEEACB7-E62F-BD48-9B41-9EA88256B0B7}" destId="{8C492E9F-2A24-7949-8F0D-5BBFA0082225}" srcOrd="3" destOrd="0" presId="urn:microsoft.com/office/officeart/2005/8/layout/vList2"/>
    <dgm:cxn modelId="{CD1A7241-6A5F-CA45-87DB-6999AC291D00}" type="presParOf" srcId="{6CEEACB7-E62F-BD48-9B41-9EA88256B0B7}" destId="{73EEB14E-AB95-004F-A08E-7D8551169C1C}" srcOrd="4" destOrd="0" presId="urn:microsoft.com/office/officeart/2005/8/layout/vList2"/>
    <dgm:cxn modelId="{048B703F-1902-D74E-9E73-8361C9D9435F}" type="presParOf" srcId="{6CEEACB7-E62F-BD48-9B41-9EA88256B0B7}" destId="{DEF35E83-3F3D-A943-8216-9C493FE3ADA5}" srcOrd="5" destOrd="0" presId="urn:microsoft.com/office/officeart/2005/8/layout/vList2"/>
    <dgm:cxn modelId="{8184CC1D-24A7-5242-B555-CC71033C2710}" type="presParOf" srcId="{6CEEACB7-E62F-BD48-9B41-9EA88256B0B7}" destId="{0B44083E-5390-0148-907E-F01DFC4F97FE}" srcOrd="6" destOrd="0" presId="urn:microsoft.com/office/officeart/2005/8/layout/vList2"/>
    <dgm:cxn modelId="{30915930-AB67-374D-BBA6-29B6BE052A8A}" type="presParOf" srcId="{6CEEACB7-E62F-BD48-9B41-9EA88256B0B7}" destId="{00B97C88-C356-5F48-8052-698203F8AC7C}" srcOrd="7" destOrd="0" presId="urn:microsoft.com/office/officeart/2005/8/layout/vList2"/>
    <dgm:cxn modelId="{6EF7B36B-0021-EF45-BC57-A8ADFDC6967C}" type="presParOf" srcId="{6CEEACB7-E62F-BD48-9B41-9EA88256B0B7}" destId="{74AC105C-C7DF-2C4A-8A55-678D2AB3015E}" srcOrd="8" destOrd="0" presId="urn:microsoft.com/office/officeart/2005/8/layout/vList2"/>
    <dgm:cxn modelId="{89B4DA0D-9AEF-3247-967D-859C43B72D04}" type="presParOf" srcId="{6CEEACB7-E62F-BD48-9B41-9EA88256B0B7}" destId="{E13E92DA-81E4-0141-ABB6-D2D129C533BD}" srcOrd="9" destOrd="0" presId="urn:microsoft.com/office/officeart/2005/8/layout/vList2"/>
    <dgm:cxn modelId="{C3836F25-BD06-7E43-940A-C5185D1BE60F}" type="presParOf" srcId="{6CEEACB7-E62F-BD48-9B41-9EA88256B0B7}" destId="{B11CE75B-1B79-574F-8B18-88699F61314B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68F57FB0-29A2-3A48-948D-B170D644220F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4BC4EC6-4E14-FE4A-B261-BD669C6919A2}">
      <dgm:prSet phldrT="[Text]" custT="1"/>
      <dgm:spPr/>
      <dgm:t>
        <a:bodyPr/>
        <a:lstStyle/>
        <a:p>
          <a:pPr marL="0" marR="0" indent="0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2800" dirty="0" smtClean="0"/>
            <a:t>Experiential</a:t>
          </a:r>
        </a:p>
        <a:p>
          <a:pPr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dirty="0"/>
        </a:p>
      </dgm:t>
    </dgm:pt>
    <dgm:pt modelId="{5FE830BA-4E32-8248-A51E-D9130936E63C}" type="parTrans" cxnId="{2E04305E-E522-EB43-9271-D84E79683264}">
      <dgm:prSet/>
      <dgm:spPr/>
      <dgm:t>
        <a:bodyPr/>
        <a:lstStyle/>
        <a:p>
          <a:endParaRPr lang="en-US"/>
        </a:p>
      </dgm:t>
    </dgm:pt>
    <dgm:pt modelId="{E74B75B6-2D0E-214F-9FDA-9FF9FCFD28DC}" type="sibTrans" cxnId="{2E04305E-E522-EB43-9271-D84E79683264}">
      <dgm:prSet/>
      <dgm:spPr/>
      <dgm:t>
        <a:bodyPr/>
        <a:lstStyle/>
        <a:p>
          <a:endParaRPr lang="en-US"/>
        </a:p>
      </dgm:t>
    </dgm:pt>
    <dgm:pt modelId="{4CCCF501-E9CD-0A4B-8349-3BB98FB268D4}">
      <dgm:prSet phldrT="[Text]" custT="1"/>
      <dgm:spPr/>
      <dgm:t>
        <a:bodyPr/>
        <a:lstStyle/>
        <a:p>
          <a:pPr marL="0" marR="0" indent="0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2800" dirty="0" smtClean="0"/>
            <a:t>Cognitive</a:t>
          </a:r>
        </a:p>
        <a:p>
          <a:pPr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dirty="0"/>
        </a:p>
      </dgm:t>
    </dgm:pt>
    <dgm:pt modelId="{ED93F6D2-47B4-8240-B284-9DDD7E854130}" type="parTrans" cxnId="{82247860-6858-DD45-8962-4DA3FA856732}">
      <dgm:prSet/>
      <dgm:spPr/>
      <dgm:t>
        <a:bodyPr/>
        <a:lstStyle/>
        <a:p>
          <a:endParaRPr lang="en-US"/>
        </a:p>
      </dgm:t>
    </dgm:pt>
    <dgm:pt modelId="{AD44CA5F-267F-FF41-B3AE-B2C7E849B37E}" type="sibTrans" cxnId="{82247860-6858-DD45-8962-4DA3FA856732}">
      <dgm:prSet/>
      <dgm:spPr/>
      <dgm:t>
        <a:bodyPr/>
        <a:lstStyle/>
        <a:p>
          <a:endParaRPr lang="en-US"/>
        </a:p>
      </dgm:t>
    </dgm:pt>
    <dgm:pt modelId="{44E3F360-A1E5-1245-933C-4F2B84B5A4AC}">
      <dgm:prSet custT="1"/>
      <dgm:spPr/>
      <dgm:t>
        <a:bodyPr/>
        <a:lstStyle/>
        <a:p>
          <a:pPr marL="0" marR="0" indent="0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2800" dirty="0" smtClean="0"/>
            <a:t>Educational</a:t>
          </a:r>
        </a:p>
        <a:p>
          <a:pPr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dirty="0"/>
        </a:p>
      </dgm:t>
    </dgm:pt>
    <dgm:pt modelId="{6AFCAA4F-DBDB-E14A-B12E-7C95343006F4}" type="parTrans" cxnId="{5995C748-BDE8-084C-9801-FB833823E12A}">
      <dgm:prSet/>
      <dgm:spPr/>
      <dgm:t>
        <a:bodyPr/>
        <a:lstStyle/>
        <a:p>
          <a:endParaRPr lang="en-US"/>
        </a:p>
      </dgm:t>
    </dgm:pt>
    <dgm:pt modelId="{54C5B926-B7A5-7E4A-A41D-D75D2DE10970}" type="sibTrans" cxnId="{5995C748-BDE8-084C-9801-FB833823E12A}">
      <dgm:prSet/>
      <dgm:spPr/>
      <dgm:t>
        <a:bodyPr/>
        <a:lstStyle/>
        <a:p>
          <a:endParaRPr lang="en-US"/>
        </a:p>
      </dgm:t>
    </dgm:pt>
    <dgm:pt modelId="{7AEDBC1E-248B-CE41-9858-512C00C4D270}">
      <dgm:prSet phldrT="[Text]" custT="1"/>
      <dgm:spPr/>
      <dgm:t>
        <a:bodyPr/>
        <a:lstStyle/>
        <a:p>
          <a:pPr marR="0" rtl="0" eaLnBrk="1" fontAlgn="auto" latinLnBrk="0" hangingPunct="1">
            <a:buClrTx/>
            <a:buSzTx/>
            <a:buFontTx/>
            <a:tabLst/>
            <a:defRPr/>
          </a:pPr>
          <a:r>
            <a:rPr lang="en-US" sz="2800" dirty="0" smtClean="0"/>
            <a:t>Cultural</a:t>
          </a:r>
          <a:endParaRPr lang="en-US" sz="2800" dirty="0"/>
        </a:p>
      </dgm:t>
    </dgm:pt>
    <dgm:pt modelId="{C5B9850E-9552-A546-9B41-737A510F9454}" type="parTrans" cxnId="{957F5DF4-407A-E540-9402-A23B2224AF7A}">
      <dgm:prSet/>
      <dgm:spPr/>
      <dgm:t>
        <a:bodyPr/>
        <a:lstStyle/>
        <a:p>
          <a:endParaRPr lang="en-US"/>
        </a:p>
      </dgm:t>
    </dgm:pt>
    <dgm:pt modelId="{391A3978-4076-2340-8E26-6B4931772DE3}" type="sibTrans" cxnId="{957F5DF4-407A-E540-9402-A23B2224AF7A}">
      <dgm:prSet/>
      <dgm:spPr/>
      <dgm:t>
        <a:bodyPr/>
        <a:lstStyle/>
        <a:p>
          <a:endParaRPr lang="en-US"/>
        </a:p>
      </dgm:t>
    </dgm:pt>
    <dgm:pt modelId="{9442B176-4D3E-8943-A0A6-D7C0BADBF8F4}">
      <dgm:prSet phldrT="[Text]" custT="1"/>
      <dgm:spPr/>
      <dgm:t>
        <a:bodyPr/>
        <a:lstStyle/>
        <a:p>
          <a:pPr marR="0" rtl="0" eaLnBrk="1" fontAlgn="auto" latinLnBrk="0" hangingPunct="1">
            <a:buClrTx/>
            <a:buSzTx/>
            <a:buFontTx/>
            <a:tabLst/>
            <a:defRPr/>
          </a:pPr>
          <a:r>
            <a:rPr lang="en-US" sz="2800" dirty="0" smtClean="0"/>
            <a:t>Physical</a:t>
          </a:r>
          <a:endParaRPr lang="en-US" sz="2800" dirty="0"/>
        </a:p>
      </dgm:t>
    </dgm:pt>
    <dgm:pt modelId="{4F6A6536-B293-B346-A6AC-80D25323557A}" type="parTrans" cxnId="{932858A0-B2BE-E048-A532-D4BF3B6EC87F}">
      <dgm:prSet/>
      <dgm:spPr/>
      <dgm:t>
        <a:bodyPr/>
        <a:lstStyle/>
        <a:p>
          <a:endParaRPr lang="en-US"/>
        </a:p>
      </dgm:t>
    </dgm:pt>
    <dgm:pt modelId="{1DD514CD-3599-7440-9F15-3CF716CB7370}" type="sibTrans" cxnId="{932858A0-B2BE-E048-A532-D4BF3B6EC87F}">
      <dgm:prSet/>
      <dgm:spPr/>
      <dgm:t>
        <a:bodyPr/>
        <a:lstStyle/>
        <a:p>
          <a:endParaRPr lang="en-US"/>
        </a:p>
      </dgm:t>
    </dgm:pt>
    <dgm:pt modelId="{A1972F6A-8891-8B4F-BDD5-58FAF7F39A5E}" type="pres">
      <dgm:prSet presAssocID="{68F57FB0-29A2-3A48-948D-B170D644220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3BEB9E2-2C61-5441-8322-521404B186B7}" type="pres">
      <dgm:prSet presAssocID="{D4BC4EC6-4E14-FE4A-B261-BD669C6919A2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5436CC-C2B2-7B4D-BF44-7C7443DF58C4}" type="pres">
      <dgm:prSet presAssocID="{E74B75B6-2D0E-214F-9FDA-9FF9FCFD28DC}" presName="spacer" presStyleCnt="0"/>
      <dgm:spPr/>
    </dgm:pt>
    <dgm:pt modelId="{B48BDC62-ACAC-6243-B194-3ED64A431F52}" type="pres">
      <dgm:prSet presAssocID="{44E3F360-A1E5-1245-933C-4F2B84B5A4AC}" presName="parentText" presStyleLbl="node1" presStyleIdx="1" presStyleCnt="5" custLinFactNeighborX="1852" custLinFactNeighborY="1624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D073D0-7D61-7A4A-9B2D-F975270899E5}" type="pres">
      <dgm:prSet presAssocID="{54C5B926-B7A5-7E4A-A41D-D75D2DE10970}" presName="spacer" presStyleCnt="0"/>
      <dgm:spPr/>
    </dgm:pt>
    <dgm:pt modelId="{7436DAB1-BAD5-494F-AD03-D249D1060C63}" type="pres">
      <dgm:prSet presAssocID="{4CCCF501-E9CD-0A4B-8349-3BB98FB268D4}" presName="parentText" presStyleLbl="node1" presStyleIdx="2" presStyleCnt="5" custLinFactNeighborY="9047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852251-C7AE-AE45-A981-7A51C25DA157}" type="pres">
      <dgm:prSet presAssocID="{AD44CA5F-267F-FF41-B3AE-B2C7E849B37E}" presName="spacer" presStyleCnt="0"/>
      <dgm:spPr/>
    </dgm:pt>
    <dgm:pt modelId="{336ACE06-7D13-6B40-89D2-94BD98A4A5A6}" type="pres">
      <dgm:prSet presAssocID="{7AEDBC1E-248B-CE41-9858-512C00C4D270}" presName="parentText" presStyleLbl="node1" presStyleIdx="3" presStyleCnt="5" custLinFactNeighborY="-818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E93759-C425-5C46-8AF2-126A6BB39BC1}" type="pres">
      <dgm:prSet presAssocID="{391A3978-4076-2340-8E26-6B4931772DE3}" presName="spacer" presStyleCnt="0"/>
      <dgm:spPr/>
    </dgm:pt>
    <dgm:pt modelId="{AA53B938-B974-9040-BDF8-CBCEDF4A98B7}" type="pres">
      <dgm:prSet presAssocID="{9442B176-4D3E-8943-A0A6-D7C0BADBF8F4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E04305E-E522-EB43-9271-D84E79683264}" srcId="{68F57FB0-29A2-3A48-948D-B170D644220F}" destId="{D4BC4EC6-4E14-FE4A-B261-BD669C6919A2}" srcOrd="0" destOrd="0" parTransId="{5FE830BA-4E32-8248-A51E-D9130936E63C}" sibTransId="{E74B75B6-2D0E-214F-9FDA-9FF9FCFD28DC}"/>
    <dgm:cxn modelId="{5995C748-BDE8-084C-9801-FB833823E12A}" srcId="{68F57FB0-29A2-3A48-948D-B170D644220F}" destId="{44E3F360-A1E5-1245-933C-4F2B84B5A4AC}" srcOrd="1" destOrd="0" parTransId="{6AFCAA4F-DBDB-E14A-B12E-7C95343006F4}" sibTransId="{54C5B926-B7A5-7E4A-A41D-D75D2DE10970}"/>
    <dgm:cxn modelId="{B42E7341-2655-EC4B-B1F5-362911E16750}" type="presOf" srcId="{68F57FB0-29A2-3A48-948D-B170D644220F}" destId="{A1972F6A-8891-8B4F-BDD5-58FAF7F39A5E}" srcOrd="0" destOrd="0" presId="urn:microsoft.com/office/officeart/2005/8/layout/vList2"/>
    <dgm:cxn modelId="{932858A0-B2BE-E048-A532-D4BF3B6EC87F}" srcId="{68F57FB0-29A2-3A48-948D-B170D644220F}" destId="{9442B176-4D3E-8943-A0A6-D7C0BADBF8F4}" srcOrd="4" destOrd="0" parTransId="{4F6A6536-B293-B346-A6AC-80D25323557A}" sibTransId="{1DD514CD-3599-7440-9F15-3CF716CB7370}"/>
    <dgm:cxn modelId="{82247860-6858-DD45-8962-4DA3FA856732}" srcId="{68F57FB0-29A2-3A48-948D-B170D644220F}" destId="{4CCCF501-E9CD-0A4B-8349-3BB98FB268D4}" srcOrd="2" destOrd="0" parTransId="{ED93F6D2-47B4-8240-B284-9DDD7E854130}" sibTransId="{AD44CA5F-267F-FF41-B3AE-B2C7E849B37E}"/>
    <dgm:cxn modelId="{24DE5B5A-3E35-2443-8E52-5CA26969A0BE}" type="presOf" srcId="{D4BC4EC6-4E14-FE4A-B261-BD669C6919A2}" destId="{03BEB9E2-2C61-5441-8322-521404B186B7}" srcOrd="0" destOrd="0" presId="urn:microsoft.com/office/officeart/2005/8/layout/vList2"/>
    <dgm:cxn modelId="{69167A90-6C99-7642-8BAE-6AD18ED61012}" type="presOf" srcId="{4CCCF501-E9CD-0A4B-8349-3BB98FB268D4}" destId="{7436DAB1-BAD5-494F-AD03-D249D1060C63}" srcOrd="0" destOrd="0" presId="urn:microsoft.com/office/officeart/2005/8/layout/vList2"/>
    <dgm:cxn modelId="{ECD925DD-D9B5-4F40-880B-2473D28ED70A}" type="presOf" srcId="{9442B176-4D3E-8943-A0A6-D7C0BADBF8F4}" destId="{AA53B938-B974-9040-BDF8-CBCEDF4A98B7}" srcOrd="0" destOrd="0" presId="urn:microsoft.com/office/officeart/2005/8/layout/vList2"/>
    <dgm:cxn modelId="{957F5DF4-407A-E540-9402-A23B2224AF7A}" srcId="{68F57FB0-29A2-3A48-948D-B170D644220F}" destId="{7AEDBC1E-248B-CE41-9858-512C00C4D270}" srcOrd="3" destOrd="0" parTransId="{C5B9850E-9552-A546-9B41-737A510F9454}" sibTransId="{391A3978-4076-2340-8E26-6B4931772DE3}"/>
    <dgm:cxn modelId="{8BF4524F-7FD5-6A4B-B98B-AA36A508992C}" type="presOf" srcId="{44E3F360-A1E5-1245-933C-4F2B84B5A4AC}" destId="{B48BDC62-ACAC-6243-B194-3ED64A431F52}" srcOrd="0" destOrd="0" presId="urn:microsoft.com/office/officeart/2005/8/layout/vList2"/>
    <dgm:cxn modelId="{C98F41DB-E733-5B43-BD03-024A1526FA4E}" type="presOf" srcId="{7AEDBC1E-248B-CE41-9858-512C00C4D270}" destId="{336ACE06-7D13-6B40-89D2-94BD98A4A5A6}" srcOrd="0" destOrd="0" presId="urn:microsoft.com/office/officeart/2005/8/layout/vList2"/>
    <dgm:cxn modelId="{74A4838F-B20D-3647-8A3D-9485CADAB878}" type="presParOf" srcId="{A1972F6A-8891-8B4F-BDD5-58FAF7F39A5E}" destId="{03BEB9E2-2C61-5441-8322-521404B186B7}" srcOrd="0" destOrd="0" presId="urn:microsoft.com/office/officeart/2005/8/layout/vList2"/>
    <dgm:cxn modelId="{69CEBC84-F03C-984C-A613-4DEB6B86729D}" type="presParOf" srcId="{A1972F6A-8891-8B4F-BDD5-58FAF7F39A5E}" destId="{B95436CC-C2B2-7B4D-BF44-7C7443DF58C4}" srcOrd="1" destOrd="0" presId="urn:microsoft.com/office/officeart/2005/8/layout/vList2"/>
    <dgm:cxn modelId="{81B0D1B0-83AE-1341-A3C5-4064A1AAA826}" type="presParOf" srcId="{A1972F6A-8891-8B4F-BDD5-58FAF7F39A5E}" destId="{B48BDC62-ACAC-6243-B194-3ED64A431F52}" srcOrd="2" destOrd="0" presId="urn:microsoft.com/office/officeart/2005/8/layout/vList2"/>
    <dgm:cxn modelId="{2B38833D-2DE2-7C47-8EF2-2841C157C18F}" type="presParOf" srcId="{A1972F6A-8891-8B4F-BDD5-58FAF7F39A5E}" destId="{A2D073D0-7D61-7A4A-9B2D-F975270899E5}" srcOrd="3" destOrd="0" presId="urn:microsoft.com/office/officeart/2005/8/layout/vList2"/>
    <dgm:cxn modelId="{AC27D20C-C676-714F-8951-5DDC1C95E6C2}" type="presParOf" srcId="{A1972F6A-8891-8B4F-BDD5-58FAF7F39A5E}" destId="{7436DAB1-BAD5-494F-AD03-D249D1060C63}" srcOrd="4" destOrd="0" presId="urn:microsoft.com/office/officeart/2005/8/layout/vList2"/>
    <dgm:cxn modelId="{3A1A02FE-C844-7D40-AD03-45678C8816E6}" type="presParOf" srcId="{A1972F6A-8891-8B4F-BDD5-58FAF7F39A5E}" destId="{93852251-C7AE-AE45-A981-7A51C25DA157}" srcOrd="5" destOrd="0" presId="urn:microsoft.com/office/officeart/2005/8/layout/vList2"/>
    <dgm:cxn modelId="{95337936-3DE8-2849-AF3F-5F06A16B165C}" type="presParOf" srcId="{A1972F6A-8891-8B4F-BDD5-58FAF7F39A5E}" destId="{336ACE06-7D13-6B40-89D2-94BD98A4A5A6}" srcOrd="6" destOrd="0" presId="urn:microsoft.com/office/officeart/2005/8/layout/vList2"/>
    <dgm:cxn modelId="{C8F80A47-161B-DC47-A6EC-309ECC2DDF5D}" type="presParOf" srcId="{A1972F6A-8891-8B4F-BDD5-58FAF7F39A5E}" destId="{FAE93759-C425-5C46-8AF2-126A6BB39BC1}" srcOrd="7" destOrd="0" presId="urn:microsoft.com/office/officeart/2005/8/layout/vList2"/>
    <dgm:cxn modelId="{692B40DC-B26E-6B47-9317-70F9DC9C4396}" type="presParOf" srcId="{A1972F6A-8891-8B4F-BDD5-58FAF7F39A5E}" destId="{AA53B938-B974-9040-BDF8-CBCEDF4A98B7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36AFD8B6-251B-F04A-A859-627D8933F728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4E6A688-6958-D94F-A8D7-1208F041E872}">
      <dgm:prSet phldrT="[Text]"/>
      <dgm:spPr/>
      <dgm:t>
        <a:bodyPr/>
        <a:lstStyle/>
        <a:p>
          <a:r>
            <a:rPr lang="en-US" dirty="0" smtClean="0"/>
            <a:t>idiosyncratic non-standard signs or gestures such as those commonly referred to as:</a:t>
          </a:r>
          <a:endParaRPr lang="en-US" dirty="0"/>
        </a:p>
      </dgm:t>
    </dgm:pt>
    <dgm:pt modelId="{9D59F2D8-0622-CD49-970E-75B1938DFBDF}" type="parTrans" cxnId="{D70BC513-EF5E-2446-ACFF-90BB2543DFF1}">
      <dgm:prSet/>
      <dgm:spPr/>
      <dgm:t>
        <a:bodyPr/>
        <a:lstStyle/>
        <a:p>
          <a:endParaRPr lang="en-US"/>
        </a:p>
      </dgm:t>
    </dgm:pt>
    <dgm:pt modelId="{BE531851-67CE-2C48-9CBB-B282E40FCEAB}" type="sibTrans" cxnId="{D70BC513-EF5E-2446-ACFF-90BB2543DFF1}">
      <dgm:prSet/>
      <dgm:spPr/>
      <dgm:t>
        <a:bodyPr/>
        <a:lstStyle/>
        <a:p>
          <a:endParaRPr lang="en-US"/>
        </a:p>
      </dgm:t>
    </dgm:pt>
    <dgm:pt modelId="{E980548D-C59B-EB41-B114-72B25750FF77}">
      <dgm:prSet/>
      <dgm:spPr/>
      <dgm:t>
        <a:bodyPr/>
        <a:lstStyle/>
        <a:p>
          <a:r>
            <a:rPr lang="ja-JP" altLang="en-US" smtClean="0">
              <a:ea typeface="ＭＳ Ｐゴシック" charset="-128"/>
              <a:cs typeface="ＭＳ Ｐゴシック" charset="-128"/>
            </a:rPr>
            <a:t>“</a:t>
          </a:r>
          <a:r>
            <a:rPr lang="en-US" altLang="ja-JP" smtClean="0">
              <a:ea typeface="ＭＳ Ｐゴシック" charset="-128"/>
              <a:cs typeface="ＭＳ Ｐゴシック" charset="-128"/>
            </a:rPr>
            <a:t>home signs</a:t>
          </a:r>
          <a:r>
            <a:rPr lang="ja-JP" altLang="en-US" smtClean="0">
              <a:ea typeface="ＭＳ Ｐゴシック" charset="-128"/>
              <a:cs typeface="ＭＳ Ｐゴシック" charset="-128"/>
            </a:rPr>
            <a:t>”</a:t>
          </a:r>
          <a:r>
            <a:rPr lang="en-US" altLang="ja-JP" smtClean="0">
              <a:ea typeface="ＭＳ Ｐゴシック" charset="-128"/>
              <a:cs typeface="ＭＳ Ｐゴシック" charset="-128"/>
            </a:rPr>
            <a:t> which are unique to a family</a:t>
          </a:r>
          <a:endParaRPr lang="en-US" altLang="ja-JP" dirty="0">
            <a:ea typeface="ＭＳ Ｐゴシック" charset="-128"/>
            <a:cs typeface="ＭＳ Ｐゴシック" charset="-128"/>
          </a:endParaRPr>
        </a:p>
      </dgm:t>
    </dgm:pt>
    <dgm:pt modelId="{70406659-4CE2-824C-A683-496B6756AAD0}" type="parTrans" cxnId="{71C229B3-186B-2D4F-B281-D0843B84BD5F}">
      <dgm:prSet/>
      <dgm:spPr/>
      <dgm:t>
        <a:bodyPr/>
        <a:lstStyle/>
        <a:p>
          <a:endParaRPr lang="en-US"/>
        </a:p>
      </dgm:t>
    </dgm:pt>
    <dgm:pt modelId="{970CE7D7-CB30-D049-BECC-D1FA9D23F916}" type="sibTrans" cxnId="{71C229B3-186B-2D4F-B281-D0843B84BD5F}">
      <dgm:prSet/>
      <dgm:spPr/>
      <dgm:t>
        <a:bodyPr/>
        <a:lstStyle/>
        <a:p>
          <a:endParaRPr lang="en-US"/>
        </a:p>
      </dgm:t>
    </dgm:pt>
    <dgm:pt modelId="{DC1521FD-0A9C-FE4B-8CC7-A91ADFE48DAB}">
      <dgm:prSet/>
      <dgm:spPr/>
      <dgm:t>
        <a:bodyPr/>
        <a:lstStyle/>
        <a:p>
          <a:r>
            <a:rPr lang="en-US" dirty="0" smtClean="0"/>
            <a:t>a foreign sign language</a:t>
          </a:r>
          <a:endParaRPr lang="en-US" dirty="0"/>
        </a:p>
      </dgm:t>
    </dgm:pt>
    <dgm:pt modelId="{FEF576BA-913A-6C4E-AB89-86B4C5C9C89E}" type="parTrans" cxnId="{6357658D-7CED-F24F-8A7E-E4FA31540B92}">
      <dgm:prSet/>
      <dgm:spPr/>
      <dgm:t>
        <a:bodyPr/>
        <a:lstStyle/>
        <a:p>
          <a:endParaRPr lang="en-US"/>
        </a:p>
      </dgm:t>
    </dgm:pt>
    <dgm:pt modelId="{BF94FAB3-6C12-EA40-9B9D-E34CB12906D9}" type="sibTrans" cxnId="{6357658D-7CED-F24F-8A7E-E4FA31540B92}">
      <dgm:prSet/>
      <dgm:spPr/>
      <dgm:t>
        <a:bodyPr/>
        <a:lstStyle/>
        <a:p>
          <a:endParaRPr lang="en-US"/>
        </a:p>
      </dgm:t>
    </dgm:pt>
    <dgm:pt modelId="{0BBA3362-21BC-BD4E-A6C5-9626F99FAB3C}">
      <dgm:prSet/>
      <dgm:spPr/>
      <dgm:t>
        <a:bodyPr/>
        <a:lstStyle/>
        <a:p>
          <a:r>
            <a:rPr lang="en-US" dirty="0" smtClean="0"/>
            <a:t>minimal or limited communication skills</a:t>
          </a:r>
          <a:endParaRPr lang="en-US" dirty="0"/>
        </a:p>
      </dgm:t>
    </dgm:pt>
    <dgm:pt modelId="{ACCE1136-523F-A54A-A577-71E1EA5C0AF4}" type="parTrans" cxnId="{D62EF280-77A4-4945-98FD-E81B462D4D52}">
      <dgm:prSet/>
      <dgm:spPr/>
      <dgm:t>
        <a:bodyPr/>
        <a:lstStyle/>
        <a:p>
          <a:endParaRPr lang="en-US"/>
        </a:p>
      </dgm:t>
    </dgm:pt>
    <dgm:pt modelId="{8F8F1E91-DAEB-B547-9756-D20A81A1BD25}" type="sibTrans" cxnId="{D62EF280-77A4-4945-98FD-E81B462D4D52}">
      <dgm:prSet/>
      <dgm:spPr/>
      <dgm:t>
        <a:bodyPr/>
        <a:lstStyle/>
        <a:p>
          <a:endParaRPr lang="en-US"/>
        </a:p>
      </dgm:t>
    </dgm:pt>
    <dgm:pt modelId="{21589C32-5B9E-6B45-A763-98ADB136A3F6}">
      <dgm:prSet/>
      <dgm:spPr/>
      <dgm:t>
        <a:bodyPr/>
        <a:lstStyle/>
        <a:p>
          <a:r>
            <a:rPr lang="en-US" dirty="0" smtClean="0"/>
            <a:t>deaf-blind or deaf with limited vision</a:t>
          </a:r>
          <a:endParaRPr lang="en-US" dirty="0"/>
        </a:p>
      </dgm:t>
    </dgm:pt>
    <dgm:pt modelId="{72E3D7F4-BD69-7141-9ED0-981C1D7DB4C7}" type="parTrans" cxnId="{FA52DA75-041D-B545-B9A8-1D1DDE34628A}">
      <dgm:prSet/>
      <dgm:spPr/>
      <dgm:t>
        <a:bodyPr/>
        <a:lstStyle/>
        <a:p>
          <a:endParaRPr lang="en-US"/>
        </a:p>
      </dgm:t>
    </dgm:pt>
    <dgm:pt modelId="{788F6E37-55BB-BC47-B73A-CFF0E6834D0E}" type="sibTrans" cxnId="{FA52DA75-041D-B545-B9A8-1D1DDE34628A}">
      <dgm:prSet/>
      <dgm:spPr/>
      <dgm:t>
        <a:bodyPr/>
        <a:lstStyle/>
        <a:p>
          <a:endParaRPr lang="en-US"/>
        </a:p>
      </dgm:t>
    </dgm:pt>
    <dgm:pt modelId="{1D2B319F-202C-8845-9DDE-938860A0C2A0}" type="pres">
      <dgm:prSet presAssocID="{36AFD8B6-251B-F04A-A859-627D8933F72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B6936EA-0BF5-2D44-9790-4C3542FDC2DC}" type="pres">
      <dgm:prSet presAssocID="{14E6A688-6958-D94F-A8D7-1208F041E872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6EC19D-28D1-D140-8C84-D0AEBA54EBE0}" type="pres">
      <dgm:prSet presAssocID="{14E6A688-6958-D94F-A8D7-1208F041E872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4250B7-1B39-AB47-9259-7FF02B54AD88}" type="pres">
      <dgm:prSet presAssocID="{DC1521FD-0A9C-FE4B-8CC7-A91ADFE48DAB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C173BF-4251-7C48-9BBD-2C1B9B0243FB}" type="pres">
      <dgm:prSet presAssocID="{BF94FAB3-6C12-EA40-9B9D-E34CB12906D9}" presName="spacer" presStyleCnt="0"/>
      <dgm:spPr/>
    </dgm:pt>
    <dgm:pt modelId="{A8BDCBDA-A9C2-DF44-9AD5-B4EE07C97584}" type="pres">
      <dgm:prSet presAssocID="{0BBA3362-21BC-BD4E-A6C5-9626F99FAB3C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13479F-4C2D-944E-8027-2F173DFE0AC7}" type="pres">
      <dgm:prSet presAssocID="{8F8F1E91-DAEB-B547-9756-D20A81A1BD25}" presName="spacer" presStyleCnt="0"/>
      <dgm:spPr/>
    </dgm:pt>
    <dgm:pt modelId="{47F69356-8C1B-DB4E-A7DF-7BF1E40246CC}" type="pres">
      <dgm:prSet presAssocID="{21589C32-5B9E-6B45-A763-98ADB136A3F6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EC33834-4E4F-3240-A27C-4887513C2BD4}" type="presOf" srcId="{0BBA3362-21BC-BD4E-A6C5-9626F99FAB3C}" destId="{A8BDCBDA-A9C2-DF44-9AD5-B4EE07C97584}" srcOrd="0" destOrd="0" presId="urn:microsoft.com/office/officeart/2005/8/layout/vList2"/>
    <dgm:cxn modelId="{1F816642-1949-6440-AE67-CFAE321A0EEB}" type="presOf" srcId="{14E6A688-6958-D94F-A8D7-1208F041E872}" destId="{0B6936EA-0BF5-2D44-9790-4C3542FDC2DC}" srcOrd="0" destOrd="0" presId="urn:microsoft.com/office/officeart/2005/8/layout/vList2"/>
    <dgm:cxn modelId="{71C229B3-186B-2D4F-B281-D0843B84BD5F}" srcId="{14E6A688-6958-D94F-A8D7-1208F041E872}" destId="{E980548D-C59B-EB41-B114-72B25750FF77}" srcOrd="0" destOrd="0" parTransId="{70406659-4CE2-824C-A683-496B6756AAD0}" sibTransId="{970CE7D7-CB30-D049-BECC-D1FA9D23F916}"/>
    <dgm:cxn modelId="{D70BC513-EF5E-2446-ACFF-90BB2543DFF1}" srcId="{36AFD8B6-251B-F04A-A859-627D8933F728}" destId="{14E6A688-6958-D94F-A8D7-1208F041E872}" srcOrd="0" destOrd="0" parTransId="{9D59F2D8-0622-CD49-970E-75B1938DFBDF}" sibTransId="{BE531851-67CE-2C48-9CBB-B282E40FCEAB}"/>
    <dgm:cxn modelId="{CD6EBE75-C93D-2445-8353-D9F72B9B61BB}" type="presOf" srcId="{36AFD8B6-251B-F04A-A859-627D8933F728}" destId="{1D2B319F-202C-8845-9DDE-938860A0C2A0}" srcOrd="0" destOrd="0" presId="urn:microsoft.com/office/officeart/2005/8/layout/vList2"/>
    <dgm:cxn modelId="{FA52DA75-041D-B545-B9A8-1D1DDE34628A}" srcId="{36AFD8B6-251B-F04A-A859-627D8933F728}" destId="{21589C32-5B9E-6B45-A763-98ADB136A3F6}" srcOrd="3" destOrd="0" parTransId="{72E3D7F4-BD69-7141-9ED0-981C1D7DB4C7}" sibTransId="{788F6E37-55BB-BC47-B73A-CFF0E6834D0E}"/>
    <dgm:cxn modelId="{E3E34C66-04C8-A841-B30B-204E7832DFD5}" type="presOf" srcId="{21589C32-5B9E-6B45-A763-98ADB136A3F6}" destId="{47F69356-8C1B-DB4E-A7DF-7BF1E40246CC}" srcOrd="0" destOrd="0" presId="urn:microsoft.com/office/officeart/2005/8/layout/vList2"/>
    <dgm:cxn modelId="{6891C80D-9690-DE4F-9EA7-A9DDF4352DE4}" type="presOf" srcId="{E980548D-C59B-EB41-B114-72B25750FF77}" destId="{006EC19D-28D1-D140-8C84-D0AEBA54EBE0}" srcOrd="0" destOrd="0" presId="urn:microsoft.com/office/officeart/2005/8/layout/vList2"/>
    <dgm:cxn modelId="{6357658D-7CED-F24F-8A7E-E4FA31540B92}" srcId="{36AFD8B6-251B-F04A-A859-627D8933F728}" destId="{DC1521FD-0A9C-FE4B-8CC7-A91ADFE48DAB}" srcOrd="1" destOrd="0" parTransId="{FEF576BA-913A-6C4E-AB89-86B4C5C9C89E}" sibTransId="{BF94FAB3-6C12-EA40-9B9D-E34CB12906D9}"/>
    <dgm:cxn modelId="{97826696-477D-3C47-AC0A-B76BB40C6DDE}" type="presOf" srcId="{DC1521FD-0A9C-FE4B-8CC7-A91ADFE48DAB}" destId="{6A4250B7-1B39-AB47-9259-7FF02B54AD88}" srcOrd="0" destOrd="0" presId="urn:microsoft.com/office/officeart/2005/8/layout/vList2"/>
    <dgm:cxn modelId="{D62EF280-77A4-4945-98FD-E81B462D4D52}" srcId="{36AFD8B6-251B-F04A-A859-627D8933F728}" destId="{0BBA3362-21BC-BD4E-A6C5-9626F99FAB3C}" srcOrd="2" destOrd="0" parTransId="{ACCE1136-523F-A54A-A577-71E1EA5C0AF4}" sibTransId="{8F8F1E91-DAEB-B547-9756-D20A81A1BD25}"/>
    <dgm:cxn modelId="{56F6789F-9F39-EE41-9C1A-F6BF7888CFE2}" type="presParOf" srcId="{1D2B319F-202C-8845-9DDE-938860A0C2A0}" destId="{0B6936EA-0BF5-2D44-9790-4C3542FDC2DC}" srcOrd="0" destOrd="0" presId="urn:microsoft.com/office/officeart/2005/8/layout/vList2"/>
    <dgm:cxn modelId="{801D6F74-8810-5C46-8300-616E02953C69}" type="presParOf" srcId="{1D2B319F-202C-8845-9DDE-938860A0C2A0}" destId="{006EC19D-28D1-D140-8C84-D0AEBA54EBE0}" srcOrd="1" destOrd="0" presId="urn:microsoft.com/office/officeart/2005/8/layout/vList2"/>
    <dgm:cxn modelId="{0C55DD39-E548-674C-8538-9777B388BC88}" type="presParOf" srcId="{1D2B319F-202C-8845-9DDE-938860A0C2A0}" destId="{6A4250B7-1B39-AB47-9259-7FF02B54AD88}" srcOrd="2" destOrd="0" presId="urn:microsoft.com/office/officeart/2005/8/layout/vList2"/>
    <dgm:cxn modelId="{0B87CDF6-CBAA-6E43-A805-4D767F6E8B9D}" type="presParOf" srcId="{1D2B319F-202C-8845-9DDE-938860A0C2A0}" destId="{3AC173BF-4251-7C48-9BBD-2C1B9B0243FB}" srcOrd="3" destOrd="0" presId="urn:microsoft.com/office/officeart/2005/8/layout/vList2"/>
    <dgm:cxn modelId="{F19D08A5-9D76-0346-919C-313D0B11E2EA}" type="presParOf" srcId="{1D2B319F-202C-8845-9DDE-938860A0C2A0}" destId="{A8BDCBDA-A9C2-DF44-9AD5-B4EE07C97584}" srcOrd="4" destOrd="0" presId="urn:microsoft.com/office/officeart/2005/8/layout/vList2"/>
    <dgm:cxn modelId="{EBF00619-55F5-8D4F-A29E-D2A8B136FD40}" type="presParOf" srcId="{1D2B319F-202C-8845-9DDE-938860A0C2A0}" destId="{B313479F-4C2D-944E-8027-2F173DFE0AC7}" srcOrd="5" destOrd="0" presId="urn:microsoft.com/office/officeart/2005/8/layout/vList2"/>
    <dgm:cxn modelId="{4D90118E-0642-774F-BB26-A23EC9B391D0}" type="presParOf" srcId="{1D2B319F-202C-8845-9DDE-938860A0C2A0}" destId="{47F69356-8C1B-DB4E-A7DF-7BF1E40246CC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CB977AB7-BF74-4B42-891C-6DC4A8874A9B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7604CEF-1A6C-0444-B362-EEECFEF8CC79}">
      <dgm:prSet phldrT="[Text]"/>
      <dgm:spPr/>
      <dgm:t>
        <a:bodyPr/>
        <a:lstStyle/>
        <a:p>
          <a:r>
            <a:rPr lang="en-US" dirty="0" smtClean="0"/>
            <a:t>signs particular to a given region, ethnic or age group</a:t>
          </a:r>
          <a:endParaRPr lang="en-US" dirty="0"/>
        </a:p>
      </dgm:t>
    </dgm:pt>
    <dgm:pt modelId="{FCD2CF97-5EC5-3842-A075-34C0141F6481}" type="parTrans" cxnId="{92739EA7-EFFA-B74D-9117-2B2860EE00BE}">
      <dgm:prSet/>
      <dgm:spPr/>
      <dgm:t>
        <a:bodyPr/>
        <a:lstStyle/>
        <a:p>
          <a:endParaRPr lang="en-US"/>
        </a:p>
      </dgm:t>
    </dgm:pt>
    <dgm:pt modelId="{8A1DEDBD-A4A2-7E44-B28E-04C3DC6971E8}" type="sibTrans" cxnId="{92739EA7-EFFA-B74D-9117-2B2860EE00BE}">
      <dgm:prSet/>
      <dgm:spPr/>
      <dgm:t>
        <a:bodyPr/>
        <a:lstStyle/>
        <a:p>
          <a:endParaRPr lang="en-US"/>
        </a:p>
      </dgm:t>
    </dgm:pt>
    <dgm:pt modelId="{82E1A10B-E933-C246-A0C2-E5D6EBC3D0AD}">
      <dgm:prSet/>
      <dgm:spPr/>
      <dgm:t>
        <a:bodyPr/>
        <a:lstStyle/>
        <a:p>
          <a:r>
            <a:rPr lang="en-US" smtClean="0"/>
            <a:t>limited cognitive</a:t>
          </a:r>
          <a:endParaRPr lang="en-US" dirty="0"/>
        </a:p>
      </dgm:t>
    </dgm:pt>
    <dgm:pt modelId="{A2F16004-AB0F-7944-8502-D7F2575E293E}" type="parTrans" cxnId="{7CF160E0-2637-7040-BCED-745A1C15A212}">
      <dgm:prSet/>
      <dgm:spPr/>
      <dgm:t>
        <a:bodyPr/>
        <a:lstStyle/>
        <a:p>
          <a:endParaRPr lang="en-US"/>
        </a:p>
      </dgm:t>
    </dgm:pt>
    <dgm:pt modelId="{F34B1319-C74D-AF4D-B018-0B5BCD7BA00F}" type="sibTrans" cxnId="{7CF160E0-2637-7040-BCED-745A1C15A212}">
      <dgm:prSet/>
      <dgm:spPr/>
      <dgm:t>
        <a:bodyPr/>
        <a:lstStyle/>
        <a:p>
          <a:endParaRPr lang="en-US"/>
        </a:p>
      </dgm:t>
    </dgm:pt>
    <dgm:pt modelId="{C3E328DF-F731-B849-9507-53E4E102BA09}">
      <dgm:prSet/>
      <dgm:spPr/>
      <dgm:t>
        <a:bodyPr/>
        <a:lstStyle/>
        <a:p>
          <a:r>
            <a:rPr lang="en-US" dirty="0" err="1" smtClean="0"/>
            <a:t>multidisabilities</a:t>
          </a:r>
          <a:endParaRPr lang="en-US" dirty="0"/>
        </a:p>
      </dgm:t>
    </dgm:pt>
    <dgm:pt modelId="{161FB107-457C-7F45-9B4C-FB6F75C0DEB5}" type="parTrans" cxnId="{D7A07ADF-2224-0D4E-A6F1-DB4998A4942E}">
      <dgm:prSet/>
      <dgm:spPr/>
      <dgm:t>
        <a:bodyPr/>
        <a:lstStyle/>
        <a:p>
          <a:endParaRPr lang="en-US"/>
        </a:p>
      </dgm:t>
    </dgm:pt>
    <dgm:pt modelId="{3208B3BB-7A28-5D48-9733-0B9E4F9A09E2}" type="sibTrans" cxnId="{D7A07ADF-2224-0D4E-A6F1-DB4998A4942E}">
      <dgm:prSet/>
      <dgm:spPr/>
      <dgm:t>
        <a:bodyPr/>
        <a:lstStyle/>
        <a:p>
          <a:endParaRPr lang="en-US"/>
        </a:p>
      </dgm:t>
    </dgm:pt>
    <dgm:pt modelId="{255350B1-D26E-8746-AC49-B71BBD95F33B}">
      <dgm:prSet/>
      <dgm:spPr/>
      <dgm:t>
        <a:bodyPr/>
        <a:lstStyle/>
        <a:p>
          <a:r>
            <a:rPr lang="en-US" dirty="0" smtClean="0"/>
            <a:t>characteristics reflective of Deaf Culture not familiar to hearing interpreters.</a:t>
          </a:r>
          <a:endParaRPr lang="en-US" dirty="0"/>
        </a:p>
      </dgm:t>
    </dgm:pt>
    <dgm:pt modelId="{B7318666-4DD1-C24E-9B8B-A80EDBBCFB4C}" type="parTrans" cxnId="{FF2E2B3F-4FEA-5C46-B50A-3479D413F17B}">
      <dgm:prSet/>
      <dgm:spPr/>
      <dgm:t>
        <a:bodyPr/>
        <a:lstStyle/>
        <a:p>
          <a:endParaRPr lang="en-US"/>
        </a:p>
      </dgm:t>
    </dgm:pt>
    <dgm:pt modelId="{B45F3FFB-2605-EE49-A4FB-D26E4303E936}" type="sibTrans" cxnId="{FF2E2B3F-4FEA-5C46-B50A-3479D413F17B}">
      <dgm:prSet/>
      <dgm:spPr/>
      <dgm:t>
        <a:bodyPr/>
        <a:lstStyle/>
        <a:p>
          <a:endParaRPr lang="en-US"/>
        </a:p>
      </dgm:t>
    </dgm:pt>
    <dgm:pt modelId="{1637C4D5-265E-E744-B864-D50E72A6CC7C}" type="pres">
      <dgm:prSet presAssocID="{CB977AB7-BF74-4B42-891C-6DC4A8874A9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C27A667-EEAF-494D-8B55-CB88806ABBF6}" type="pres">
      <dgm:prSet presAssocID="{27604CEF-1A6C-0444-B362-EEECFEF8CC79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6A6A81-D9BD-054E-923C-74D34F65FD9A}" type="pres">
      <dgm:prSet presAssocID="{8A1DEDBD-A4A2-7E44-B28E-04C3DC6971E8}" presName="spacer" presStyleCnt="0"/>
      <dgm:spPr/>
    </dgm:pt>
    <dgm:pt modelId="{6C0A3244-74DC-7847-8293-6BD985A8DA36}" type="pres">
      <dgm:prSet presAssocID="{82E1A10B-E933-C246-A0C2-E5D6EBC3D0AD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4DD7D8-418E-B347-963B-D207CBA7BF76}" type="pres">
      <dgm:prSet presAssocID="{F34B1319-C74D-AF4D-B018-0B5BCD7BA00F}" presName="spacer" presStyleCnt="0"/>
      <dgm:spPr/>
    </dgm:pt>
    <dgm:pt modelId="{370CD1BC-FC15-C148-86BF-5A494D7E5FFC}" type="pres">
      <dgm:prSet presAssocID="{C3E328DF-F731-B849-9507-53E4E102BA09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441532-E7DA-3344-AC1B-1D14E694439A}" type="pres">
      <dgm:prSet presAssocID="{3208B3BB-7A28-5D48-9733-0B9E4F9A09E2}" presName="spacer" presStyleCnt="0"/>
      <dgm:spPr/>
    </dgm:pt>
    <dgm:pt modelId="{D919B14C-065C-8A48-9301-A0E6762D5558}" type="pres">
      <dgm:prSet presAssocID="{255350B1-D26E-8746-AC49-B71BBD95F33B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2739EA7-EFFA-B74D-9117-2B2860EE00BE}" srcId="{CB977AB7-BF74-4B42-891C-6DC4A8874A9B}" destId="{27604CEF-1A6C-0444-B362-EEECFEF8CC79}" srcOrd="0" destOrd="0" parTransId="{FCD2CF97-5EC5-3842-A075-34C0141F6481}" sibTransId="{8A1DEDBD-A4A2-7E44-B28E-04C3DC6971E8}"/>
    <dgm:cxn modelId="{AB52D2AE-847D-724F-B64C-91769D24EA90}" type="presOf" srcId="{82E1A10B-E933-C246-A0C2-E5D6EBC3D0AD}" destId="{6C0A3244-74DC-7847-8293-6BD985A8DA36}" srcOrd="0" destOrd="0" presId="urn:microsoft.com/office/officeart/2005/8/layout/vList2"/>
    <dgm:cxn modelId="{7CF160E0-2637-7040-BCED-745A1C15A212}" srcId="{CB977AB7-BF74-4B42-891C-6DC4A8874A9B}" destId="{82E1A10B-E933-C246-A0C2-E5D6EBC3D0AD}" srcOrd="1" destOrd="0" parTransId="{A2F16004-AB0F-7944-8502-D7F2575E293E}" sibTransId="{F34B1319-C74D-AF4D-B018-0B5BCD7BA00F}"/>
    <dgm:cxn modelId="{FF2E2B3F-4FEA-5C46-B50A-3479D413F17B}" srcId="{CB977AB7-BF74-4B42-891C-6DC4A8874A9B}" destId="{255350B1-D26E-8746-AC49-B71BBD95F33B}" srcOrd="3" destOrd="0" parTransId="{B7318666-4DD1-C24E-9B8B-A80EDBBCFB4C}" sibTransId="{B45F3FFB-2605-EE49-A4FB-D26E4303E936}"/>
    <dgm:cxn modelId="{D7A07ADF-2224-0D4E-A6F1-DB4998A4942E}" srcId="{CB977AB7-BF74-4B42-891C-6DC4A8874A9B}" destId="{C3E328DF-F731-B849-9507-53E4E102BA09}" srcOrd="2" destOrd="0" parTransId="{161FB107-457C-7F45-9B4C-FB6F75C0DEB5}" sibTransId="{3208B3BB-7A28-5D48-9733-0B9E4F9A09E2}"/>
    <dgm:cxn modelId="{25ED50AE-9372-B742-8E63-F42A8B22A1DF}" type="presOf" srcId="{C3E328DF-F731-B849-9507-53E4E102BA09}" destId="{370CD1BC-FC15-C148-86BF-5A494D7E5FFC}" srcOrd="0" destOrd="0" presId="urn:microsoft.com/office/officeart/2005/8/layout/vList2"/>
    <dgm:cxn modelId="{01EFF1A0-0193-8048-90D6-93E2A02E49C8}" type="presOf" srcId="{CB977AB7-BF74-4B42-891C-6DC4A8874A9B}" destId="{1637C4D5-265E-E744-B864-D50E72A6CC7C}" srcOrd="0" destOrd="0" presId="urn:microsoft.com/office/officeart/2005/8/layout/vList2"/>
    <dgm:cxn modelId="{BBCBAEA9-2AF6-294F-B03D-999845BE30DF}" type="presOf" srcId="{27604CEF-1A6C-0444-B362-EEECFEF8CC79}" destId="{BC27A667-EEAF-494D-8B55-CB88806ABBF6}" srcOrd="0" destOrd="0" presId="urn:microsoft.com/office/officeart/2005/8/layout/vList2"/>
    <dgm:cxn modelId="{AD1F43BB-E350-9C4A-AD0E-7E11A879CBC7}" type="presOf" srcId="{255350B1-D26E-8746-AC49-B71BBD95F33B}" destId="{D919B14C-065C-8A48-9301-A0E6762D5558}" srcOrd="0" destOrd="0" presId="urn:microsoft.com/office/officeart/2005/8/layout/vList2"/>
    <dgm:cxn modelId="{BD28CCE2-6C95-7C4E-A48C-678CD55BADF3}" type="presParOf" srcId="{1637C4D5-265E-E744-B864-D50E72A6CC7C}" destId="{BC27A667-EEAF-494D-8B55-CB88806ABBF6}" srcOrd="0" destOrd="0" presId="urn:microsoft.com/office/officeart/2005/8/layout/vList2"/>
    <dgm:cxn modelId="{D3ECE1DA-6722-E443-A037-089C16B4E610}" type="presParOf" srcId="{1637C4D5-265E-E744-B864-D50E72A6CC7C}" destId="{526A6A81-D9BD-054E-923C-74D34F65FD9A}" srcOrd="1" destOrd="0" presId="urn:microsoft.com/office/officeart/2005/8/layout/vList2"/>
    <dgm:cxn modelId="{7316B41D-7D21-2D41-8B3C-3207D7A7CC18}" type="presParOf" srcId="{1637C4D5-265E-E744-B864-D50E72A6CC7C}" destId="{6C0A3244-74DC-7847-8293-6BD985A8DA36}" srcOrd="2" destOrd="0" presId="urn:microsoft.com/office/officeart/2005/8/layout/vList2"/>
    <dgm:cxn modelId="{8D8DE58B-6DF7-3943-BF16-E3D72D8DCEA8}" type="presParOf" srcId="{1637C4D5-265E-E744-B864-D50E72A6CC7C}" destId="{FB4DD7D8-418E-B347-963B-D207CBA7BF76}" srcOrd="3" destOrd="0" presId="urn:microsoft.com/office/officeart/2005/8/layout/vList2"/>
    <dgm:cxn modelId="{13827845-C617-384B-9FAD-B178B109F753}" type="presParOf" srcId="{1637C4D5-265E-E744-B864-D50E72A6CC7C}" destId="{370CD1BC-FC15-C148-86BF-5A494D7E5FFC}" srcOrd="4" destOrd="0" presId="urn:microsoft.com/office/officeart/2005/8/layout/vList2"/>
    <dgm:cxn modelId="{7F2AC1BE-673E-1345-BBDC-196029B7FFE5}" type="presParOf" srcId="{1637C4D5-265E-E744-B864-D50E72A6CC7C}" destId="{81441532-E7DA-3344-AC1B-1D14E694439A}" srcOrd="5" destOrd="0" presId="urn:microsoft.com/office/officeart/2005/8/layout/vList2"/>
    <dgm:cxn modelId="{3AD1B9B3-58F4-CF47-A84F-D98468ECD7A9}" type="presParOf" srcId="{1637C4D5-265E-E744-B864-D50E72A6CC7C}" destId="{D919B14C-065C-8A48-9301-A0E6762D555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7F000C3B-AEE2-D641-9A93-5430791FEBAE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CBBC322-48FE-CF4E-9E52-87B068BE6478}">
      <dgm:prSet custT="1"/>
      <dgm:spPr/>
      <dgm:t>
        <a:bodyPr/>
        <a:lstStyle/>
        <a:p>
          <a:pPr algn="ctr" rtl="0"/>
          <a:r>
            <a:rPr lang="en-US" sz="3200" b="1" dirty="0" smtClean="0"/>
            <a:t>Different forms of Oppression</a:t>
          </a:r>
          <a:endParaRPr lang="en-US" sz="3200" b="1" dirty="0"/>
        </a:p>
      </dgm:t>
    </dgm:pt>
    <dgm:pt modelId="{33FFEFCC-E72A-AD47-9B7C-7DBA24D9190A}" type="parTrans" cxnId="{4B7AA512-284A-9743-B30C-69FB60B4FEE9}">
      <dgm:prSet/>
      <dgm:spPr/>
      <dgm:t>
        <a:bodyPr/>
        <a:lstStyle/>
        <a:p>
          <a:pPr algn="ctr"/>
          <a:endParaRPr lang="en-US"/>
        </a:p>
      </dgm:t>
    </dgm:pt>
    <dgm:pt modelId="{BC9632AA-8D3D-2C49-A2A6-ADC31E37B162}" type="sibTrans" cxnId="{4B7AA512-284A-9743-B30C-69FB60B4FEE9}">
      <dgm:prSet/>
      <dgm:spPr/>
      <dgm:t>
        <a:bodyPr/>
        <a:lstStyle/>
        <a:p>
          <a:pPr algn="ctr"/>
          <a:endParaRPr lang="en-US"/>
        </a:p>
      </dgm:t>
    </dgm:pt>
    <dgm:pt modelId="{54CB9177-B167-B349-B5BB-AD02F2414485}" type="pres">
      <dgm:prSet presAssocID="{7F000C3B-AEE2-D641-9A93-5430791FEBA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E45882B-2791-B049-9D89-21573CD00C64}" type="pres">
      <dgm:prSet presAssocID="{2CBBC322-48FE-CF4E-9E52-87B068BE6478}" presName="parentText" presStyleLbl="node1" presStyleIdx="0" presStyleCnt="1" custScaleY="54007" custLinFactNeighborY="-6627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204A9AF-48E5-9E4D-B5AE-D2528182A06D}" type="presOf" srcId="{7F000C3B-AEE2-D641-9A93-5430791FEBAE}" destId="{54CB9177-B167-B349-B5BB-AD02F2414485}" srcOrd="0" destOrd="0" presId="urn:microsoft.com/office/officeart/2005/8/layout/vList2"/>
    <dgm:cxn modelId="{4B7AA512-284A-9743-B30C-69FB60B4FEE9}" srcId="{7F000C3B-AEE2-D641-9A93-5430791FEBAE}" destId="{2CBBC322-48FE-CF4E-9E52-87B068BE6478}" srcOrd="0" destOrd="0" parTransId="{33FFEFCC-E72A-AD47-9B7C-7DBA24D9190A}" sibTransId="{BC9632AA-8D3D-2C49-A2A6-ADC31E37B162}"/>
    <dgm:cxn modelId="{CEAE5881-7FD8-3C43-BF5E-BE6AEF28FB36}" type="presOf" srcId="{2CBBC322-48FE-CF4E-9E52-87B068BE6478}" destId="{0E45882B-2791-B049-9D89-21573CD00C64}" srcOrd="0" destOrd="0" presId="urn:microsoft.com/office/officeart/2005/8/layout/vList2"/>
    <dgm:cxn modelId="{A8919C45-9E7F-7547-936D-8FE3A4C98332}" type="presParOf" srcId="{54CB9177-B167-B349-B5BB-AD02F2414485}" destId="{0E45882B-2791-B049-9D89-21573CD00C6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A4B701F-B3FA-374A-B9FD-880F023B0DB2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43674E0-C038-704A-8449-89F1EEE3D061}">
      <dgm:prSet phldrT="[Text]"/>
      <dgm:spPr/>
      <dgm:t>
        <a:bodyPr/>
        <a:lstStyle/>
        <a:p>
          <a:r>
            <a:rPr lang="en-US" dirty="0" smtClean="0"/>
            <a:t>Deaf people with physical challenge</a:t>
          </a:r>
          <a:endParaRPr lang="en-US" dirty="0"/>
        </a:p>
      </dgm:t>
    </dgm:pt>
    <dgm:pt modelId="{45468EA4-20CD-7F4C-94CB-7AE954C8AFB6}" type="parTrans" cxnId="{695E6619-E39A-2E48-A7A4-EA596D0DF68B}">
      <dgm:prSet/>
      <dgm:spPr/>
      <dgm:t>
        <a:bodyPr/>
        <a:lstStyle/>
        <a:p>
          <a:endParaRPr lang="en-US"/>
        </a:p>
      </dgm:t>
    </dgm:pt>
    <dgm:pt modelId="{0F9AF60B-2A63-B645-A8D5-CAD475901030}" type="sibTrans" cxnId="{695E6619-E39A-2E48-A7A4-EA596D0DF68B}">
      <dgm:prSet/>
      <dgm:spPr/>
      <dgm:t>
        <a:bodyPr/>
        <a:lstStyle/>
        <a:p>
          <a:endParaRPr lang="en-US"/>
        </a:p>
      </dgm:t>
    </dgm:pt>
    <dgm:pt modelId="{7AF266A0-6DA5-804D-BD75-53F928EB36E3}" type="pres">
      <dgm:prSet presAssocID="{2A4B701F-B3FA-374A-B9FD-880F023B0DB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336C339-641E-EA40-9A9B-E2DEE92B444A}" type="pres">
      <dgm:prSet presAssocID="{043674E0-C038-704A-8449-89F1EEE3D061}" presName="parentText" presStyleLbl="node1" presStyleIdx="0" presStyleCnt="1" custLinFactNeighborX="2500" custLinFactNeighborY="-4164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579F365-035A-7E49-BEF8-78FECE8C9743}" type="presOf" srcId="{2A4B701F-B3FA-374A-B9FD-880F023B0DB2}" destId="{7AF266A0-6DA5-804D-BD75-53F928EB36E3}" srcOrd="0" destOrd="0" presId="urn:microsoft.com/office/officeart/2005/8/layout/vList2"/>
    <dgm:cxn modelId="{9CC3C244-3B5A-894F-BCE0-D88A9F50D1E3}" type="presOf" srcId="{043674E0-C038-704A-8449-89F1EEE3D061}" destId="{E336C339-641E-EA40-9A9B-E2DEE92B444A}" srcOrd="0" destOrd="0" presId="urn:microsoft.com/office/officeart/2005/8/layout/vList2"/>
    <dgm:cxn modelId="{695E6619-E39A-2E48-A7A4-EA596D0DF68B}" srcId="{2A4B701F-B3FA-374A-B9FD-880F023B0DB2}" destId="{043674E0-C038-704A-8449-89F1EEE3D061}" srcOrd="0" destOrd="0" parTransId="{45468EA4-20CD-7F4C-94CB-7AE954C8AFB6}" sibTransId="{0F9AF60B-2A63-B645-A8D5-CAD475901030}"/>
    <dgm:cxn modelId="{7EEAEE42-19CB-E04B-851A-128A4EC6C833}" type="presParOf" srcId="{7AF266A0-6DA5-804D-BD75-53F928EB36E3}" destId="{E336C339-641E-EA40-9A9B-E2DEE92B444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7879D07D-3D16-2D40-AF3E-3116AD033313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ADB88B4-CA7F-2849-994F-956D0DF33E99}">
      <dgm:prSet phldrT="[Text]"/>
      <dgm:spPr/>
      <dgm:t>
        <a:bodyPr/>
        <a:lstStyle/>
        <a:p>
          <a:r>
            <a:rPr lang="en-US" dirty="0" smtClean="0"/>
            <a:t>Ambivalence</a:t>
          </a:r>
          <a:endParaRPr lang="en-US" dirty="0"/>
        </a:p>
      </dgm:t>
    </dgm:pt>
    <dgm:pt modelId="{B1981B2D-300D-1447-83C3-C48E2C51701C}" type="parTrans" cxnId="{750BF96A-8639-6046-863E-8DCB69E58367}">
      <dgm:prSet/>
      <dgm:spPr/>
      <dgm:t>
        <a:bodyPr/>
        <a:lstStyle/>
        <a:p>
          <a:endParaRPr lang="en-US"/>
        </a:p>
      </dgm:t>
    </dgm:pt>
    <dgm:pt modelId="{C3EDB272-25A1-6749-BB57-A9B6517E8CC0}" type="sibTrans" cxnId="{750BF96A-8639-6046-863E-8DCB69E58367}">
      <dgm:prSet/>
      <dgm:spPr/>
      <dgm:t>
        <a:bodyPr/>
        <a:lstStyle/>
        <a:p>
          <a:endParaRPr lang="en-US"/>
        </a:p>
      </dgm:t>
    </dgm:pt>
    <dgm:pt modelId="{A455CE98-B5FA-504A-B923-E2EEBB787CE5}">
      <dgm:prSet/>
      <dgm:spPr/>
      <dgm:t>
        <a:bodyPr/>
        <a:lstStyle/>
        <a:p>
          <a:r>
            <a:rPr lang="en-US" smtClean="0"/>
            <a:t>Passivity</a:t>
          </a:r>
          <a:endParaRPr lang="en-US" dirty="0"/>
        </a:p>
      </dgm:t>
    </dgm:pt>
    <dgm:pt modelId="{E841A17B-4CF2-B143-A107-F8469FE28139}" type="parTrans" cxnId="{D2AFE0BD-9853-5049-9E75-6C5281FEB06A}">
      <dgm:prSet/>
      <dgm:spPr/>
      <dgm:t>
        <a:bodyPr/>
        <a:lstStyle/>
        <a:p>
          <a:endParaRPr lang="en-US"/>
        </a:p>
      </dgm:t>
    </dgm:pt>
    <dgm:pt modelId="{1ED6F810-C050-B443-A587-E20B58C16413}" type="sibTrans" cxnId="{D2AFE0BD-9853-5049-9E75-6C5281FEB06A}">
      <dgm:prSet/>
      <dgm:spPr/>
      <dgm:t>
        <a:bodyPr/>
        <a:lstStyle/>
        <a:p>
          <a:endParaRPr lang="en-US"/>
        </a:p>
      </dgm:t>
    </dgm:pt>
    <dgm:pt modelId="{DF9920B0-54D2-4D40-9FA0-61AF7F770B62}">
      <dgm:prSet/>
      <dgm:spPr/>
      <dgm:t>
        <a:bodyPr/>
        <a:lstStyle/>
        <a:p>
          <a:r>
            <a:rPr lang="en-US" smtClean="0"/>
            <a:t>Adaptation</a:t>
          </a:r>
          <a:endParaRPr lang="en-US" dirty="0"/>
        </a:p>
      </dgm:t>
    </dgm:pt>
    <dgm:pt modelId="{734B15B9-6E15-9B48-A248-D4D50F777B92}" type="parTrans" cxnId="{9FA28501-4884-984D-A8D9-C99D2086E337}">
      <dgm:prSet/>
      <dgm:spPr/>
      <dgm:t>
        <a:bodyPr/>
        <a:lstStyle/>
        <a:p>
          <a:endParaRPr lang="en-US"/>
        </a:p>
      </dgm:t>
    </dgm:pt>
    <dgm:pt modelId="{D845E106-EAB3-1243-A1A8-5611F3D48CF4}" type="sibTrans" cxnId="{9FA28501-4884-984D-A8D9-C99D2086E337}">
      <dgm:prSet/>
      <dgm:spPr/>
      <dgm:t>
        <a:bodyPr/>
        <a:lstStyle/>
        <a:p>
          <a:endParaRPr lang="en-US"/>
        </a:p>
      </dgm:t>
    </dgm:pt>
    <dgm:pt modelId="{79928EB1-FAB5-8F40-9BF0-6B0BEE75492A}">
      <dgm:prSet/>
      <dgm:spPr/>
      <dgm:t>
        <a:bodyPr/>
        <a:lstStyle/>
        <a:p>
          <a:r>
            <a:rPr lang="en-US" smtClean="0"/>
            <a:t>Emotional dependence</a:t>
          </a:r>
          <a:endParaRPr lang="en-US" dirty="0"/>
        </a:p>
      </dgm:t>
    </dgm:pt>
    <dgm:pt modelId="{2BCD1E1A-A17D-E440-BB3B-AED4FB598125}" type="parTrans" cxnId="{89064118-80D2-4443-B984-F9A9CB456EB8}">
      <dgm:prSet/>
      <dgm:spPr/>
      <dgm:t>
        <a:bodyPr/>
        <a:lstStyle/>
        <a:p>
          <a:endParaRPr lang="en-US"/>
        </a:p>
      </dgm:t>
    </dgm:pt>
    <dgm:pt modelId="{0A7F860D-5F94-4A4D-9B72-47F94994B7FA}" type="sibTrans" cxnId="{89064118-80D2-4443-B984-F9A9CB456EB8}">
      <dgm:prSet/>
      <dgm:spPr/>
      <dgm:t>
        <a:bodyPr/>
        <a:lstStyle/>
        <a:p>
          <a:endParaRPr lang="en-US"/>
        </a:p>
      </dgm:t>
    </dgm:pt>
    <dgm:pt modelId="{9B24D1B1-7AE4-474A-8746-F7C3E1604068}">
      <dgm:prSet/>
      <dgm:spPr/>
      <dgm:t>
        <a:bodyPr/>
        <a:lstStyle/>
        <a:p>
          <a:r>
            <a:rPr lang="en-US" smtClean="0"/>
            <a:t>Horizontal oppression</a:t>
          </a:r>
          <a:endParaRPr lang="en-US" dirty="0"/>
        </a:p>
      </dgm:t>
    </dgm:pt>
    <dgm:pt modelId="{E161EC85-1DF4-2F43-BF05-A8073F4A2DA7}" type="parTrans" cxnId="{3877B62C-F751-914D-8B4A-AF180925577C}">
      <dgm:prSet/>
      <dgm:spPr/>
      <dgm:t>
        <a:bodyPr/>
        <a:lstStyle/>
        <a:p>
          <a:endParaRPr lang="en-US"/>
        </a:p>
      </dgm:t>
    </dgm:pt>
    <dgm:pt modelId="{5D77720B-EC83-7146-A3FD-1CB24751C260}" type="sibTrans" cxnId="{3877B62C-F751-914D-8B4A-AF180925577C}">
      <dgm:prSet/>
      <dgm:spPr/>
      <dgm:t>
        <a:bodyPr/>
        <a:lstStyle/>
        <a:p>
          <a:endParaRPr lang="en-US"/>
        </a:p>
      </dgm:t>
    </dgm:pt>
    <dgm:pt modelId="{F3788CB3-4651-EE4D-AEC7-8CC37C404C1C}" type="pres">
      <dgm:prSet presAssocID="{7879D07D-3D16-2D40-AF3E-3116AD03331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E8459E7-588B-F548-B9BA-9E77D8436C1B}" type="pres">
      <dgm:prSet presAssocID="{FADB88B4-CA7F-2849-994F-956D0DF33E99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B58833-1D70-6948-9675-5D7FFC45584F}" type="pres">
      <dgm:prSet presAssocID="{C3EDB272-25A1-6749-BB57-A9B6517E8CC0}" presName="spacer" presStyleCnt="0"/>
      <dgm:spPr/>
    </dgm:pt>
    <dgm:pt modelId="{B49EBF7C-C90D-9B44-AC11-F53F70AF530C}" type="pres">
      <dgm:prSet presAssocID="{A455CE98-B5FA-504A-B923-E2EEBB787CE5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C28B09-4F28-8140-9C27-BC4D95C4BED2}" type="pres">
      <dgm:prSet presAssocID="{1ED6F810-C050-B443-A587-E20B58C16413}" presName="spacer" presStyleCnt="0"/>
      <dgm:spPr/>
    </dgm:pt>
    <dgm:pt modelId="{49ECC6CC-0B7C-204F-811A-C9DFC2857AB1}" type="pres">
      <dgm:prSet presAssocID="{DF9920B0-54D2-4D40-9FA0-61AF7F770B62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E03F93-3E05-8F40-817C-AA31CC4A5F67}" type="pres">
      <dgm:prSet presAssocID="{D845E106-EAB3-1243-A1A8-5611F3D48CF4}" presName="spacer" presStyleCnt="0"/>
      <dgm:spPr/>
    </dgm:pt>
    <dgm:pt modelId="{9E7DBC04-6A18-4244-BA88-FCEAEBECE847}" type="pres">
      <dgm:prSet presAssocID="{79928EB1-FAB5-8F40-9BF0-6B0BEE75492A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69030B-27C7-134F-B3BF-EF945DEC82F4}" type="pres">
      <dgm:prSet presAssocID="{0A7F860D-5F94-4A4D-9B72-47F94994B7FA}" presName="spacer" presStyleCnt="0"/>
      <dgm:spPr/>
    </dgm:pt>
    <dgm:pt modelId="{1AC73D72-9FCB-C540-BD51-48BF0224B924}" type="pres">
      <dgm:prSet presAssocID="{9B24D1B1-7AE4-474A-8746-F7C3E1604068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9064118-80D2-4443-B984-F9A9CB456EB8}" srcId="{7879D07D-3D16-2D40-AF3E-3116AD033313}" destId="{79928EB1-FAB5-8F40-9BF0-6B0BEE75492A}" srcOrd="3" destOrd="0" parTransId="{2BCD1E1A-A17D-E440-BB3B-AED4FB598125}" sibTransId="{0A7F860D-5F94-4A4D-9B72-47F94994B7FA}"/>
    <dgm:cxn modelId="{3877B62C-F751-914D-8B4A-AF180925577C}" srcId="{7879D07D-3D16-2D40-AF3E-3116AD033313}" destId="{9B24D1B1-7AE4-474A-8746-F7C3E1604068}" srcOrd="4" destOrd="0" parTransId="{E161EC85-1DF4-2F43-BF05-A8073F4A2DA7}" sibTransId="{5D77720B-EC83-7146-A3FD-1CB24751C260}"/>
    <dgm:cxn modelId="{02EF5A9F-19ED-724D-AF00-D9C1CC5063D4}" type="presOf" srcId="{DF9920B0-54D2-4D40-9FA0-61AF7F770B62}" destId="{49ECC6CC-0B7C-204F-811A-C9DFC2857AB1}" srcOrd="0" destOrd="0" presId="urn:microsoft.com/office/officeart/2005/8/layout/vList2"/>
    <dgm:cxn modelId="{9FA28501-4884-984D-A8D9-C99D2086E337}" srcId="{7879D07D-3D16-2D40-AF3E-3116AD033313}" destId="{DF9920B0-54D2-4D40-9FA0-61AF7F770B62}" srcOrd="2" destOrd="0" parTransId="{734B15B9-6E15-9B48-A248-D4D50F777B92}" sibTransId="{D845E106-EAB3-1243-A1A8-5611F3D48CF4}"/>
    <dgm:cxn modelId="{D2AFE0BD-9853-5049-9E75-6C5281FEB06A}" srcId="{7879D07D-3D16-2D40-AF3E-3116AD033313}" destId="{A455CE98-B5FA-504A-B923-E2EEBB787CE5}" srcOrd="1" destOrd="0" parTransId="{E841A17B-4CF2-B143-A107-F8469FE28139}" sibTransId="{1ED6F810-C050-B443-A587-E20B58C16413}"/>
    <dgm:cxn modelId="{59DAB7AE-1F41-ED48-AAEC-8BEFCE0FB289}" type="presOf" srcId="{A455CE98-B5FA-504A-B923-E2EEBB787CE5}" destId="{B49EBF7C-C90D-9B44-AC11-F53F70AF530C}" srcOrd="0" destOrd="0" presId="urn:microsoft.com/office/officeart/2005/8/layout/vList2"/>
    <dgm:cxn modelId="{6A7658CE-40C8-4441-9A87-6FA8F1AEC41E}" type="presOf" srcId="{9B24D1B1-7AE4-474A-8746-F7C3E1604068}" destId="{1AC73D72-9FCB-C540-BD51-48BF0224B924}" srcOrd="0" destOrd="0" presId="urn:microsoft.com/office/officeart/2005/8/layout/vList2"/>
    <dgm:cxn modelId="{2FD41D86-F213-3C4F-9A24-C09CEF66CEAA}" type="presOf" srcId="{79928EB1-FAB5-8F40-9BF0-6B0BEE75492A}" destId="{9E7DBC04-6A18-4244-BA88-FCEAEBECE847}" srcOrd="0" destOrd="0" presId="urn:microsoft.com/office/officeart/2005/8/layout/vList2"/>
    <dgm:cxn modelId="{B0CD560F-96F7-3944-837B-21A6B870578F}" type="presOf" srcId="{FADB88B4-CA7F-2849-994F-956D0DF33E99}" destId="{7E8459E7-588B-F548-B9BA-9E77D8436C1B}" srcOrd="0" destOrd="0" presId="urn:microsoft.com/office/officeart/2005/8/layout/vList2"/>
    <dgm:cxn modelId="{490C1F2B-C2F8-8C42-8E22-61B2A6CE2250}" type="presOf" srcId="{7879D07D-3D16-2D40-AF3E-3116AD033313}" destId="{F3788CB3-4651-EE4D-AEC7-8CC37C404C1C}" srcOrd="0" destOrd="0" presId="urn:microsoft.com/office/officeart/2005/8/layout/vList2"/>
    <dgm:cxn modelId="{750BF96A-8639-6046-863E-8DCB69E58367}" srcId="{7879D07D-3D16-2D40-AF3E-3116AD033313}" destId="{FADB88B4-CA7F-2849-994F-956D0DF33E99}" srcOrd="0" destOrd="0" parTransId="{B1981B2D-300D-1447-83C3-C48E2C51701C}" sibTransId="{C3EDB272-25A1-6749-BB57-A9B6517E8CC0}"/>
    <dgm:cxn modelId="{D4F4DF0E-282F-6A4B-A5D0-3ED548E2F44B}" type="presParOf" srcId="{F3788CB3-4651-EE4D-AEC7-8CC37C404C1C}" destId="{7E8459E7-588B-F548-B9BA-9E77D8436C1B}" srcOrd="0" destOrd="0" presId="urn:microsoft.com/office/officeart/2005/8/layout/vList2"/>
    <dgm:cxn modelId="{0E7B5C3A-A0C8-8243-B83C-8361096CFCE8}" type="presParOf" srcId="{F3788CB3-4651-EE4D-AEC7-8CC37C404C1C}" destId="{18B58833-1D70-6948-9675-5D7FFC45584F}" srcOrd="1" destOrd="0" presId="urn:microsoft.com/office/officeart/2005/8/layout/vList2"/>
    <dgm:cxn modelId="{DC69F814-AA32-3344-8DA9-D4C24AF9E65F}" type="presParOf" srcId="{F3788CB3-4651-EE4D-AEC7-8CC37C404C1C}" destId="{B49EBF7C-C90D-9B44-AC11-F53F70AF530C}" srcOrd="2" destOrd="0" presId="urn:microsoft.com/office/officeart/2005/8/layout/vList2"/>
    <dgm:cxn modelId="{2C2DE1DB-732B-4443-931A-B3E35EBA76CA}" type="presParOf" srcId="{F3788CB3-4651-EE4D-AEC7-8CC37C404C1C}" destId="{CCC28B09-4F28-8140-9C27-BC4D95C4BED2}" srcOrd="3" destOrd="0" presId="urn:microsoft.com/office/officeart/2005/8/layout/vList2"/>
    <dgm:cxn modelId="{40D29BE8-6F7C-E34C-8216-D4A42D8FDF82}" type="presParOf" srcId="{F3788CB3-4651-EE4D-AEC7-8CC37C404C1C}" destId="{49ECC6CC-0B7C-204F-811A-C9DFC2857AB1}" srcOrd="4" destOrd="0" presId="urn:microsoft.com/office/officeart/2005/8/layout/vList2"/>
    <dgm:cxn modelId="{5DF54349-742F-FA49-9090-56F164E65E63}" type="presParOf" srcId="{F3788CB3-4651-EE4D-AEC7-8CC37C404C1C}" destId="{7AE03F93-3E05-8F40-817C-AA31CC4A5F67}" srcOrd="5" destOrd="0" presId="urn:microsoft.com/office/officeart/2005/8/layout/vList2"/>
    <dgm:cxn modelId="{B2E0329F-5B48-0647-9C39-3908157BB7B4}" type="presParOf" srcId="{F3788CB3-4651-EE4D-AEC7-8CC37C404C1C}" destId="{9E7DBC04-6A18-4244-BA88-FCEAEBECE847}" srcOrd="6" destOrd="0" presId="urn:microsoft.com/office/officeart/2005/8/layout/vList2"/>
    <dgm:cxn modelId="{C73DC712-E876-FF4C-AB9B-7FED1F7832C9}" type="presParOf" srcId="{F3788CB3-4651-EE4D-AEC7-8CC37C404C1C}" destId="{0969030B-27C7-134F-B3BF-EF945DEC82F4}" srcOrd="7" destOrd="0" presId="urn:microsoft.com/office/officeart/2005/8/layout/vList2"/>
    <dgm:cxn modelId="{F6144161-68D4-1947-80D3-46C6A0EF1A0B}" type="presParOf" srcId="{F3788CB3-4651-EE4D-AEC7-8CC37C404C1C}" destId="{1AC73D72-9FCB-C540-BD51-48BF0224B924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1E29D833-DA4A-AF43-AACE-8983AEF0F689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4701469-D511-ED4E-B6A9-4FDE7C298805}">
      <dgm:prSet/>
      <dgm:spPr/>
      <dgm:t>
        <a:bodyPr/>
        <a:lstStyle/>
        <a:p>
          <a:pPr rtl="0"/>
          <a:r>
            <a:rPr lang="en-US" dirty="0" smtClean="0"/>
            <a:t>Who are the Oppressed People?</a:t>
          </a:r>
          <a:endParaRPr lang="en-US" dirty="0"/>
        </a:p>
      </dgm:t>
    </dgm:pt>
    <dgm:pt modelId="{15A00B0D-66F0-EA4A-915D-1C611A0687F9}" type="parTrans" cxnId="{657E0DB6-3B76-3244-9DC3-E509CA43FE5D}">
      <dgm:prSet/>
      <dgm:spPr/>
      <dgm:t>
        <a:bodyPr/>
        <a:lstStyle/>
        <a:p>
          <a:endParaRPr lang="en-US"/>
        </a:p>
      </dgm:t>
    </dgm:pt>
    <dgm:pt modelId="{F8090110-3A53-B248-B71D-18CCA9D01171}" type="sibTrans" cxnId="{657E0DB6-3B76-3244-9DC3-E509CA43FE5D}">
      <dgm:prSet/>
      <dgm:spPr/>
      <dgm:t>
        <a:bodyPr/>
        <a:lstStyle/>
        <a:p>
          <a:endParaRPr lang="en-US"/>
        </a:p>
      </dgm:t>
    </dgm:pt>
    <dgm:pt modelId="{7CAE1F65-978B-654D-BAA9-EE663BB07AF2}">
      <dgm:prSet/>
      <dgm:spPr/>
      <dgm:t>
        <a:bodyPr/>
        <a:lstStyle/>
        <a:p>
          <a:pPr rtl="0"/>
          <a:r>
            <a:rPr lang="en-US" dirty="0" smtClean="0"/>
            <a:t>Who are the Oppressors?</a:t>
          </a:r>
          <a:endParaRPr lang="en-US" dirty="0"/>
        </a:p>
      </dgm:t>
    </dgm:pt>
    <dgm:pt modelId="{BFE177B4-FF98-144A-AD84-16578D27412A}" type="parTrans" cxnId="{67ACF4CD-59FB-2B4D-8746-F310B12D8578}">
      <dgm:prSet/>
      <dgm:spPr/>
      <dgm:t>
        <a:bodyPr/>
        <a:lstStyle/>
        <a:p>
          <a:endParaRPr lang="en-US"/>
        </a:p>
      </dgm:t>
    </dgm:pt>
    <dgm:pt modelId="{F2C5769E-667F-9045-AE26-8AEE69C80365}" type="sibTrans" cxnId="{67ACF4CD-59FB-2B4D-8746-F310B12D8578}">
      <dgm:prSet/>
      <dgm:spPr/>
      <dgm:t>
        <a:bodyPr/>
        <a:lstStyle/>
        <a:p>
          <a:endParaRPr lang="en-US"/>
        </a:p>
      </dgm:t>
    </dgm:pt>
    <dgm:pt modelId="{9DDE8F77-C869-BA4D-9D8D-A7C2FF9A5C62}" type="pres">
      <dgm:prSet presAssocID="{1E29D833-DA4A-AF43-AACE-8983AEF0F68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0EA1BDA-E680-EB48-A16A-DA041AABB847}" type="pres">
      <dgm:prSet presAssocID="{A4701469-D511-ED4E-B6A9-4FDE7C298805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E6FD95-B13D-DA4B-9E91-38A4965269C5}" type="pres">
      <dgm:prSet presAssocID="{F8090110-3A53-B248-B71D-18CCA9D01171}" presName="spacer" presStyleCnt="0"/>
      <dgm:spPr/>
    </dgm:pt>
    <dgm:pt modelId="{8BECA61B-9200-6C4B-B59D-30D03F5F4629}" type="pres">
      <dgm:prSet presAssocID="{7CAE1F65-978B-654D-BAA9-EE663BB07AF2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0FDFC68-81A4-394C-B956-C5E02C0BE247}" type="presOf" srcId="{1E29D833-DA4A-AF43-AACE-8983AEF0F689}" destId="{9DDE8F77-C869-BA4D-9D8D-A7C2FF9A5C62}" srcOrd="0" destOrd="0" presId="urn:microsoft.com/office/officeart/2005/8/layout/vList2"/>
    <dgm:cxn modelId="{67ACF4CD-59FB-2B4D-8746-F310B12D8578}" srcId="{1E29D833-DA4A-AF43-AACE-8983AEF0F689}" destId="{7CAE1F65-978B-654D-BAA9-EE663BB07AF2}" srcOrd="1" destOrd="0" parTransId="{BFE177B4-FF98-144A-AD84-16578D27412A}" sibTransId="{F2C5769E-667F-9045-AE26-8AEE69C80365}"/>
    <dgm:cxn modelId="{32C99928-C5B8-174D-A191-118C0F99068D}" type="presOf" srcId="{A4701469-D511-ED4E-B6A9-4FDE7C298805}" destId="{20EA1BDA-E680-EB48-A16A-DA041AABB847}" srcOrd="0" destOrd="0" presId="urn:microsoft.com/office/officeart/2005/8/layout/vList2"/>
    <dgm:cxn modelId="{657E0DB6-3B76-3244-9DC3-E509CA43FE5D}" srcId="{1E29D833-DA4A-AF43-AACE-8983AEF0F689}" destId="{A4701469-D511-ED4E-B6A9-4FDE7C298805}" srcOrd="0" destOrd="0" parTransId="{15A00B0D-66F0-EA4A-915D-1C611A0687F9}" sibTransId="{F8090110-3A53-B248-B71D-18CCA9D01171}"/>
    <dgm:cxn modelId="{CD9FFEAF-C0D3-D84F-B2B1-C7202CF8C6CB}" type="presOf" srcId="{7CAE1F65-978B-654D-BAA9-EE663BB07AF2}" destId="{8BECA61B-9200-6C4B-B59D-30D03F5F4629}" srcOrd="0" destOrd="0" presId="urn:microsoft.com/office/officeart/2005/8/layout/vList2"/>
    <dgm:cxn modelId="{DC536F57-3FB1-2241-9D78-E17E889EED03}" type="presParOf" srcId="{9DDE8F77-C869-BA4D-9D8D-A7C2FF9A5C62}" destId="{20EA1BDA-E680-EB48-A16A-DA041AABB847}" srcOrd="0" destOrd="0" presId="urn:microsoft.com/office/officeart/2005/8/layout/vList2"/>
    <dgm:cxn modelId="{4641D67D-9A7E-2B48-BF1C-615E66048D40}" type="presParOf" srcId="{9DDE8F77-C869-BA4D-9D8D-A7C2FF9A5C62}" destId="{8DE6FD95-B13D-DA4B-9E91-38A4965269C5}" srcOrd="1" destOrd="0" presId="urn:microsoft.com/office/officeart/2005/8/layout/vList2"/>
    <dgm:cxn modelId="{6F4D4CBD-1BB3-E34F-895C-8CD551C26A96}" type="presParOf" srcId="{9DDE8F77-C869-BA4D-9D8D-A7C2FF9A5C62}" destId="{8BECA61B-9200-6C4B-B59D-30D03F5F4629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3D81DED9-11FD-A34C-99FA-A00C41E66390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CA792DD-B156-8841-ABE7-CDB7AFCFD8AB}">
      <dgm:prSet/>
      <dgm:spPr/>
      <dgm:t>
        <a:bodyPr/>
        <a:lstStyle/>
        <a:p>
          <a:pPr rtl="0"/>
          <a:r>
            <a:rPr lang="en-US" smtClean="0">
              <a:latin typeface="Times" charset="0"/>
              <a:ea typeface="ＭＳ Ｐゴシック" charset="-128"/>
            </a:rPr>
            <a:t>Ambivalence</a:t>
          </a:r>
          <a:endParaRPr lang="en-US" dirty="0"/>
        </a:p>
      </dgm:t>
    </dgm:pt>
    <dgm:pt modelId="{71074226-B52D-914A-AF28-79B1B216E3BA}" type="parTrans" cxnId="{B97C743C-850E-AA47-A8C3-BD76B67424E5}">
      <dgm:prSet/>
      <dgm:spPr/>
      <dgm:t>
        <a:bodyPr/>
        <a:lstStyle/>
        <a:p>
          <a:endParaRPr lang="en-US"/>
        </a:p>
      </dgm:t>
    </dgm:pt>
    <dgm:pt modelId="{7F3B119E-BE76-C648-BE38-76BA281CEFB5}" type="sibTrans" cxnId="{B97C743C-850E-AA47-A8C3-BD76B67424E5}">
      <dgm:prSet/>
      <dgm:spPr/>
      <dgm:t>
        <a:bodyPr/>
        <a:lstStyle/>
        <a:p>
          <a:endParaRPr lang="en-US"/>
        </a:p>
      </dgm:t>
    </dgm:pt>
    <dgm:pt modelId="{92D06FA0-4538-9742-9DAC-23130C436C70}">
      <dgm:prSet/>
      <dgm:spPr/>
      <dgm:t>
        <a:bodyPr/>
        <a:lstStyle/>
        <a:p>
          <a:r>
            <a:rPr lang="en-US" smtClean="0">
              <a:latin typeface="Times" charset="0"/>
              <a:ea typeface="ＭＳ Ｐゴシック" charset="-128"/>
            </a:rPr>
            <a:t>Existential duality</a:t>
          </a:r>
          <a:endParaRPr lang="en-US" dirty="0">
            <a:latin typeface="Times" charset="0"/>
            <a:ea typeface="ＭＳ Ｐゴシック" charset="-128"/>
          </a:endParaRPr>
        </a:p>
      </dgm:t>
    </dgm:pt>
    <dgm:pt modelId="{EDA2E76C-5C02-5B4C-AA9F-AA142FBC3C42}" type="parTrans" cxnId="{A8A3F945-53ED-F840-924D-CCCC170844E5}">
      <dgm:prSet/>
      <dgm:spPr/>
      <dgm:t>
        <a:bodyPr/>
        <a:lstStyle/>
        <a:p>
          <a:endParaRPr lang="en-US"/>
        </a:p>
      </dgm:t>
    </dgm:pt>
    <dgm:pt modelId="{C8A8DD82-A425-1445-B5E8-2F0B43398F15}" type="sibTrans" cxnId="{A8A3F945-53ED-F840-924D-CCCC170844E5}">
      <dgm:prSet/>
      <dgm:spPr/>
      <dgm:t>
        <a:bodyPr/>
        <a:lstStyle/>
        <a:p>
          <a:endParaRPr lang="en-US"/>
        </a:p>
      </dgm:t>
    </dgm:pt>
    <dgm:pt modelId="{4D6EAAD3-AA6E-294B-B776-F00560EC9EA4}">
      <dgm:prSet/>
      <dgm:spPr/>
      <dgm:t>
        <a:bodyPr/>
        <a:lstStyle/>
        <a:p>
          <a:r>
            <a:rPr lang="en-US" smtClean="0">
              <a:latin typeface="Times" charset="0"/>
              <a:ea typeface="ＭＳ Ｐゴシック" charset="-128"/>
            </a:rPr>
            <a:t>Self depreciation</a:t>
          </a:r>
          <a:endParaRPr lang="en-US" dirty="0">
            <a:latin typeface="Times" charset="0"/>
            <a:ea typeface="ＭＳ Ｐゴシック" charset="-128"/>
          </a:endParaRPr>
        </a:p>
      </dgm:t>
    </dgm:pt>
    <dgm:pt modelId="{5786AE5D-A73C-6442-A99B-3A3110A3A3B4}" type="parTrans" cxnId="{B0BAE2D2-3CE0-434C-890F-D074A4D0D6B7}">
      <dgm:prSet/>
      <dgm:spPr/>
      <dgm:t>
        <a:bodyPr/>
        <a:lstStyle/>
        <a:p>
          <a:endParaRPr lang="en-US"/>
        </a:p>
      </dgm:t>
    </dgm:pt>
    <dgm:pt modelId="{224A04B0-F8B6-8049-9982-F3C109D9E44D}" type="sibTrans" cxnId="{B0BAE2D2-3CE0-434C-890F-D074A4D0D6B7}">
      <dgm:prSet/>
      <dgm:spPr/>
      <dgm:t>
        <a:bodyPr/>
        <a:lstStyle/>
        <a:p>
          <a:endParaRPr lang="en-US"/>
        </a:p>
      </dgm:t>
    </dgm:pt>
    <dgm:pt modelId="{8BB452DD-3E91-8E46-9639-617C40FDC474}">
      <dgm:prSet/>
      <dgm:spPr/>
      <dgm:t>
        <a:bodyPr/>
        <a:lstStyle/>
        <a:p>
          <a:r>
            <a:rPr lang="en-US" smtClean="0">
              <a:latin typeface="Times" charset="0"/>
              <a:ea typeface="ＭＳ Ｐゴシック" charset="-128"/>
            </a:rPr>
            <a:t>A basic distrust of oneself and one</a:t>
          </a:r>
          <a:r>
            <a:rPr lang="ja-JP" altLang="en-US" smtClean="0">
              <a:latin typeface="Times" charset="0"/>
              <a:ea typeface="ＭＳ Ｐゴシック" charset="-128"/>
            </a:rPr>
            <a:t>’</a:t>
          </a:r>
          <a:r>
            <a:rPr lang="en-US" altLang="ja-JP" smtClean="0">
              <a:latin typeface="Times" charset="0"/>
              <a:ea typeface="ＭＳ Ｐゴシック" charset="-128"/>
            </a:rPr>
            <a:t>s peer</a:t>
          </a:r>
          <a:endParaRPr lang="en-US" altLang="ja-JP" dirty="0">
            <a:latin typeface="Times" charset="0"/>
            <a:ea typeface="ＭＳ Ｐゴシック" charset="-128"/>
          </a:endParaRPr>
        </a:p>
      </dgm:t>
    </dgm:pt>
    <dgm:pt modelId="{7E0DE59B-3FFC-5B47-AFF3-2975EA34355B}" type="parTrans" cxnId="{A3388B18-03F5-8F43-887F-FE3CED759FE7}">
      <dgm:prSet/>
      <dgm:spPr/>
      <dgm:t>
        <a:bodyPr/>
        <a:lstStyle/>
        <a:p>
          <a:endParaRPr lang="en-US"/>
        </a:p>
      </dgm:t>
    </dgm:pt>
    <dgm:pt modelId="{1B00AAB6-84CB-D443-913C-7248C6978BD6}" type="sibTrans" cxnId="{A3388B18-03F5-8F43-887F-FE3CED759FE7}">
      <dgm:prSet/>
      <dgm:spPr/>
      <dgm:t>
        <a:bodyPr/>
        <a:lstStyle/>
        <a:p>
          <a:endParaRPr lang="en-US"/>
        </a:p>
      </dgm:t>
    </dgm:pt>
    <dgm:pt modelId="{74339DC2-B057-5746-AB41-9A1FB36CD428}">
      <dgm:prSet/>
      <dgm:spPr/>
      <dgm:t>
        <a:bodyPr/>
        <a:lstStyle/>
        <a:p>
          <a:r>
            <a:rPr lang="en-US" smtClean="0">
              <a:latin typeface="Times" charset="0"/>
              <a:ea typeface="ＭＳ Ｐゴシック" charset="-128"/>
            </a:rPr>
            <a:t>Horizontal violence</a:t>
          </a:r>
          <a:endParaRPr lang="en-US" dirty="0">
            <a:latin typeface="Times" charset="0"/>
            <a:ea typeface="ＭＳ Ｐゴシック" charset="-128"/>
          </a:endParaRPr>
        </a:p>
      </dgm:t>
    </dgm:pt>
    <dgm:pt modelId="{2D31DE24-5AEE-AE41-918F-C41453026F97}" type="parTrans" cxnId="{68DC1006-5782-8E4A-81E8-6077806A779A}">
      <dgm:prSet/>
      <dgm:spPr/>
      <dgm:t>
        <a:bodyPr/>
        <a:lstStyle/>
        <a:p>
          <a:endParaRPr lang="en-US"/>
        </a:p>
      </dgm:t>
    </dgm:pt>
    <dgm:pt modelId="{731AD67E-FC44-B649-B577-6D17E9604B8C}" type="sibTrans" cxnId="{68DC1006-5782-8E4A-81E8-6077806A779A}">
      <dgm:prSet/>
      <dgm:spPr/>
      <dgm:t>
        <a:bodyPr/>
        <a:lstStyle/>
        <a:p>
          <a:endParaRPr lang="en-US"/>
        </a:p>
      </dgm:t>
    </dgm:pt>
    <dgm:pt modelId="{9D646865-4D4F-8747-9446-61BE23BDE5DF}">
      <dgm:prSet/>
      <dgm:spPr/>
      <dgm:t>
        <a:bodyPr/>
        <a:lstStyle/>
        <a:p>
          <a:r>
            <a:rPr lang="en-US" smtClean="0">
              <a:latin typeface="Times" charset="0"/>
              <a:ea typeface="ＭＳ Ｐゴシック" charset="-128"/>
            </a:rPr>
            <a:t>Slave consciousness or fatalistic attitude</a:t>
          </a:r>
          <a:endParaRPr lang="en-US" dirty="0" smtClean="0">
            <a:latin typeface="Times" charset="0"/>
            <a:ea typeface="ＭＳ Ｐゴシック" charset="-128"/>
          </a:endParaRPr>
        </a:p>
      </dgm:t>
    </dgm:pt>
    <dgm:pt modelId="{6CDF58DA-0136-D244-843D-43876B96D547}" type="parTrans" cxnId="{2C2D209D-2DBD-B540-BC02-A224AAD65242}">
      <dgm:prSet/>
      <dgm:spPr/>
      <dgm:t>
        <a:bodyPr/>
        <a:lstStyle/>
        <a:p>
          <a:endParaRPr lang="en-US"/>
        </a:p>
      </dgm:t>
    </dgm:pt>
    <dgm:pt modelId="{E46C74FF-362E-8D4F-B8AC-7F576C69793E}" type="sibTrans" cxnId="{2C2D209D-2DBD-B540-BC02-A224AAD65242}">
      <dgm:prSet/>
      <dgm:spPr/>
      <dgm:t>
        <a:bodyPr/>
        <a:lstStyle/>
        <a:p>
          <a:endParaRPr lang="en-US"/>
        </a:p>
      </dgm:t>
    </dgm:pt>
    <dgm:pt modelId="{2547A10B-8A53-BD42-8358-F864425A07AE}" type="pres">
      <dgm:prSet presAssocID="{3D81DED9-11FD-A34C-99FA-A00C41E6639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406E49B-FE8C-424A-AADA-D3CE75DA1314}" type="pres">
      <dgm:prSet presAssocID="{DCA792DD-B156-8841-ABE7-CDB7AFCFD8AB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28F726-2AA0-7940-81AB-2033927FD299}" type="pres">
      <dgm:prSet presAssocID="{7F3B119E-BE76-C648-BE38-76BA281CEFB5}" presName="spacer" presStyleCnt="0"/>
      <dgm:spPr/>
    </dgm:pt>
    <dgm:pt modelId="{315CC572-AC06-704A-A8E4-6831F5E45AF4}" type="pres">
      <dgm:prSet presAssocID="{92D06FA0-4538-9742-9DAC-23130C436C70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E4F851-0B1A-B447-B071-06082B4D7B6F}" type="pres">
      <dgm:prSet presAssocID="{C8A8DD82-A425-1445-B5E8-2F0B43398F15}" presName="spacer" presStyleCnt="0"/>
      <dgm:spPr/>
    </dgm:pt>
    <dgm:pt modelId="{1F65D3AA-2455-0F49-B59D-5EC8FDCDA1E8}" type="pres">
      <dgm:prSet presAssocID="{4D6EAAD3-AA6E-294B-B776-F00560EC9EA4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03495A-5BBE-4542-879A-2233AA727C11}" type="pres">
      <dgm:prSet presAssocID="{224A04B0-F8B6-8049-9982-F3C109D9E44D}" presName="spacer" presStyleCnt="0"/>
      <dgm:spPr/>
    </dgm:pt>
    <dgm:pt modelId="{6FE92377-A24F-754B-848F-47DD971B9C72}" type="pres">
      <dgm:prSet presAssocID="{8BB452DD-3E91-8E46-9639-617C40FDC474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66BEFE-8DEC-CD41-9285-226C1C6CCCEA}" type="pres">
      <dgm:prSet presAssocID="{1B00AAB6-84CB-D443-913C-7248C6978BD6}" presName="spacer" presStyleCnt="0"/>
      <dgm:spPr/>
    </dgm:pt>
    <dgm:pt modelId="{5A7DE0CC-D9C4-B94F-A5FF-00C5305A80D2}" type="pres">
      <dgm:prSet presAssocID="{74339DC2-B057-5746-AB41-9A1FB36CD428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1EFF58-D44E-F742-B209-1B820A1C7BDC}" type="pres">
      <dgm:prSet presAssocID="{731AD67E-FC44-B649-B577-6D17E9604B8C}" presName="spacer" presStyleCnt="0"/>
      <dgm:spPr/>
    </dgm:pt>
    <dgm:pt modelId="{650B7885-92AA-8344-887D-8CB99F307F8B}" type="pres">
      <dgm:prSet presAssocID="{9D646865-4D4F-8747-9446-61BE23BDE5DF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97C743C-850E-AA47-A8C3-BD76B67424E5}" srcId="{3D81DED9-11FD-A34C-99FA-A00C41E66390}" destId="{DCA792DD-B156-8841-ABE7-CDB7AFCFD8AB}" srcOrd="0" destOrd="0" parTransId="{71074226-B52D-914A-AF28-79B1B216E3BA}" sibTransId="{7F3B119E-BE76-C648-BE38-76BA281CEFB5}"/>
    <dgm:cxn modelId="{EF8B7835-9C98-3A46-852C-FE4000AAD2B6}" type="presOf" srcId="{9D646865-4D4F-8747-9446-61BE23BDE5DF}" destId="{650B7885-92AA-8344-887D-8CB99F307F8B}" srcOrd="0" destOrd="0" presId="urn:microsoft.com/office/officeart/2005/8/layout/vList2"/>
    <dgm:cxn modelId="{2C2D209D-2DBD-B540-BC02-A224AAD65242}" srcId="{3D81DED9-11FD-A34C-99FA-A00C41E66390}" destId="{9D646865-4D4F-8747-9446-61BE23BDE5DF}" srcOrd="5" destOrd="0" parTransId="{6CDF58DA-0136-D244-843D-43876B96D547}" sibTransId="{E46C74FF-362E-8D4F-B8AC-7F576C69793E}"/>
    <dgm:cxn modelId="{6A442E4A-3757-F049-9E84-CCC3B5F91B6B}" type="presOf" srcId="{3D81DED9-11FD-A34C-99FA-A00C41E66390}" destId="{2547A10B-8A53-BD42-8358-F864425A07AE}" srcOrd="0" destOrd="0" presId="urn:microsoft.com/office/officeart/2005/8/layout/vList2"/>
    <dgm:cxn modelId="{A5C211F9-7DFF-4A47-931C-EDF02E7852F9}" type="presOf" srcId="{74339DC2-B057-5746-AB41-9A1FB36CD428}" destId="{5A7DE0CC-D9C4-B94F-A5FF-00C5305A80D2}" srcOrd="0" destOrd="0" presId="urn:microsoft.com/office/officeart/2005/8/layout/vList2"/>
    <dgm:cxn modelId="{19EE9E90-F0CB-824C-ABA6-1870D5C2B5BB}" type="presOf" srcId="{DCA792DD-B156-8841-ABE7-CDB7AFCFD8AB}" destId="{3406E49B-FE8C-424A-AADA-D3CE75DA1314}" srcOrd="0" destOrd="0" presId="urn:microsoft.com/office/officeart/2005/8/layout/vList2"/>
    <dgm:cxn modelId="{68DC1006-5782-8E4A-81E8-6077806A779A}" srcId="{3D81DED9-11FD-A34C-99FA-A00C41E66390}" destId="{74339DC2-B057-5746-AB41-9A1FB36CD428}" srcOrd="4" destOrd="0" parTransId="{2D31DE24-5AEE-AE41-918F-C41453026F97}" sibTransId="{731AD67E-FC44-B649-B577-6D17E9604B8C}"/>
    <dgm:cxn modelId="{571FE039-DFEF-E447-BFEC-9A9E29417E5C}" type="presOf" srcId="{4D6EAAD3-AA6E-294B-B776-F00560EC9EA4}" destId="{1F65D3AA-2455-0F49-B59D-5EC8FDCDA1E8}" srcOrd="0" destOrd="0" presId="urn:microsoft.com/office/officeart/2005/8/layout/vList2"/>
    <dgm:cxn modelId="{725CC3F2-4BCE-C84E-B455-5C7526161780}" type="presOf" srcId="{92D06FA0-4538-9742-9DAC-23130C436C70}" destId="{315CC572-AC06-704A-A8E4-6831F5E45AF4}" srcOrd="0" destOrd="0" presId="urn:microsoft.com/office/officeart/2005/8/layout/vList2"/>
    <dgm:cxn modelId="{B0BAE2D2-3CE0-434C-890F-D074A4D0D6B7}" srcId="{3D81DED9-11FD-A34C-99FA-A00C41E66390}" destId="{4D6EAAD3-AA6E-294B-B776-F00560EC9EA4}" srcOrd="2" destOrd="0" parTransId="{5786AE5D-A73C-6442-A99B-3A3110A3A3B4}" sibTransId="{224A04B0-F8B6-8049-9982-F3C109D9E44D}"/>
    <dgm:cxn modelId="{A8A3F945-53ED-F840-924D-CCCC170844E5}" srcId="{3D81DED9-11FD-A34C-99FA-A00C41E66390}" destId="{92D06FA0-4538-9742-9DAC-23130C436C70}" srcOrd="1" destOrd="0" parTransId="{EDA2E76C-5C02-5B4C-AA9F-AA142FBC3C42}" sibTransId="{C8A8DD82-A425-1445-B5E8-2F0B43398F15}"/>
    <dgm:cxn modelId="{7F038BF8-6F79-4744-B5D6-4116C944B336}" type="presOf" srcId="{8BB452DD-3E91-8E46-9639-617C40FDC474}" destId="{6FE92377-A24F-754B-848F-47DD971B9C72}" srcOrd="0" destOrd="0" presId="urn:microsoft.com/office/officeart/2005/8/layout/vList2"/>
    <dgm:cxn modelId="{A3388B18-03F5-8F43-887F-FE3CED759FE7}" srcId="{3D81DED9-11FD-A34C-99FA-A00C41E66390}" destId="{8BB452DD-3E91-8E46-9639-617C40FDC474}" srcOrd="3" destOrd="0" parTransId="{7E0DE59B-3FFC-5B47-AFF3-2975EA34355B}" sibTransId="{1B00AAB6-84CB-D443-913C-7248C6978BD6}"/>
    <dgm:cxn modelId="{C8D9A513-C2CD-7047-94D3-E141A23AD9C8}" type="presParOf" srcId="{2547A10B-8A53-BD42-8358-F864425A07AE}" destId="{3406E49B-FE8C-424A-AADA-D3CE75DA1314}" srcOrd="0" destOrd="0" presId="urn:microsoft.com/office/officeart/2005/8/layout/vList2"/>
    <dgm:cxn modelId="{6A23E1AF-D124-FC4E-BEE7-294641354FE7}" type="presParOf" srcId="{2547A10B-8A53-BD42-8358-F864425A07AE}" destId="{D428F726-2AA0-7940-81AB-2033927FD299}" srcOrd="1" destOrd="0" presId="urn:microsoft.com/office/officeart/2005/8/layout/vList2"/>
    <dgm:cxn modelId="{F667D27D-E3B4-ED48-B8B7-0635965D949A}" type="presParOf" srcId="{2547A10B-8A53-BD42-8358-F864425A07AE}" destId="{315CC572-AC06-704A-A8E4-6831F5E45AF4}" srcOrd="2" destOrd="0" presId="urn:microsoft.com/office/officeart/2005/8/layout/vList2"/>
    <dgm:cxn modelId="{A911437C-2A22-BC4B-903A-D7DD04C17E24}" type="presParOf" srcId="{2547A10B-8A53-BD42-8358-F864425A07AE}" destId="{D5E4F851-0B1A-B447-B071-06082B4D7B6F}" srcOrd="3" destOrd="0" presId="urn:microsoft.com/office/officeart/2005/8/layout/vList2"/>
    <dgm:cxn modelId="{D8FDF72B-41B6-5F4B-9931-7992A8FD5732}" type="presParOf" srcId="{2547A10B-8A53-BD42-8358-F864425A07AE}" destId="{1F65D3AA-2455-0F49-B59D-5EC8FDCDA1E8}" srcOrd="4" destOrd="0" presId="urn:microsoft.com/office/officeart/2005/8/layout/vList2"/>
    <dgm:cxn modelId="{ED7434FE-4C46-3D44-905A-BFF09884FB03}" type="presParOf" srcId="{2547A10B-8A53-BD42-8358-F864425A07AE}" destId="{5803495A-5BBE-4542-879A-2233AA727C11}" srcOrd="5" destOrd="0" presId="urn:microsoft.com/office/officeart/2005/8/layout/vList2"/>
    <dgm:cxn modelId="{0BDF2ABA-12EA-AA49-966A-881865E1965D}" type="presParOf" srcId="{2547A10B-8A53-BD42-8358-F864425A07AE}" destId="{6FE92377-A24F-754B-848F-47DD971B9C72}" srcOrd="6" destOrd="0" presId="urn:microsoft.com/office/officeart/2005/8/layout/vList2"/>
    <dgm:cxn modelId="{ABAD99A2-4C7F-3644-9B45-E3456FC74A0A}" type="presParOf" srcId="{2547A10B-8A53-BD42-8358-F864425A07AE}" destId="{4666BEFE-8DEC-CD41-9285-226C1C6CCCEA}" srcOrd="7" destOrd="0" presId="urn:microsoft.com/office/officeart/2005/8/layout/vList2"/>
    <dgm:cxn modelId="{09507E41-E6C9-6E4B-85E6-ED2F4A783547}" type="presParOf" srcId="{2547A10B-8A53-BD42-8358-F864425A07AE}" destId="{5A7DE0CC-D9C4-B94F-A5FF-00C5305A80D2}" srcOrd="8" destOrd="0" presId="urn:microsoft.com/office/officeart/2005/8/layout/vList2"/>
    <dgm:cxn modelId="{59D58493-3615-D246-8E42-E3D00831242F}" type="presParOf" srcId="{2547A10B-8A53-BD42-8358-F864425A07AE}" destId="{011EFF58-D44E-F742-B209-1B820A1C7BDC}" srcOrd="9" destOrd="0" presId="urn:microsoft.com/office/officeart/2005/8/layout/vList2"/>
    <dgm:cxn modelId="{4DD6C6AF-FEC6-FC4C-99EF-6B71CC9F2B67}" type="presParOf" srcId="{2547A10B-8A53-BD42-8358-F864425A07AE}" destId="{650B7885-92AA-8344-887D-8CB99F307F8B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3A917476-258C-0D43-9EDF-ABE7DAB82381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3140C8B-10B0-1949-A1D3-F572600D1F5F}">
      <dgm:prSet phldrT="[Text]"/>
      <dgm:spPr/>
      <dgm:t>
        <a:bodyPr/>
        <a:lstStyle/>
        <a:p>
          <a:r>
            <a:rPr lang="en-US" smtClean="0">
              <a:latin typeface="Times" charset="0"/>
              <a:ea typeface="ＭＳ Ｐゴシック" charset="-128"/>
            </a:rPr>
            <a:t>Slave consciousness or fatalistic attitude</a:t>
          </a:r>
          <a:endParaRPr lang="en-US" dirty="0"/>
        </a:p>
      </dgm:t>
    </dgm:pt>
    <dgm:pt modelId="{C0EE4063-805D-3145-BD47-0FA155618880}" type="parTrans" cxnId="{08C0FBDF-14FF-694C-9555-47D04B185B92}">
      <dgm:prSet/>
      <dgm:spPr/>
      <dgm:t>
        <a:bodyPr/>
        <a:lstStyle/>
        <a:p>
          <a:endParaRPr lang="en-US"/>
        </a:p>
      </dgm:t>
    </dgm:pt>
    <dgm:pt modelId="{B4FA5D29-141A-C44E-B581-52C35E44D492}" type="sibTrans" cxnId="{08C0FBDF-14FF-694C-9555-47D04B185B92}">
      <dgm:prSet/>
      <dgm:spPr/>
      <dgm:t>
        <a:bodyPr/>
        <a:lstStyle/>
        <a:p>
          <a:endParaRPr lang="en-US"/>
        </a:p>
      </dgm:t>
    </dgm:pt>
    <dgm:pt modelId="{EE0383CA-7E85-3D4E-B9D3-52F24989DB3D}">
      <dgm:prSet/>
      <dgm:spPr/>
      <dgm:t>
        <a:bodyPr/>
        <a:lstStyle/>
        <a:p>
          <a:r>
            <a:rPr lang="en-US" smtClean="0">
              <a:latin typeface="Times" charset="0"/>
              <a:ea typeface="ＭＳ Ｐゴシック" charset="-128"/>
            </a:rPr>
            <a:t>Pervasive, magical belief in the power &amp; invulnerability of the oppressor</a:t>
          </a:r>
          <a:endParaRPr lang="en-US" dirty="0">
            <a:latin typeface="Times" charset="0"/>
            <a:ea typeface="ＭＳ Ｐゴシック" charset="-128"/>
          </a:endParaRPr>
        </a:p>
      </dgm:t>
    </dgm:pt>
    <dgm:pt modelId="{F7476EF1-7302-BC45-ADFC-4CC7B9292761}" type="parTrans" cxnId="{2DECAB5B-5B11-F14A-8A05-275206FCD0F3}">
      <dgm:prSet/>
      <dgm:spPr/>
      <dgm:t>
        <a:bodyPr/>
        <a:lstStyle/>
        <a:p>
          <a:endParaRPr lang="en-US"/>
        </a:p>
      </dgm:t>
    </dgm:pt>
    <dgm:pt modelId="{96B18417-7D49-CC44-BCA7-97AD34B68260}" type="sibTrans" cxnId="{2DECAB5B-5B11-F14A-8A05-275206FCD0F3}">
      <dgm:prSet/>
      <dgm:spPr/>
      <dgm:t>
        <a:bodyPr/>
        <a:lstStyle/>
        <a:p>
          <a:endParaRPr lang="en-US"/>
        </a:p>
      </dgm:t>
    </dgm:pt>
    <dgm:pt modelId="{FF1EF086-4AE2-E148-BBE9-E8D6A23D18B2}">
      <dgm:prSet/>
      <dgm:spPr/>
      <dgm:t>
        <a:bodyPr/>
        <a:lstStyle/>
        <a:p>
          <a:r>
            <a:rPr lang="en-US" smtClean="0">
              <a:latin typeface="Times" charset="0"/>
              <a:ea typeface="ＭＳ Ｐゴシック" charset="-128"/>
            </a:rPr>
            <a:t>Emotional dependence on the oppressor</a:t>
          </a:r>
          <a:endParaRPr lang="en-US" dirty="0">
            <a:latin typeface="Times" charset="0"/>
            <a:ea typeface="ＭＳ Ｐゴシック" charset="-128"/>
          </a:endParaRPr>
        </a:p>
      </dgm:t>
    </dgm:pt>
    <dgm:pt modelId="{D1D94AB7-26C6-3E4D-B642-8806D0E4855C}" type="parTrans" cxnId="{D6B664A6-769A-DD4A-AD63-CA93675D6CA7}">
      <dgm:prSet/>
      <dgm:spPr/>
      <dgm:t>
        <a:bodyPr/>
        <a:lstStyle/>
        <a:p>
          <a:endParaRPr lang="en-US"/>
        </a:p>
      </dgm:t>
    </dgm:pt>
    <dgm:pt modelId="{BDABABF8-EDD6-FC4F-889C-7ADAFFF394C2}" type="sibTrans" cxnId="{D6B664A6-769A-DD4A-AD63-CA93675D6CA7}">
      <dgm:prSet/>
      <dgm:spPr/>
      <dgm:t>
        <a:bodyPr/>
        <a:lstStyle/>
        <a:p>
          <a:endParaRPr lang="en-US"/>
        </a:p>
      </dgm:t>
    </dgm:pt>
    <dgm:pt modelId="{A8A9AA94-A01C-D241-A37A-211A78330D29}">
      <dgm:prSet/>
      <dgm:spPr/>
      <dgm:t>
        <a:bodyPr/>
        <a:lstStyle/>
        <a:p>
          <a:r>
            <a:rPr lang="en-US" smtClean="0">
              <a:latin typeface="Times" charset="0"/>
              <a:ea typeface="ＭＳ Ｐゴシック" charset="-128"/>
            </a:rPr>
            <a:t>Fear of freedom(loosing the dependence) of backlash (worse repression)</a:t>
          </a:r>
          <a:endParaRPr lang="en-US" dirty="0">
            <a:latin typeface="Times" charset="0"/>
            <a:ea typeface="ＭＳ Ｐゴシック" charset="-128"/>
          </a:endParaRPr>
        </a:p>
      </dgm:t>
    </dgm:pt>
    <dgm:pt modelId="{90489185-FADA-AA4F-9D25-FF417C6DD110}" type="parTrans" cxnId="{A8F13737-6456-B744-91C5-6E930166AA36}">
      <dgm:prSet/>
      <dgm:spPr/>
      <dgm:t>
        <a:bodyPr/>
        <a:lstStyle/>
        <a:p>
          <a:endParaRPr lang="en-US"/>
        </a:p>
      </dgm:t>
    </dgm:pt>
    <dgm:pt modelId="{2B13681D-88D4-7B46-91C3-5B8DC4A31DEB}" type="sibTrans" cxnId="{A8F13737-6456-B744-91C5-6E930166AA36}">
      <dgm:prSet/>
      <dgm:spPr/>
      <dgm:t>
        <a:bodyPr/>
        <a:lstStyle/>
        <a:p>
          <a:endParaRPr lang="en-US"/>
        </a:p>
      </dgm:t>
    </dgm:pt>
    <dgm:pt modelId="{58FAB534-2E93-4E44-9B0E-727DE0F1E5BF}" type="pres">
      <dgm:prSet presAssocID="{3A917476-258C-0D43-9EDF-ABE7DAB8238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3F53D9-1EFB-5C4D-BF1A-8EB9E179CCE2}" type="pres">
      <dgm:prSet presAssocID="{73140C8B-10B0-1949-A1D3-F572600D1F5F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819E68-0370-C94B-B642-0F3D208CA777}" type="pres">
      <dgm:prSet presAssocID="{B4FA5D29-141A-C44E-B581-52C35E44D492}" presName="spacer" presStyleCnt="0"/>
      <dgm:spPr/>
    </dgm:pt>
    <dgm:pt modelId="{773CD1A4-86FF-894F-8A9B-AC6DA363B2C8}" type="pres">
      <dgm:prSet presAssocID="{EE0383CA-7E85-3D4E-B9D3-52F24989DB3D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23C693-49ED-A24F-8FDF-6CC64909F178}" type="pres">
      <dgm:prSet presAssocID="{96B18417-7D49-CC44-BCA7-97AD34B68260}" presName="spacer" presStyleCnt="0"/>
      <dgm:spPr/>
    </dgm:pt>
    <dgm:pt modelId="{EE5C44A0-ECBB-2C4A-9ECE-B435B0F4AD46}" type="pres">
      <dgm:prSet presAssocID="{FF1EF086-4AE2-E148-BBE9-E8D6A23D18B2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A18279-AEA0-324C-9860-A1AF8C7646BD}" type="pres">
      <dgm:prSet presAssocID="{BDABABF8-EDD6-FC4F-889C-7ADAFFF394C2}" presName="spacer" presStyleCnt="0"/>
      <dgm:spPr/>
    </dgm:pt>
    <dgm:pt modelId="{C40791FA-8AD2-CF45-8388-8806EC72315F}" type="pres">
      <dgm:prSet presAssocID="{A8A9AA94-A01C-D241-A37A-211A78330D29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8F13737-6456-B744-91C5-6E930166AA36}" srcId="{3A917476-258C-0D43-9EDF-ABE7DAB82381}" destId="{A8A9AA94-A01C-D241-A37A-211A78330D29}" srcOrd="3" destOrd="0" parTransId="{90489185-FADA-AA4F-9D25-FF417C6DD110}" sibTransId="{2B13681D-88D4-7B46-91C3-5B8DC4A31DEB}"/>
    <dgm:cxn modelId="{2DECAB5B-5B11-F14A-8A05-275206FCD0F3}" srcId="{3A917476-258C-0D43-9EDF-ABE7DAB82381}" destId="{EE0383CA-7E85-3D4E-B9D3-52F24989DB3D}" srcOrd="1" destOrd="0" parTransId="{F7476EF1-7302-BC45-ADFC-4CC7B9292761}" sibTransId="{96B18417-7D49-CC44-BCA7-97AD34B68260}"/>
    <dgm:cxn modelId="{0C8FC35E-F5CE-F54F-B72C-8FC78CC06499}" type="presOf" srcId="{EE0383CA-7E85-3D4E-B9D3-52F24989DB3D}" destId="{773CD1A4-86FF-894F-8A9B-AC6DA363B2C8}" srcOrd="0" destOrd="0" presId="urn:microsoft.com/office/officeart/2005/8/layout/vList2"/>
    <dgm:cxn modelId="{C84A4529-6E61-F944-B39D-9A98C884895F}" type="presOf" srcId="{FF1EF086-4AE2-E148-BBE9-E8D6A23D18B2}" destId="{EE5C44A0-ECBB-2C4A-9ECE-B435B0F4AD46}" srcOrd="0" destOrd="0" presId="urn:microsoft.com/office/officeart/2005/8/layout/vList2"/>
    <dgm:cxn modelId="{60560760-5BED-4B44-B223-DDFE76FD631C}" type="presOf" srcId="{3A917476-258C-0D43-9EDF-ABE7DAB82381}" destId="{58FAB534-2E93-4E44-9B0E-727DE0F1E5BF}" srcOrd="0" destOrd="0" presId="urn:microsoft.com/office/officeart/2005/8/layout/vList2"/>
    <dgm:cxn modelId="{08C0FBDF-14FF-694C-9555-47D04B185B92}" srcId="{3A917476-258C-0D43-9EDF-ABE7DAB82381}" destId="{73140C8B-10B0-1949-A1D3-F572600D1F5F}" srcOrd="0" destOrd="0" parTransId="{C0EE4063-805D-3145-BD47-0FA155618880}" sibTransId="{B4FA5D29-141A-C44E-B581-52C35E44D492}"/>
    <dgm:cxn modelId="{11B3CB18-71ED-A349-9ADA-781C0A667AB2}" type="presOf" srcId="{A8A9AA94-A01C-D241-A37A-211A78330D29}" destId="{C40791FA-8AD2-CF45-8388-8806EC72315F}" srcOrd="0" destOrd="0" presId="urn:microsoft.com/office/officeart/2005/8/layout/vList2"/>
    <dgm:cxn modelId="{149CF80D-EA04-3F46-8E67-0671794FB7F4}" type="presOf" srcId="{73140C8B-10B0-1949-A1D3-F572600D1F5F}" destId="{383F53D9-1EFB-5C4D-BF1A-8EB9E179CCE2}" srcOrd="0" destOrd="0" presId="urn:microsoft.com/office/officeart/2005/8/layout/vList2"/>
    <dgm:cxn modelId="{D6B664A6-769A-DD4A-AD63-CA93675D6CA7}" srcId="{3A917476-258C-0D43-9EDF-ABE7DAB82381}" destId="{FF1EF086-4AE2-E148-BBE9-E8D6A23D18B2}" srcOrd="2" destOrd="0" parTransId="{D1D94AB7-26C6-3E4D-B642-8806D0E4855C}" sibTransId="{BDABABF8-EDD6-FC4F-889C-7ADAFFF394C2}"/>
    <dgm:cxn modelId="{B1852D93-88C8-1F45-959D-0918111C9000}" type="presParOf" srcId="{58FAB534-2E93-4E44-9B0E-727DE0F1E5BF}" destId="{383F53D9-1EFB-5C4D-BF1A-8EB9E179CCE2}" srcOrd="0" destOrd="0" presId="urn:microsoft.com/office/officeart/2005/8/layout/vList2"/>
    <dgm:cxn modelId="{2564B1F5-FC6F-EE4C-A37A-CF6261B46CAE}" type="presParOf" srcId="{58FAB534-2E93-4E44-9B0E-727DE0F1E5BF}" destId="{60819E68-0370-C94B-B642-0F3D208CA777}" srcOrd="1" destOrd="0" presId="urn:microsoft.com/office/officeart/2005/8/layout/vList2"/>
    <dgm:cxn modelId="{6D3CD8B3-6B2D-CF41-AF0C-2E2A86D31DC0}" type="presParOf" srcId="{58FAB534-2E93-4E44-9B0E-727DE0F1E5BF}" destId="{773CD1A4-86FF-894F-8A9B-AC6DA363B2C8}" srcOrd="2" destOrd="0" presId="urn:microsoft.com/office/officeart/2005/8/layout/vList2"/>
    <dgm:cxn modelId="{04E6564E-A392-CE49-9306-3460149E457C}" type="presParOf" srcId="{58FAB534-2E93-4E44-9B0E-727DE0F1E5BF}" destId="{1123C693-49ED-A24F-8FDF-6CC64909F178}" srcOrd="3" destOrd="0" presId="urn:microsoft.com/office/officeart/2005/8/layout/vList2"/>
    <dgm:cxn modelId="{C2B4660E-F60C-1C48-8878-D20B6F8740CB}" type="presParOf" srcId="{58FAB534-2E93-4E44-9B0E-727DE0F1E5BF}" destId="{EE5C44A0-ECBB-2C4A-9ECE-B435B0F4AD46}" srcOrd="4" destOrd="0" presId="urn:microsoft.com/office/officeart/2005/8/layout/vList2"/>
    <dgm:cxn modelId="{F6E2528F-A363-8747-9F1E-237B6925320A}" type="presParOf" srcId="{58FAB534-2E93-4E44-9B0E-727DE0F1E5BF}" destId="{F0A18279-AEA0-324C-9860-A1AF8C7646BD}" srcOrd="5" destOrd="0" presId="urn:microsoft.com/office/officeart/2005/8/layout/vList2"/>
    <dgm:cxn modelId="{2B63ED5B-656E-A54A-899E-E3026E0489BC}" type="presParOf" srcId="{58FAB534-2E93-4E44-9B0E-727DE0F1E5BF}" destId="{C40791FA-8AD2-CF45-8388-8806EC72315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3738C341-8BBA-064C-95FF-EB9963D8585F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5B24545-6574-3C4A-8113-97DCDE8FE0F7}">
      <dgm:prSet/>
      <dgm:spPr/>
      <dgm:t>
        <a:bodyPr/>
        <a:lstStyle/>
        <a:p>
          <a:pPr rtl="0"/>
          <a:r>
            <a:rPr lang="en-US" dirty="0" smtClean="0"/>
            <a:t>Their way is the best way</a:t>
          </a:r>
          <a:endParaRPr lang="en-US" dirty="0"/>
        </a:p>
      </dgm:t>
    </dgm:pt>
    <dgm:pt modelId="{CB53F4C3-574E-6443-800F-0ADBF5FDFA59}" type="parTrans" cxnId="{61834DB4-A56B-4A4E-9CC9-B093FF13586A}">
      <dgm:prSet/>
      <dgm:spPr/>
      <dgm:t>
        <a:bodyPr/>
        <a:lstStyle/>
        <a:p>
          <a:endParaRPr lang="en-US"/>
        </a:p>
      </dgm:t>
    </dgm:pt>
    <dgm:pt modelId="{605521ED-9D2D-4C4D-A743-17FA92F9443E}" type="sibTrans" cxnId="{61834DB4-A56B-4A4E-9CC9-B093FF13586A}">
      <dgm:prSet/>
      <dgm:spPr/>
      <dgm:t>
        <a:bodyPr/>
        <a:lstStyle/>
        <a:p>
          <a:endParaRPr lang="en-US"/>
        </a:p>
      </dgm:t>
    </dgm:pt>
    <dgm:pt modelId="{3A95E64B-30D3-524F-8D67-5FD785EB0357}">
      <dgm:prSet/>
      <dgm:spPr/>
      <dgm:t>
        <a:bodyPr/>
        <a:lstStyle/>
        <a:p>
          <a:pPr rtl="0"/>
          <a:r>
            <a:rPr lang="en-US" dirty="0" smtClean="0"/>
            <a:t>Pejorative view of the oppressed</a:t>
          </a:r>
          <a:endParaRPr lang="en-US" dirty="0"/>
        </a:p>
      </dgm:t>
    </dgm:pt>
    <dgm:pt modelId="{56053C34-E2C5-8343-BE20-72A767F642F4}" type="parTrans" cxnId="{5FCC6D3D-A04C-6B4C-B217-79EDBA15658B}">
      <dgm:prSet/>
      <dgm:spPr/>
      <dgm:t>
        <a:bodyPr/>
        <a:lstStyle/>
        <a:p>
          <a:endParaRPr lang="en-US"/>
        </a:p>
      </dgm:t>
    </dgm:pt>
    <dgm:pt modelId="{1859E25C-A417-054F-8D4A-86A210890E32}" type="sibTrans" cxnId="{5FCC6D3D-A04C-6B4C-B217-79EDBA15658B}">
      <dgm:prSet/>
      <dgm:spPr/>
      <dgm:t>
        <a:bodyPr/>
        <a:lstStyle/>
        <a:p>
          <a:endParaRPr lang="en-US"/>
        </a:p>
      </dgm:t>
    </dgm:pt>
    <dgm:pt modelId="{1BC58A1C-37B6-F54B-999A-7A7D0CC75E34}">
      <dgm:prSet/>
      <dgm:spPr/>
      <dgm:t>
        <a:bodyPr/>
        <a:lstStyle/>
        <a:p>
          <a:pPr rtl="0"/>
          <a:r>
            <a:rPr lang="en-US" dirty="0" smtClean="0"/>
            <a:t>Automatic assumption the oppressed want to change and become like them</a:t>
          </a:r>
          <a:endParaRPr lang="en-US" dirty="0"/>
        </a:p>
      </dgm:t>
    </dgm:pt>
    <dgm:pt modelId="{A95A1287-658F-944E-8FB4-813C15F651B4}" type="parTrans" cxnId="{ACFE1250-544E-314A-BDB6-2D5C87A99A69}">
      <dgm:prSet/>
      <dgm:spPr/>
      <dgm:t>
        <a:bodyPr/>
        <a:lstStyle/>
        <a:p>
          <a:endParaRPr lang="en-US"/>
        </a:p>
      </dgm:t>
    </dgm:pt>
    <dgm:pt modelId="{8E4435A1-B7CC-BE4B-AA80-93666AC575DD}" type="sibTrans" cxnId="{ACFE1250-544E-314A-BDB6-2D5C87A99A69}">
      <dgm:prSet/>
      <dgm:spPr/>
      <dgm:t>
        <a:bodyPr/>
        <a:lstStyle/>
        <a:p>
          <a:endParaRPr lang="en-US"/>
        </a:p>
      </dgm:t>
    </dgm:pt>
    <dgm:pt modelId="{FBE269E4-DB94-4B46-8287-04F8714E64CD}">
      <dgm:prSet/>
      <dgm:spPr/>
      <dgm:t>
        <a:bodyPr/>
        <a:lstStyle/>
        <a:p>
          <a:pPr rtl="0"/>
          <a:r>
            <a:rPr lang="en-US" dirty="0" smtClean="0"/>
            <a:t>Take charge attitude</a:t>
          </a:r>
          <a:endParaRPr lang="en-US" dirty="0"/>
        </a:p>
      </dgm:t>
    </dgm:pt>
    <dgm:pt modelId="{FB224D46-E4AE-EF42-89D2-27DA046A36E9}" type="parTrans" cxnId="{C106912D-DBFA-654C-A2EC-330125261BC7}">
      <dgm:prSet/>
      <dgm:spPr/>
      <dgm:t>
        <a:bodyPr/>
        <a:lstStyle/>
        <a:p>
          <a:endParaRPr lang="en-US"/>
        </a:p>
      </dgm:t>
    </dgm:pt>
    <dgm:pt modelId="{0C1D6EC3-55FB-544B-A068-4B1D75F0ABBC}" type="sibTrans" cxnId="{C106912D-DBFA-654C-A2EC-330125261BC7}">
      <dgm:prSet/>
      <dgm:spPr/>
      <dgm:t>
        <a:bodyPr/>
        <a:lstStyle/>
        <a:p>
          <a:endParaRPr lang="en-US"/>
        </a:p>
      </dgm:t>
    </dgm:pt>
    <dgm:pt modelId="{290EAA61-4D16-9045-90FA-7FF183E629CA}" type="pres">
      <dgm:prSet presAssocID="{3738C341-8BBA-064C-95FF-EB9963D8585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FF897F3-E105-5C43-8B3F-6176926651E7}" type="pres">
      <dgm:prSet presAssocID="{75B24545-6574-3C4A-8113-97DCDE8FE0F7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D6433E-88C0-344F-A634-D940C37B913D}" type="pres">
      <dgm:prSet presAssocID="{605521ED-9D2D-4C4D-A743-17FA92F9443E}" presName="spacer" presStyleCnt="0"/>
      <dgm:spPr/>
    </dgm:pt>
    <dgm:pt modelId="{D59B6F2A-596B-ED47-ACF5-361BEB2926E6}" type="pres">
      <dgm:prSet presAssocID="{3A95E64B-30D3-524F-8D67-5FD785EB0357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4D9B30-D960-A740-A557-7A8597EB79A8}" type="pres">
      <dgm:prSet presAssocID="{1859E25C-A417-054F-8D4A-86A210890E32}" presName="spacer" presStyleCnt="0"/>
      <dgm:spPr/>
    </dgm:pt>
    <dgm:pt modelId="{B9A11CC9-1E09-D84F-AD2A-0EA420CE8ABF}" type="pres">
      <dgm:prSet presAssocID="{1BC58A1C-37B6-F54B-999A-7A7D0CC75E34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A24047-280A-4E42-AF93-1EEFAEED94A2}" type="pres">
      <dgm:prSet presAssocID="{8E4435A1-B7CC-BE4B-AA80-93666AC575DD}" presName="spacer" presStyleCnt="0"/>
      <dgm:spPr/>
    </dgm:pt>
    <dgm:pt modelId="{A1BE88CE-B3DE-604A-9F99-E14C3E8565A3}" type="pres">
      <dgm:prSet presAssocID="{FBE269E4-DB94-4B46-8287-04F8714E64CD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AEC4BA3-3D56-B34F-B162-DA0E594A77E1}" type="presOf" srcId="{3738C341-8BBA-064C-95FF-EB9963D8585F}" destId="{290EAA61-4D16-9045-90FA-7FF183E629CA}" srcOrd="0" destOrd="0" presId="urn:microsoft.com/office/officeart/2005/8/layout/vList2"/>
    <dgm:cxn modelId="{150B3CBD-ACF1-BE4C-B9C2-E9B8F70A9BCC}" type="presOf" srcId="{FBE269E4-DB94-4B46-8287-04F8714E64CD}" destId="{A1BE88CE-B3DE-604A-9F99-E14C3E8565A3}" srcOrd="0" destOrd="0" presId="urn:microsoft.com/office/officeart/2005/8/layout/vList2"/>
    <dgm:cxn modelId="{ACFE1250-544E-314A-BDB6-2D5C87A99A69}" srcId="{3738C341-8BBA-064C-95FF-EB9963D8585F}" destId="{1BC58A1C-37B6-F54B-999A-7A7D0CC75E34}" srcOrd="2" destOrd="0" parTransId="{A95A1287-658F-944E-8FB4-813C15F651B4}" sibTransId="{8E4435A1-B7CC-BE4B-AA80-93666AC575DD}"/>
    <dgm:cxn modelId="{3E7DCD5C-F851-1143-BD46-56681C31C302}" type="presOf" srcId="{75B24545-6574-3C4A-8113-97DCDE8FE0F7}" destId="{AFF897F3-E105-5C43-8B3F-6176926651E7}" srcOrd="0" destOrd="0" presId="urn:microsoft.com/office/officeart/2005/8/layout/vList2"/>
    <dgm:cxn modelId="{8DED3726-392B-6944-82F2-6A5900883C72}" type="presOf" srcId="{1BC58A1C-37B6-F54B-999A-7A7D0CC75E34}" destId="{B9A11CC9-1E09-D84F-AD2A-0EA420CE8ABF}" srcOrd="0" destOrd="0" presId="urn:microsoft.com/office/officeart/2005/8/layout/vList2"/>
    <dgm:cxn modelId="{44526A42-F921-2949-930D-E30F5650F194}" type="presOf" srcId="{3A95E64B-30D3-524F-8D67-5FD785EB0357}" destId="{D59B6F2A-596B-ED47-ACF5-361BEB2926E6}" srcOrd="0" destOrd="0" presId="urn:microsoft.com/office/officeart/2005/8/layout/vList2"/>
    <dgm:cxn modelId="{5FCC6D3D-A04C-6B4C-B217-79EDBA15658B}" srcId="{3738C341-8BBA-064C-95FF-EB9963D8585F}" destId="{3A95E64B-30D3-524F-8D67-5FD785EB0357}" srcOrd="1" destOrd="0" parTransId="{56053C34-E2C5-8343-BE20-72A767F642F4}" sibTransId="{1859E25C-A417-054F-8D4A-86A210890E32}"/>
    <dgm:cxn modelId="{61834DB4-A56B-4A4E-9CC9-B093FF13586A}" srcId="{3738C341-8BBA-064C-95FF-EB9963D8585F}" destId="{75B24545-6574-3C4A-8113-97DCDE8FE0F7}" srcOrd="0" destOrd="0" parTransId="{CB53F4C3-574E-6443-800F-0ADBF5FDFA59}" sibTransId="{605521ED-9D2D-4C4D-A743-17FA92F9443E}"/>
    <dgm:cxn modelId="{C106912D-DBFA-654C-A2EC-330125261BC7}" srcId="{3738C341-8BBA-064C-95FF-EB9963D8585F}" destId="{FBE269E4-DB94-4B46-8287-04F8714E64CD}" srcOrd="3" destOrd="0" parTransId="{FB224D46-E4AE-EF42-89D2-27DA046A36E9}" sibTransId="{0C1D6EC3-55FB-544B-A068-4B1D75F0ABBC}"/>
    <dgm:cxn modelId="{5E82CD2F-51A5-DE4A-B03E-C87AF92EA783}" type="presParOf" srcId="{290EAA61-4D16-9045-90FA-7FF183E629CA}" destId="{AFF897F3-E105-5C43-8B3F-6176926651E7}" srcOrd="0" destOrd="0" presId="urn:microsoft.com/office/officeart/2005/8/layout/vList2"/>
    <dgm:cxn modelId="{91C6C092-5CC2-1B41-8960-7FD0E42A188F}" type="presParOf" srcId="{290EAA61-4D16-9045-90FA-7FF183E629CA}" destId="{DAD6433E-88C0-344F-A634-D940C37B913D}" srcOrd="1" destOrd="0" presId="urn:microsoft.com/office/officeart/2005/8/layout/vList2"/>
    <dgm:cxn modelId="{6731C85A-9855-3640-997B-25B765662D74}" type="presParOf" srcId="{290EAA61-4D16-9045-90FA-7FF183E629CA}" destId="{D59B6F2A-596B-ED47-ACF5-361BEB2926E6}" srcOrd="2" destOrd="0" presId="urn:microsoft.com/office/officeart/2005/8/layout/vList2"/>
    <dgm:cxn modelId="{20E2E0D6-DDE3-5D42-ABDB-50DB66236EF2}" type="presParOf" srcId="{290EAA61-4D16-9045-90FA-7FF183E629CA}" destId="{4A4D9B30-D960-A740-A557-7A8597EB79A8}" srcOrd="3" destOrd="0" presId="urn:microsoft.com/office/officeart/2005/8/layout/vList2"/>
    <dgm:cxn modelId="{DD3392A6-FEFA-1A4D-9DFC-C92CC04EE22A}" type="presParOf" srcId="{290EAA61-4D16-9045-90FA-7FF183E629CA}" destId="{B9A11CC9-1E09-D84F-AD2A-0EA420CE8ABF}" srcOrd="4" destOrd="0" presId="urn:microsoft.com/office/officeart/2005/8/layout/vList2"/>
    <dgm:cxn modelId="{AE20B68A-C85F-F249-B2D6-7E6E045AA400}" type="presParOf" srcId="{290EAA61-4D16-9045-90FA-7FF183E629CA}" destId="{51A24047-280A-4E42-AF93-1EEFAEED94A2}" srcOrd="5" destOrd="0" presId="urn:microsoft.com/office/officeart/2005/8/layout/vList2"/>
    <dgm:cxn modelId="{73AAC5B0-7E74-344B-876A-216C1AB717B2}" type="presParOf" srcId="{290EAA61-4D16-9045-90FA-7FF183E629CA}" destId="{A1BE88CE-B3DE-604A-9F99-E14C3E8565A3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5.xml><?xml version="1.0" encoding="utf-8"?>
<dgm:dataModel xmlns:dgm="http://schemas.openxmlformats.org/drawingml/2006/diagram" xmlns:a="http://schemas.openxmlformats.org/drawingml/2006/main">
  <dgm:ptLst>
    <dgm:pt modelId="{21041F1F-D497-D14B-B3FC-7B4200048E48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35F063D-0583-BE4D-9F0F-BC847F97FB9C}">
      <dgm:prSet phldrT="[Text]"/>
      <dgm:spPr/>
      <dgm:t>
        <a:bodyPr/>
        <a:lstStyle/>
        <a:p>
          <a:r>
            <a:rPr lang="en-US" smtClean="0"/>
            <a:t>Paternalism toward the oppressed</a:t>
          </a:r>
          <a:endParaRPr lang="en-US" dirty="0"/>
        </a:p>
      </dgm:t>
    </dgm:pt>
    <dgm:pt modelId="{09F8AAAB-1BA9-6D4F-8CA6-FF32572BE947}" type="parTrans" cxnId="{C9AEF90E-963D-7348-B5ED-6250BE67DF96}">
      <dgm:prSet/>
      <dgm:spPr/>
      <dgm:t>
        <a:bodyPr/>
        <a:lstStyle/>
        <a:p>
          <a:endParaRPr lang="en-US"/>
        </a:p>
      </dgm:t>
    </dgm:pt>
    <dgm:pt modelId="{6D0C5D8B-F168-B348-85F8-F9C8D06E83C1}" type="sibTrans" cxnId="{C9AEF90E-963D-7348-B5ED-6250BE67DF96}">
      <dgm:prSet/>
      <dgm:spPr/>
      <dgm:t>
        <a:bodyPr/>
        <a:lstStyle/>
        <a:p>
          <a:endParaRPr lang="en-US"/>
        </a:p>
      </dgm:t>
    </dgm:pt>
    <dgm:pt modelId="{33089DF0-13F1-C846-A4A3-66A96E7E132E}">
      <dgm:prSet/>
      <dgm:spPr/>
      <dgm:t>
        <a:bodyPr/>
        <a:lstStyle/>
        <a:p>
          <a:r>
            <a:rPr lang="en-US" smtClean="0"/>
            <a:t>Strongly possessive consciousness</a:t>
          </a:r>
          <a:endParaRPr lang="en-US" dirty="0"/>
        </a:p>
      </dgm:t>
    </dgm:pt>
    <dgm:pt modelId="{CA97E683-21D6-944E-A516-DF2F5C5D6D6C}" type="parTrans" cxnId="{6BB702D5-C78D-A140-9A2C-EBF8F2755452}">
      <dgm:prSet/>
      <dgm:spPr/>
      <dgm:t>
        <a:bodyPr/>
        <a:lstStyle/>
        <a:p>
          <a:endParaRPr lang="en-US"/>
        </a:p>
      </dgm:t>
    </dgm:pt>
    <dgm:pt modelId="{159DFE9A-9DAD-EE45-A20D-A90DA779D6F6}" type="sibTrans" cxnId="{6BB702D5-C78D-A140-9A2C-EBF8F2755452}">
      <dgm:prSet/>
      <dgm:spPr/>
      <dgm:t>
        <a:bodyPr/>
        <a:lstStyle/>
        <a:p>
          <a:endParaRPr lang="en-US"/>
        </a:p>
      </dgm:t>
    </dgm:pt>
    <dgm:pt modelId="{E3DDEC67-536F-FB40-A31C-3E69DE549838}">
      <dgm:prSet/>
      <dgm:spPr/>
      <dgm:t>
        <a:bodyPr/>
        <a:lstStyle/>
        <a:p>
          <a:r>
            <a:rPr lang="en-US" smtClean="0"/>
            <a:t>Desire for approval and gratitude from the oppressed</a:t>
          </a:r>
          <a:endParaRPr lang="en-US" dirty="0"/>
        </a:p>
      </dgm:t>
    </dgm:pt>
    <dgm:pt modelId="{2297CEF1-0511-7C47-A447-132680F7B297}" type="parTrans" cxnId="{4940A38E-4DDB-A84B-890C-DCACD8542D6B}">
      <dgm:prSet/>
      <dgm:spPr/>
      <dgm:t>
        <a:bodyPr/>
        <a:lstStyle/>
        <a:p>
          <a:endParaRPr lang="en-US"/>
        </a:p>
      </dgm:t>
    </dgm:pt>
    <dgm:pt modelId="{98C22AB3-1DAB-BF40-B596-E1D2A7DDFE8C}" type="sibTrans" cxnId="{4940A38E-4DDB-A84B-890C-DCACD8542D6B}">
      <dgm:prSet/>
      <dgm:spPr/>
      <dgm:t>
        <a:bodyPr/>
        <a:lstStyle/>
        <a:p>
          <a:endParaRPr lang="en-US"/>
        </a:p>
      </dgm:t>
    </dgm:pt>
    <dgm:pt modelId="{ECCEF72D-30A3-694B-87C5-DE3872ED763A}">
      <dgm:prSet/>
      <dgm:spPr/>
      <dgm:t>
        <a:bodyPr/>
        <a:lstStyle/>
        <a:p>
          <a:r>
            <a:rPr lang="en-US" smtClean="0"/>
            <a:t>Fearful and angry reaction to attempts by the oppressed to become free</a:t>
          </a:r>
          <a:endParaRPr lang="en-US" dirty="0"/>
        </a:p>
      </dgm:t>
    </dgm:pt>
    <dgm:pt modelId="{9877E869-031C-824D-BAB6-FD4111CE81C5}" type="parTrans" cxnId="{9EC7E226-F45F-AF44-BF57-FAAA79D06BEA}">
      <dgm:prSet/>
      <dgm:spPr/>
      <dgm:t>
        <a:bodyPr/>
        <a:lstStyle/>
        <a:p>
          <a:endParaRPr lang="en-US"/>
        </a:p>
      </dgm:t>
    </dgm:pt>
    <dgm:pt modelId="{D006BD20-6410-B047-950E-1EE635A385B6}" type="sibTrans" cxnId="{9EC7E226-F45F-AF44-BF57-FAAA79D06BEA}">
      <dgm:prSet/>
      <dgm:spPr/>
      <dgm:t>
        <a:bodyPr/>
        <a:lstStyle/>
        <a:p>
          <a:endParaRPr lang="en-US"/>
        </a:p>
      </dgm:t>
    </dgm:pt>
    <dgm:pt modelId="{33BD5987-45E3-704D-8995-23E7B64797E3}" type="pres">
      <dgm:prSet presAssocID="{21041F1F-D497-D14B-B3FC-7B4200048E4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1E93E33-37C2-1343-95D4-4C4C28A99D2C}" type="pres">
      <dgm:prSet presAssocID="{535F063D-0583-BE4D-9F0F-BC847F97FB9C}" presName="parentText" presStyleLbl="node1" presStyleIdx="0" presStyleCnt="4" custLinFactY="-14174" custLinFactNeighborX="926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E5B106-9B0F-E44B-9108-BFECFB74C5EA}" type="pres">
      <dgm:prSet presAssocID="{6D0C5D8B-F168-B348-85F8-F9C8D06E83C1}" presName="spacer" presStyleCnt="0"/>
      <dgm:spPr/>
    </dgm:pt>
    <dgm:pt modelId="{DE80C059-E829-7843-BBFC-4D5B8A95FC05}" type="pres">
      <dgm:prSet presAssocID="{33089DF0-13F1-C846-A4A3-66A96E7E132E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2725BB-111C-0446-A03D-4FD30EEAD02D}" type="pres">
      <dgm:prSet presAssocID="{159DFE9A-9DAD-EE45-A20D-A90DA779D6F6}" presName="spacer" presStyleCnt="0"/>
      <dgm:spPr/>
    </dgm:pt>
    <dgm:pt modelId="{FBBFFC2A-9BB8-CA47-9789-C37F55836074}" type="pres">
      <dgm:prSet presAssocID="{E3DDEC67-536F-FB40-A31C-3E69DE549838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EF7F26-A0C7-2649-A0F9-FA578C6B15E4}" type="pres">
      <dgm:prSet presAssocID="{98C22AB3-1DAB-BF40-B596-E1D2A7DDFE8C}" presName="spacer" presStyleCnt="0"/>
      <dgm:spPr/>
    </dgm:pt>
    <dgm:pt modelId="{F00954E8-5C4F-594A-8D19-6FE6DCCD5860}" type="pres">
      <dgm:prSet presAssocID="{ECCEF72D-30A3-694B-87C5-DE3872ED763A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BD6D04C-282F-0E4D-BB23-BF22205401C2}" type="presOf" srcId="{E3DDEC67-536F-FB40-A31C-3E69DE549838}" destId="{FBBFFC2A-9BB8-CA47-9789-C37F55836074}" srcOrd="0" destOrd="0" presId="urn:microsoft.com/office/officeart/2005/8/layout/vList2"/>
    <dgm:cxn modelId="{C9AEF90E-963D-7348-B5ED-6250BE67DF96}" srcId="{21041F1F-D497-D14B-B3FC-7B4200048E48}" destId="{535F063D-0583-BE4D-9F0F-BC847F97FB9C}" srcOrd="0" destOrd="0" parTransId="{09F8AAAB-1BA9-6D4F-8CA6-FF32572BE947}" sibTransId="{6D0C5D8B-F168-B348-85F8-F9C8D06E83C1}"/>
    <dgm:cxn modelId="{6A6DD675-6104-FD4F-813C-1EB8760A4D60}" type="presOf" srcId="{ECCEF72D-30A3-694B-87C5-DE3872ED763A}" destId="{F00954E8-5C4F-594A-8D19-6FE6DCCD5860}" srcOrd="0" destOrd="0" presId="urn:microsoft.com/office/officeart/2005/8/layout/vList2"/>
    <dgm:cxn modelId="{27D52F8C-4E10-8243-AD51-0C4D7B78C3AB}" type="presOf" srcId="{535F063D-0583-BE4D-9F0F-BC847F97FB9C}" destId="{41E93E33-37C2-1343-95D4-4C4C28A99D2C}" srcOrd="0" destOrd="0" presId="urn:microsoft.com/office/officeart/2005/8/layout/vList2"/>
    <dgm:cxn modelId="{4940A38E-4DDB-A84B-890C-DCACD8542D6B}" srcId="{21041F1F-D497-D14B-B3FC-7B4200048E48}" destId="{E3DDEC67-536F-FB40-A31C-3E69DE549838}" srcOrd="2" destOrd="0" parTransId="{2297CEF1-0511-7C47-A447-132680F7B297}" sibTransId="{98C22AB3-1DAB-BF40-B596-E1D2A7DDFE8C}"/>
    <dgm:cxn modelId="{6BB702D5-C78D-A140-9A2C-EBF8F2755452}" srcId="{21041F1F-D497-D14B-B3FC-7B4200048E48}" destId="{33089DF0-13F1-C846-A4A3-66A96E7E132E}" srcOrd="1" destOrd="0" parTransId="{CA97E683-21D6-944E-A516-DF2F5C5D6D6C}" sibTransId="{159DFE9A-9DAD-EE45-A20D-A90DA779D6F6}"/>
    <dgm:cxn modelId="{6153D2D5-D8F7-234C-AFC4-E262923304F1}" type="presOf" srcId="{21041F1F-D497-D14B-B3FC-7B4200048E48}" destId="{33BD5987-45E3-704D-8995-23E7B64797E3}" srcOrd="0" destOrd="0" presId="urn:microsoft.com/office/officeart/2005/8/layout/vList2"/>
    <dgm:cxn modelId="{9EC7E226-F45F-AF44-BF57-FAAA79D06BEA}" srcId="{21041F1F-D497-D14B-B3FC-7B4200048E48}" destId="{ECCEF72D-30A3-694B-87C5-DE3872ED763A}" srcOrd="3" destOrd="0" parTransId="{9877E869-031C-824D-BAB6-FD4111CE81C5}" sibTransId="{D006BD20-6410-B047-950E-1EE635A385B6}"/>
    <dgm:cxn modelId="{F2A4FE62-6662-5747-BAA4-3F11A6E10958}" type="presOf" srcId="{33089DF0-13F1-C846-A4A3-66A96E7E132E}" destId="{DE80C059-E829-7843-BBFC-4D5B8A95FC05}" srcOrd="0" destOrd="0" presId="urn:microsoft.com/office/officeart/2005/8/layout/vList2"/>
    <dgm:cxn modelId="{8533B83E-5F63-BF47-A9BA-080A8FEB37DA}" type="presParOf" srcId="{33BD5987-45E3-704D-8995-23E7B64797E3}" destId="{41E93E33-37C2-1343-95D4-4C4C28A99D2C}" srcOrd="0" destOrd="0" presId="urn:microsoft.com/office/officeart/2005/8/layout/vList2"/>
    <dgm:cxn modelId="{7BD6CFCE-2EF8-EE4A-8C5A-730952A958E4}" type="presParOf" srcId="{33BD5987-45E3-704D-8995-23E7B64797E3}" destId="{DDE5B106-9B0F-E44B-9108-BFECFB74C5EA}" srcOrd="1" destOrd="0" presId="urn:microsoft.com/office/officeart/2005/8/layout/vList2"/>
    <dgm:cxn modelId="{7C7A10BF-3D07-4343-B185-57622DCE143E}" type="presParOf" srcId="{33BD5987-45E3-704D-8995-23E7B64797E3}" destId="{DE80C059-E829-7843-BBFC-4D5B8A95FC05}" srcOrd="2" destOrd="0" presId="urn:microsoft.com/office/officeart/2005/8/layout/vList2"/>
    <dgm:cxn modelId="{5F6FE698-B5AE-264B-9C4B-FB8FED573C6F}" type="presParOf" srcId="{33BD5987-45E3-704D-8995-23E7B64797E3}" destId="{A32725BB-111C-0446-A03D-4FD30EEAD02D}" srcOrd="3" destOrd="0" presId="urn:microsoft.com/office/officeart/2005/8/layout/vList2"/>
    <dgm:cxn modelId="{15545CE2-387D-7145-AAFD-905764E68EA2}" type="presParOf" srcId="{33BD5987-45E3-704D-8995-23E7B64797E3}" destId="{FBBFFC2A-9BB8-CA47-9789-C37F55836074}" srcOrd="4" destOrd="0" presId="urn:microsoft.com/office/officeart/2005/8/layout/vList2"/>
    <dgm:cxn modelId="{C200CED6-AEE6-5F47-BEE6-B847F8476240}" type="presParOf" srcId="{33BD5987-45E3-704D-8995-23E7B64797E3}" destId="{03EF7F26-A0C7-2649-A0F9-FA578C6B15E4}" srcOrd="5" destOrd="0" presId="urn:microsoft.com/office/officeart/2005/8/layout/vList2"/>
    <dgm:cxn modelId="{DAA9CE11-B0A8-384E-AD86-F330AED59DBB}" type="presParOf" srcId="{33BD5987-45E3-704D-8995-23E7B64797E3}" destId="{F00954E8-5C4F-594A-8D19-6FE6DCCD5860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3C50EF7-D657-8A40-A029-4C5AC2E25A6A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5B4BC5-03CB-994E-9194-776A0BB71170}">
      <dgm:prSet/>
      <dgm:spPr/>
      <dgm:t>
        <a:bodyPr/>
        <a:lstStyle/>
        <a:p>
          <a:pPr rtl="0"/>
          <a:r>
            <a:rPr lang="en-US" dirty="0" err="1" smtClean="0"/>
            <a:t>Deafblind</a:t>
          </a:r>
          <a:r>
            <a:rPr lang="en-US" dirty="0" smtClean="0"/>
            <a:t> people</a:t>
          </a:r>
          <a:endParaRPr lang="en-US" dirty="0"/>
        </a:p>
      </dgm:t>
    </dgm:pt>
    <dgm:pt modelId="{8F69A7EA-9921-8543-B767-7931CDD67C98}" type="parTrans" cxnId="{45893A4B-6428-3A42-BCE8-4B0DA1E31D7E}">
      <dgm:prSet/>
      <dgm:spPr/>
      <dgm:t>
        <a:bodyPr/>
        <a:lstStyle/>
        <a:p>
          <a:endParaRPr lang="en-US"/>
        </a:p>
      </dgm:t>
    </dgm:pt>
    <dgm:pt modelId="{79D9EE9D-BB1D-C541-BFCC-BD9C8FF7AABF}" type="sibTrans" cxnId="{45893A4B-6428-3A42-BCE8-4B0DA1E31D7E}">
      <dgm:prSet/>
      <dgm:spPr/>
      <dgm:t>
        <a:bodyPr/>
        <a:lstStyle/>
        <a:p>
          <a:endParaRPr lang="en-US"/>
        </a:p>
      </dgm:t>
    </dgm:pt>
    <dgm:pt modelId="{AAAF7D10-1C5D-A74E-A4A2-90502D46C351}" type="pres">
      <dgm:prSet presAssocID="{D3C50EF7-D657-8A40-A029-4C5AC2E25A6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AB975AF-24C8-B44B-8625-DB145B0154B6}" type="pres">
      <dgm:prSet presAssocID="{6F5B4BC5-03CB-994E-9194-776A0BB71170}" presName="parentText" presStyleLbl="node1" presStyleIdx="0" presStyleCnt="1" custLinFactNeighborY="-9515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8FD1B9E-3EE3-9C42-B32E-EC960A2B5CF4}" type="presOf" srcId="{6F5B4BC5-03CB-994E-9194-776A0BB71170}" destId="{1AB975AF-24C8-B44B-8625-DB145B0154B6}" srcOrd="0" destOrd="0" presId="urn:microsoft.com/office/officeart/2005/8/layout/vList2"/>
    <dgm:cxn modelId="{AD1DF123-7353-FB46-AC46-164F7A7475B4}" type="presOf" srcId="{D3C50EF7-D657-8A40-A029-4C5AC2E25A6A}" destId="{AAAF7D10-1C5D-A74E-A4A2-90502D46C351}" srcOrd="0" destOrd="0" presId="urn:microsoft.com/office/officeart/2005/8/layout/vList2"/>
    <dgm:cxn modelId="{45893A4B-6428-3A42-BCE8-4B0DA1E31D7E}" srcId="{D3C50EF7-D657-8A40-A029-4C5AC2E25A6A}" destId="{6F5B4BC5-03CB-994E-9194-776A0BB71170}" srcOrd="0" destOrd="0" parTransId="{8F69A7EA-9921-8543-B767-7931CDD67C98}" sibTransId="{79D9EE9D-BB1D-C541-BFCC-BD9C8FF7AABF}"/>
    <dgm:cxn modelId="{34497890-8F39-CB46-B864-8539576473BF}" type="presParOf" srcId="{AAAF7D10-1C5D-A74E-A4A2-90502D46C351}" destId="{1AB975AF-24C8-B44B-8625-DB145B0154B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3C50EF7-D657-8A40-A029-4C5AC2E25A6A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5B4BC5-03CB-994E-9194-776A0BB71170}">
      <dgm:prSet/>
      <dgm:spPr/>
      <dgm:t>
        <a:bodyPr/>
        <a:lstStyle/>
        <a:p>
          <a:pPr algn="ctr" rtl="0"/>
          <a:r>
            <a:rPr lang="en-US" dirty="0" smtClean="0"/>
            <a:t>Deaf Foreigners</a:t>
          </a:r>
          <a:endParaRPr lang="en-US" dirty="0"/>
        </a:p>
      </dgm:t>
    </dgm:pt>
    <dgm:pt modelId="{8F69A7EA-9921-8543-B767-7931CDD67C98}" type="parTrans" cxnId="{45893A4B-6428-3A42-BCE8-4B0DA1E31D7E}">
      <dgm:prSet/>
      <dgm:spPr/>
      <dgm:t>
        <a:bodyPr/>
        <a:lstStyle/>
        <a:p>
          <a:endParaRPr lang="en-US"/>
        </a:p>
      </dgm:t>
    </dgm:pt>
    <dgm:pt modelId="{79D9EE9D-BB1D-C541-BFCC-BD9C8FF7AABF}" type="sibTrans" cxnId="{45893A4B-6428-3A42-BCE8-4B0DA1E31D7E}">
      <dgm:prSet/>
      <dgm:spPr/>
      <dgm:t>
        <a:bodyPr/>
        <a:lstStyle/>
        <a:p>
          <a:endParaRPr lang="en-US"/>
        </a:p>
      </dgm:t>
    </dgm:pt>
    <dgm:pt modelId="{AAAF7D10-1C5D-A74E-A4A2-90502D46C351}" type="pres">
      <dgm:prSet presAssocID="{D3C50EF7-D657-8A40-A029-4C5AC2E25A6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AB975AF-24C8-B44B-8625-DB145B0154B6}" type="pres">
      <dgm:prSet presAssocID="{6F5B4BC5-03CB-994E-9194-776A0BB71170}" presName="parentText" presStyleLbl="node1" presStyleIdx="0" presStyleCnt="1" custLinFactNeighborY="-9515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208EE92-A969-944D-9630-473D522D47E8}" type="presOf" srcId="{6F5B4BC5-03CB-994E-9194-776A0BB71170}" destId="{1AB975AF-24C8-B44B-8625-DB145B0154B6}" srcOrd="0" destOrd="0" presId="urn:microsoft.com/office/officeart/2005/8/layout/vList2"/>
    <dgm:cxn modelId="{45893A4B-6428-3A42-BCE8-4B0DA1E31D7E}" srcId="{D3C50EF7-D657-8A40-A029-4C5AC2E25A6A}" destId="{6F5B4BC5-03CB-994E-9194-776A0BB71170}" srcOrd="0" destOrd="0" parTransId="{8F69A7EA-9921-8543-B767-7931CDD67C98}" sibTransId="{79D9EE9D-BB1D-C541-BFCC-BD9C8FF7AABF}"/>
    <dgm:cxn modelId="{14E73249-B79E-DD4E-BECE-207D0780C1DD}" type="presOf" srcId="{D3C50EF7-D657-8A40-A029-4C5AC2E25A6A}" destId="{AAAF7D10-1C5D-A74E-A4A2-90502D46C351}" srcOrd="0" destOrd="0" presId="urn:microsoft.com/office/officeart/2005/8/layout/vList2"/>
    <dgm:cxn modelId="{C49471E8-7643-C648-B5B8-BD7F1871D006}" type="presParOf" srcId="{AAAF7D10-1C5D-A74E-A4A2-90502D46C351}" destId="{1AB975AF-24C8-B44B-8625-DB145B0154B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D55FA71-76AF-FA45-8853-432A704685EA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4A88A70-F32C-4245-B495-B048415D144E}">
      <dgm:prSet custT="1"/>
      <dgm:spPr/>
      <dgm:t>
        <a:bodyPr/>
        <a:lstStyle/>
        <a:p>
          <a:pPr algn="ctr" rtl="0"/>
          <a:r>
            <a:rPr lang="en-US" sz="5400" dirty="0" smtClean="0"/>
            <a:t>What is Grassroots?</a:t>
          </a:r>
          <a:endParaRPr lang="en-US" sz="5400" dirty="0"/>
        </a:p>
      </dgm:t>
    </dgm:pt>
    <dgm:pt modelId="{7A938CFF-EB6C-0D46-8636-C29CD1B6CD10}" type="parTrans" cxnId="{6BBFA248-6314-7445-9E55-22B3A5A106AF}">
      <dgm:prSet/>
      <dgm:spPr/>
      <dgm:t>
        <a:bodyPr/>
        <a:lstStyle/>
        <a:p>
          <a:endParaRPr lang="en-US"/>
        </a:p>
      </dgm:t>
    </dgm:pt>
    <dgm:pt modelId="{D9C2D95A-E51D-ED4C-8834-E03201C38315}" type="sibTrans" cxnId="{6BBFA248-6314-7445-9E55-22B3A5A106AF}">
      <dgm:prSet/>
      <dgm:spPr/>
      <dgm:t>
        <a:bodyPr/>
        <a:lstStyle/>
        <a:p>
          <a:endParaRPr lang="en-US"/>
        </a:p>
      </dgm:t>
    </dgm:pt>
    <dgm:pt modelId="{299D7AA3-D632-A344-8ED7-CEBAD4CAA040}" type="pres">
      <dgm:prSet presAssocID="{9D55FA71-76AF-FA45-8853-432A704685E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0CAB2E7-E224-3B4B-98A9-50ADEB0D7326}" type="pres">
      <dgm:prSet presAssocID="{84A88A70-F32C-4245-B495-B048415D144E}" presName="parentText" presStyleLbl="node1" presStyleIdx="0" presStyleCnt="1" custLinFactY="-6190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70501FC-B981-0E4B-804B-259B3D212D1C}" type="presOf" srcId="{9D55FA71-76AF-FA45-8853-432A704685EA}" destId="{299D7AA3-D632-A344-8ED7-CEBAD4CAA040}" srcOrd="0" destOrd="0" presId="urn:microsoft.com/office/officeart/2005/8/layout/vList2"/>
    <dgm:cxn modelId="{6BBFA248-6314-7445-9E55-22B3A5A106AF}" srcId="{9D55FA71-76AF-FA45-8853-432A704685EA}" destId="{84A88A70-F32C-4245-B495-B048415D144E}" srcOrd="0" destOrd="0" parTransId="{7A938CFF-EB6C-0D46-8636-C29CD1B6CD10}" sibTransId="{D9C2D95A-E51D-ED4C-8834-E03201C38315}"/>
    <dgm:cxn modelId="{278B1630-BAD9-104B-8262-78D7086082ED}" type="presOf" srcId="{84A88A70-F32C-4245-B495-B048415D144E}" destId="{E0CAB2E7-E224-3B4B-98A9-50ADEB0D7326}" srcOrd="0" destOrd="0" presId="urn:microsoft.com/office/officeart/2005/8/layout/vList2"/>
    <dgm:cxn modelId="{746B3B47-7769-C44B-B06F-896003CA3BAA}" type="presParOf" srcId="{299D7AA3-D632-A344-8ED7-CEBAD4CAA040}" destId="{E0CAB2E7-E224-3B4B-98A9-50ADEB0D732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4E30558-42C1-284D-ADF6-65182A917180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6083FE9-D6A5-D543-8AEA-FBEE3369F28D}">
      <dgm:prSet/>
      <dgm:spPr/>
      <dgm:t>
        <a:bodyPr/>
        <a:lstStyle/>
        <a:p>
          <a:pPr rtl="0"/>
          <a:r>
            <a:rPr lang="en-US" dirty="0" smtClean="0"/>
            <a:t>Fluent in ASL registers</a:t>
          </a:r>
          <a:endParaRPr lang="en-US" dirty="0"/>
        </a:p>
      </dgm:t>
    </dgm:pt>
    <dgm:pt modelId="{5272321A-D429-484F-B150-11C5A527AE65}" type="parTrans" cxnId="{5F5B93C7-39A6-6F45-AF68-FD9DD5A2B33D}">
      <dgm:prSet/>
      <dgm:spPr/>
      <dgm:t>
        <a:bodyPr/>
        <a:lstStyle/>
        <a:p>
          <a:endParaRPr lang="en-US"/>
        </a:p>
      </dgm:t>
    </dgm:pt>
    <dgm:pt modelId="{337828BB-D63F-4D43-89AA-6C6F67DF4D8C}" type="sibTrans" cxnId="{5F5B93C7-39A6-6F45-AF68-FD9DD5A2B33D}">
      <dgm:prSet/>
      <dgm:spPr/>
      <dgm:t>
        <a:bodyPr/>
        <a:lstStyle/>
        <a:p>
          <a:endParaRPr lang="en-US"/>
        </a:p>
      </dgm:t>
    </dgm:pt>
    <dgm:pt modelId="{0D1C5271-CC7B-3249-953B-FA08209962F2}">
      <dgm:prSet/>
      <dgm:spPr/>
      <dgm:t>
        <a:bodyPr/>
        <a:lstStyle/>
        <a:p>
          <a:pPr rtl="0"/>
          <a:r>
            <a:rPr lang="en-US" dirty="0" smtClean="0"/>
            <a:t>Awkward with using English spelling words to indicate some formal education</a:t>
          </a:r>
          <a:endParaRPr lang="en-US" dirty="0"/>
        </a:p>
      </dgm:t>
    </dgm:pt>
    <dgm:pt modelId="{1ABF9AC3-C02F-0A43-B5DF-CA4D1597BA80}" type="parTrans" cxnId="{60EABB1D-1533-424A-9E62-07C755AE45FD}">
      <dgm:prSet/>
      <dgm:spPr/>
      <dgm:t>
        <a:bodyPr/>
        <a:lstStyle/>
        <a:p>
          <a:endParaRPr lang="en-US"/>
        </a:p>
      </dgm:t>
    </dgm:pt>
    <dgm:pt modelId="{B9DCCA04-A61E-8040-9D0F-4C88EC4BA432}" type="sibTrans" cxnId="{60EABB1D-1533-424A-9E62-07C755AE45FD}">
      <dgm:prSet/>
      <dgm:spPr/>
      <dgm:t>
        <a:bodyPr/>
        <a:lstStyle/>
        <a:p>
          <a:endParaRPr lang="en-US"/>
        </a:p>
      </dgm:t>
    </dgm:pt>
    <dgm:pt modelId="{1F732A8E-0419-0D47-BC9C-E6C5AE917F9B}">
      <dgm:prSet/>
      <dgm:spPr/>
      <dgm:t>
        <a:bodyPr/>
        <a:lstStyle/>
        <a:p>
          <a:pPr rtl="0"/>
          <a:r>
            <a:rPr lang="en-US" dirty="0" smtClean="0"/>
            <a:t>Comfortable with deaf culture identity</a:t>
          </a:r>
          <a:endParaRPr lang="en-US" dirty="0"/>
        </a:p>
      </dgm:t>
    </dgm:pt>
    <dgm:pt modelId="{CFC313D1-159E-3D45-B1E5-9BC6381D9D1F}" type="parTrans" cxnId="{9209980B-086B-FC40-BB58-E01BB329EAFA}">
      <dgm:prSet/>
      <dgm:spPr/>
      <dgm:t>
        <a:bodyPr/>
        <a:lstStyle/>
        <a:p>
          <a:endParaRPr lang="en-US"/>
        </a:p>
      </dgm:t>
    </dgm:pt>
    <dgm:pt modelId="{E8961499-7D8C-F443-8CE1-14A0E3C46918}" type="sibTrans" cxnId="{9209980B-086B-FC40-BB58-E01BB329EAFA}">
      <dgm:prSet/>
      <dgm:spPr/>
      <dgm:t>
        <a:bodyPr/>
        <a:lstStyle/>
        <a:p>
          <a:endParaRPr lang="en-US"/>
        </a:p>
      </dgm:t>
    </dgm:pt>
    <dgm:pt modelId="{89D5CC78-DE2E-534D-9050-039703AFC2A2}" type="pres">
      <dgm:prSet presAssocID="{94E30558-42C1-284D-ADF6-65182A91718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E7A9974-E3FC-4B44-BC97-DFA5AF26CEE4}" type="pres">
      <dgm:prSet presAssocID="{56083FE9-D6A5-D543-8AEA-FBEE3369F28D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4AF8B0-977D-FB47-AAF6-08EE9D5AE83D}" type="pres">
      <dgm:prSet presAssocID="{337828BB-D63F-4D43-89AA-6C6F67DF4D8C}" presName="spacer" presStyleCnt="0"/>
      <dgm:spPr/>
    </dgm:pt>
    <dgm:pt modelId="{80C91005-564E-5847-8FA0-B95DEDE63310}" type="pres">
      <dgm:prSet presAssocID="{0D1C5271-CC7B-3249-953B-FA08209962F2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B0A18F-2702-9C49-B25C-7702EFF23884}" type="pres">
      <dgm:prSet presAssocID="{B9DCCA04-A61E-8040-9D0F-4C88EC4BA432}" presName="spacer" presStyleCnt="0"/>
      <dgm:spPr/>
    </dgm:pt>
    <dgm:pt modelId="{A0CF92C7-9D45-704C-AB97-64F80A85EE7A}" type="pres">
      <dgm:prSet presAssocID="{1F732A8E-0419-0D47-BC9C-E6C5AE917F9B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F5B93C7-39A6-6F45-AF68-FD9DD5A2B33D}" srcId="{94E30558-42C1-284D-ADF6-65182A917180}" destId="{56083FE9-D6A5-D543-8AEA-FBEE3369F28D}" srcOrd="0" destOrd="0" parTransId="{5272321A-D429-484F-B150-11C5A527AE65}" sibTransId="{337828BB-D63F-4D43-89AA-6C6F67DF4D8C}"/>
    <dgm:cxn modelId="{9F459BE1-D825-ED4F-BA33-CEAF1C2147E8}" type="presOf" srcId="{94E30558-42C1-284D-ADF6-65182A917180}" destId="{89D5CC78-DE2E-534D-9050-039703AFC2A2}" srcOrd="0" destOrd="0" presId="urn:microsoft.com/office/officeart/2005/8/layout/vList2"/>
    <dgm:cxn modelId="{60EABB1D-1533-424A-9E62-07C755AE45FD}" srcId="{94E30558-42C1-284D-ADF6-65182A917180}" destId="{0D1C5271-CC7B-3249-953B-FA08209962F2}" srcOrd="1" destOrd="0" parTransId="{1ABF9AC3-C02F-0A43-B5DF-CA4D1597BA80}" sibTransId="{B9DCCA04-A61E-8040-9D0F-4C88EC4BA432}"/>
    <dgm:cxn modelId="{268CADF1-0647-6A42-9809-96D66008C691}" type="presOf" srcId="{56083FE9-D6A5-D543-8AEA-FBEE3369F28D}" destId="{BE7A9974-E3FC-4B44-BC97-DFA5AF26CEE4}" srcOrd="0" destOrd="0" presId="urn:microsoft.com/office/officeart/2005/8/layout/vList2"/>
    <dgm:cxn modelId="{9DEF1696-3687-444C-8E03-C8936FE8530E}" type="presOf" srcId="{0D1C5271-CC7B-3249-953B-FA08209962F2}" destId="{80C91005-564E-5847-8FA0-B95DEDE63310}" srcOrd="0" destOrd="0" presId="urn:microsoft.com/office/officeart/2005/8/layout/vList2"/>
    <dgm:cxn modelId="{069950B9-5B60-D145-ADFB-ADC788ADDBF6}" type="presOf" srcId="{1F732A8E-0419-0D47-BC9C-E6C5AE917F9B}" destId="{A0CF92C7-9D45-704C-AB97-64F80A85EE7A}" srcOrd="0" destOrd="0" presId="urn:microsoft.com/office/officeart/2005/8/layout/vList2"/>
    <dgm:cxn modelId="{9209980B-086B-FC40-BB58-E01BB329EAFA}" srcId="{94E30558-42C1-284D-ADF6-65182A917180}" destId="{1F732A8E-0419-0D47-BC9C-E6C5AE917F9B}" srcOrd="2" destOrd="0" parTransId="{CFC313D1-159E-3D45-B1E5-9BC6381D9D1F}" sibTransId="{E8961499-7D8C-F443-8CE1-14A0E3C46918}"/>
    <dgm:cxn modelId="{514BC34C-A317-994C-91AF-1C5EBE6C752F}" type="presParOf" srcId="{89D5CC78-DE2E-534D-9050-039703AFC2A2}" destId="{BE7A9974-E3FC-4B44-BC97-DFA5AF26CEE4}" srcOrd="0" destOrd="0" presId="urn:microsoft.com/office/officeart/2005/8/layout/vList2"/>
    <dgm:cxn modelId="{9C4EB829-4115-EB4E-A43C-53A57A044DC5}" type="presParOf" srcId="{89D5CC78-DE2E-534D-9050-039703AFC2A2}" destId="{CB4AF8B0-977D-FB47-AAF6-08EE9D5AE83D}" srcOrd="1" destOrd="0" presId="urn:microsoft.com/office/officeart/2005/8/layout/vList2"/>
    <dgm:cxn modelId="{E71CF733-C985-2B49-B984-BAA57F63C2AD}" type="presParOf" srcId="{89D5CC78-DE2E-534D-9050-039703AFC2A2}" destId="{80C91005-564E-5847-8FA0-B95DEDE63310}" srcOrd="2" destOrd="0" presId="urn:microsoft.com/office/officeart/2005/8/layout/vList2"/>
    <dgm:cxn modelId="{ED612022-4430-3146-A728-EFDF6989B534}" type="presParOf" srcId="{89D5CC78-DE2E-534D-9050-039703AFC2A2}" destId="{D7B0A18F-2702-9C49-B25C-7702EFF23884}" srcOrd="3" destOrd="0" presId="urn:microsoft.com/office/officeart/2005/8/layout/vList2"/>
    <dgm:cxn modelId="{099CE9CD-2498-1E40-8EB5-08B08AB352BD}" type="presParOf" srcId="{89D5CC78-DE2E-534D-9050-039703AFC2A2}" destId="{A0CF92C7-9D45-704C-AB97-64F80A85EE7A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46BA450-FCC1-AF46-B901-44F9FF1E693B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55472F5-ED10-BF43-A933-DB67AC4C8247}">
      <dgm:prSet phldrT="[Text]" custT="1"/>
      <dgm:spPr/>
      <dgm:t>
        <a:bodyPr/>
        <a:lstStyle/>
        <a:p>
          <a:pPr algn="ctr"/>
          <a:r>
            <a:rPr lang="en-US" sz="4000" dirty="0" smtClean="0"/>
            <a:t>Seven Identity Categories</a:t>
          </a:r>
          <a:endParaRPr lang="en-US" sz="4000" dirty="0"/>
        </a:p>
      </dgm:t>
    </dgm:pt>
    <dgm:pt modelId="{60705609-C7B4-1949-8590-651C601DFF65}" type="parTrans" cxnId="{4E89AA98-A216-E642-B74F-D3E6E74D11EA}">
      <dgm:prSet/>
      <dgm:spPr/>
      <dgm:t>
        <a:bodyPr/>
        <a:lstStyle/>
        <a:p>
          <a:endParaRPr lang="en-US"/>
        </a:p>
      </dgm:t>
    </dgm:pt>
    <dgm:pt modelId="{68A32B4E-7DC0-5C4D-B154-C18713EC476A}" type="sibTrans" cxnId="{4E89AA98-A216-E642-B74F-D3E6E74D11EA}">
      <dgm:prSet/>
      <dgm:spPr/>
      <dgm:t>
        <a:bodyPr/>
        <a:lstStyle/>
        <a:p>
          <a:endParaRPr lang="en-US"/>
        </a:p>
      </dgm:t>
    </dgm:pt>
    <dgm:pt modelId="{956AE884-80DE-E546-B049-16319540B767}" type="pres">
      <dgm:prSet presAssocID="{C46BA450-FCC1-AF46-B901-44F9FF1E693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A6A89FE-310E-A943-B8A8-3A8C0D5F0C29}" type="pres">
      <dgm:prSet presAssocID="{A55472F5-ED10-BF43-A933-DB67AC4C8247}" presName="parentText" presStyleLbl="node1" presStyleIdx="0" presStyleCnt="1" custLinFactNeighborY="-4204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D962C96-5810-FA49-82A2-B9060EF7C1EB}" type="presOf" srcId="{A55472F5-ED10-BF43-A933-DB67AC4C8247}" destId="{0A6A89FE-310E-A943-B8A8-3A8C0D5F0C29}" srcOrd="0" destOrd="0" presId="urn:microsoft.com/office/officeart/2005/8/layout/vList2"/>
    <dgm:cxn modelId="{4E89AA98-A216-E642-B74F-D3E6E74D11EA}" srcId="{C46BA450-FCC1-AF46-B901-44F9FF1E693B}" destId="{A55472F5-ED10-BF43-A933-DB67AC4C8247}" srcOrd="0" destOrd="0" parTransId="{60705609-C7B4-1949-8590-651C601DFF65}" sibTransId="{68A32B4E-7DC0-5C4D-B154-C18713EC476A}"/>
    <dgm:cxn modelId="{DC488648-AF1E-C74B-9520-F1DB771E7E59}" type="presOf" srcId="{C46BA450-FCC1-AF46-B901-44F9FF1E693B}" destId="{956AE884-80DE-E546-B049-16319540B767}" srcOrd="0" destOrd="0" presId="urn:microsoft.com/office/officeart/2005/8/layout/vList2"/>
    <dgm:cxn modelId="{65AD1456-2BA7-0F48-93D9-C9021EB7C185}" type="presParOf" srcId="{956AE884-80DE-E546-B049-16319540B767}" destId="{0A6A89FE-310E-A943-B8A8-3A8C0D5F0C2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91C56D3-3466-0C49-A3C4-D5F557412C4A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D946093-C478-A746-8A76-CA8E031A6FDF}">
      <dgm:prSet phldrT="[Text]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dirty="0" smtClean="0"/>
            <a:t>balanced bicultural</a:t>
          </a:r>
        </a:p>
        <a:p>
          <a:pPr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dirty="0"/>
        </a:p>
      </dgm:t>
    </dgm:pt>
    <dgm:pt modelId="{77119BA6-CB53-E34A-8E4A-EF5B7F5AB36D}" type="parTrans" cxnId="{0465F2C0-ED16-1E4B-9189-CF36078AF793}">
      <dgm:prSet/>
      <dgm:spPr/>
      <dgm:t>
        <a:bodyPr/>
        <a:lstStyle/>
        <a:p>
          <a:endParaRPr lang="en-US"/>
        </a:p>
      </dgm:t>
    </dgm:pt>
    <dgm:pt modelId="{A436D349-0BA0-834D-8A1E-F492F96B6C90}" type="sibTrans" cxnId="{0465F2C0-ED16-1E4B-9189-CF36078AF793}">
      <dgm:prSet/>
      <dgm:spPr/>
      <dgm:t>
        <a:bodyPr/>
        <a:lstStyle/>
        <a:p>
          <a:endParaRPr lang="en-US"/>
        </a:p>
      </dgm:t>
    </dgm:pt>
    <dgm:pt modelId="{776D5203-EA1B-064D-BE92-8126A53417D9}">
      <dgm:prSet/>
      <dgm:spPr/>
      <dgm:t>
        <a:bodyPr/>
        <a:lstStyle/>
        <a:p>
          <a:r>
            <a:rPr lang="en-US" dirty="0" smtClean="0"/>
            <a:t>deaf-dominant bicultural</a:t>
          </a:r>
          <a:endParaRPr lang="en-US" dirty="0"/>
        </a:p>
      </dgm:t>
    </dgm:pt>
    <dgm:pt modelId="{665A072D-64AF-D544-AAF4-E0226C6E273B}" type="parTrans" cxnId="{004FC4C4-ACD0-B04F-B993-3211741C4A5E}">
      <dgm:prSet/>
      <dgm:spPr/>
      <dgm:t>
        <a:bodyPr/>
        <a:lstStyle/>
        <a:p>
          <a:endParaRPr lang="en-US"/>
        </a:p>
      </dgm:t>
    </dgm:pt>
    <dgm:pt modelId="{ABDB80D0-3F83-E549-AC5F-A0E32190F89A}" type="sibTrans" cxnId="{004FC4C4-ACD0-B04F-B993-3211741C4A5E}">
      <dgm:prSet/>
      <dgm:spPr/>
      <dgm:t>
        <a:bodyPr/>
        <a:lstStyle/>
        <a:p>
          <a:endParaRPr lang="en-US"/>
        </a:p>
      </dgm:t>
    </dgm:pt>
    <dgm:pt modelId="{3D89F6F2-0490-2A4B-9EF1-A0B1A85D19BF}">
      <dgm:prSet/>
      <dgm:spPr/>
      <dgm:t>
        <a:bodyPr/>
        <a:lstStyle/>
        <a:p>
          <a:endParaRPr lang="en-US" dirty="0"/>
        </a:p>
      </dgm:t>
    </dgm:pt>
    <dgm:pt modelId="{1F19E595-313F-414D-BE24-30A7C29DD60F}" type="parTrans" cxnId="{987CD2C2-74F4-1742-9C5A-D511FA9A58AA}">
      <dgm:prSet/>
      <dgm:spPr/>
      <dgm:t>
        <a:bodyPr/>
        <a:lstStyle/>
        <a:p>
          <a:endParaRPr lang="en-US"/>
        </a:p>
      </dgm:t>
    </dgm:pt>
    <dgm:pt modelId="{4483A81F-44B3-5B47-A8D3-30A6AF575A3E}" type="sibTrans" cxnId="{987CD2C2-74F4-1742-9C5A-D511FA9A58AA}">
      <dgm:prSet/>
      <dgm:spPr/>
      <dgm:t>
        <a:bodyPr/>
        <a:lstStyle/>
        <a:p>
          <a:endParaRPr lang="en-US"/>
        </a:p>
      </dgm:t>
    </dgm:pt>
    <dgm:pt modelId="{2DA57ABC-7950-2F44-9702-200E80184E48}">
      <dgm:prSet/>
      <dgm:spPr/>
      <dgm:t>
        <a:bodyPr/>
        <a:lstStyle/>
        <a:p>
          <a:r>
            <a:rPr lang="en-US" smtClean="0"/>
            <a:t>hearing-dominant bicultural</a:t>
          </a:r>
          <a:endParaRPr lang="en-US"/>
        </a:p>
      </dgm:t>
    </dgm:pt>
    <dgm:pt modelId="{2C1CCE38-6C52-0B48-9A47-61F6E8B77C16}" type="parTrans" cxnId="{BEBC7403-F07A-1F4F-95CA-8800E333B764}">
      <dgm:prSet/>
      <dgm:spPr/>
      <dgm:t>
        <a:bodyPr/>
        <a:lstStyle/>
        <a:p>
          <a:endParaRPr lang="en-US"/>
        </a:p>
      </dgm:t>
    </dgm:pt>
    <dgm:pt modelId="{D4B7629A-3D5F-614E-B5E0-D54F0A136991}" type="sibTrans" cxnId="{BEBC7403-F07A-1F4F-95CA-8800E333B764}">
      <dgm:prSet/>
      <dgm:spPr/>
      <dgm:t>
        <a:bodyPr/>
        <a:lstStyle/>
        <a:p>
          <a:endParaRPr lang="en-US"/>
        </a:p>
      </dgm:t>
    </dgm:pt>
    <dgm:pt modelId="{3A262B70-2143-8C46-BDCB-1A447AC09E15}" type="pres">
      <dgm:prSet presAssocID="{291C56D3-3466-0C49-A3C4-D5F557412C4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2603D8D-1620-1B47-86F0-C15BEE33F962}" type="pres">
      <dgm:prSet presAssocID="{5D946093-C478-A746-8A76-CA8E031A6FDF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F13519-0A69-6247-9155-681248615853}" type="pres">
      <dgm:prSet presAssocID="{A436D349-0BA0-834D-8A1E-F492F96B6C90}" presName="spacer" presStyleCnt="0"/>
      <dgm:spPr/>
    </dgm:pt>
    <dgm:pt modelId="{98779912-AA56-BE40-A206-7305A6D125A4}" type="pres">
      <dgm:prSet presAssocID="{776D5203-EA1B-064D-BE92-8126A53417D9}" presName="parentText" presStyleLbl="node1" presStyleIdx="1" presStyleCnt="3" custLinFactNeighborY="5068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BB71AF-DCC6-9346-B73F-59EF36C23C4E}" type="pres">
      <dgm:prSet presAssocID="{776D5203-EA1B-064D-BE92-8126A53417D9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E9C7ED-5802-D341-BDB2-97A438417ACD}" type="pres">
      <dgm:prSet presAssocID="{2DA57ABC-7950-2F44-9702-200E80184E48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04FC4C4-ACD0-B04F-B993-3211741C4A5E}" srcId="{291C56D3-3466-0C49-A3C4-D5F557412C4A}" destId="{776D5203-EA1B-064D-BE92-8126A53417D9}" srcOrd="1" destOrd="0" parTransId="{665A072D-64AF-D544-AAF4-E0226C6E273B}" sibTransId="{ABDB80D0-3F83-E549-AC5F-A0E32190F89A}"/>
    <dgm:cxn modelId="{F1BC4639-A8EC-A34C-8229-011C27F82C1D}" type="presOf" srcId="{291C56D3-3466-0C49-A3C4-D5F557412C4A}" destId="{3A262B70-2143-8C46-BDCB-1A447AC09E15}" srcOrd="0" destOrd="0" presId="urn:microsoft.com/office/officeart/2005/8/layout/vList2"/>
    <dgm:cxn modelId="{BEBC7403-F07A-1F4F-95CA-8800E333B764}" srcId="{291C56D3-3466-0C49-A3C4-D5F557412C4A}" destId="{2DA57ABC-7950-2F44-9702-200E80184E48}" srcOrd="2" destOrd="0" parTransId="{2C1CCE38-6C52-0B48-9A47-61F6E8B77C16}" sibTransId="{D4B7629A-3D5F-614E-B5E0-D54F0A136991}"/>
    <dgm:cxn modelId="{987CD2C2-74F4-1742-9C5A-D511FA9A58AA}" srcId="{776D5203-EA1B-064D-BE92-8126A53417D9}" destId="{3D89F6F2-0490-2A4B-9EF1-A0B1A85D19BF}" srcOrd="0" destOrd="0" parTransId="{1F19E595-313F-414D-BE24-30A7C29DD60F}" sibTransId="{4483A81F-44B3-5B47-A8D3-30A6AF575A3E}"/>
    <dgm:cxn modelId="{E4D00C50-DC98-7347-8166-FACE6836B06D}" type="presOf" srcId="{5D946093-C478-A746-8A76-CA8E031A6FDF}" destId="{D2603D8D-1620-1B47-86F0-C15BEE33F962}" srcOrd="0" destOrd="0" presId="urn:microsoft.com/office/officeart/2005/8/layout/vList2"/>
    <dgm:cxn modelId="{4264938E-4E9C-8D48-929C-8507AB430324}" type="presOf" srcId="{776D5203-EA1B-064D-BE92-8126A53417D9}" destId="{98779912-AA56-BE40-A206-7305A6D125A4}" srcOrd="0" destOrd="0" presId="urn:microsoft.com/office/officeart/2005/8/layout/vList2"/>
    <dgm:cxn modelId="{A977374C-24EF-D145-A7D4-1D3F87E83275}" type="presOf" srcId="{2DA57ABC-7950-2F44-9702-200E80184E48}" destId="{FFE9C7ED-5802-D341-BDB2-97A438417ACD}" srcOrd="0" destOrd="0" presId="urn:microsoft.com/office/officeart/2005/8/layout/vList2"/>
    <dgm:cxn modelId="{0465F2C0-ED16-1E4B-9189-CF36078AF793}" srcId="{291C56D3-3466-0C49-A3C4-D5F557412C4A}" destId="{5D946093-C478-A746-8A76-CA8E031A6FDF}" srcOrd="0" destOrd="0" parTransId="{77119BA6-CB53-E34A-8E4A-EF5B7F5AB36D}" sibTransId="{A436D349-0BA0-834D-8A1E-F492F96B6C90}"/>
    <dgm:cxn modelId="{A4EE9C2B-3090-3C41-B006-06B8E43993C6}" type="presOf" srcId="{3D89F6F2-0490-2A4B-9EF1-A0B1A85D19BF}" destId="{25BB71AF-DCC6-9346-B73F-59EF36C23C4E}" srcOrd="0" destOrd="0" presId="urn:microsoft.com/office/officeart/2005/8/layout/vList2"/>
    <dgm:cxn modelId="{8838F800-0A98-DA47-BF1E-4A08EF78FB8F}" type="presParOf" srcId="{3A262B70-2143-8C46-BDCB-1A447AC09E15}" destId="{D2603D8D-1620-1B47-86F0-C15BEE33F962}" srcOrd="0" destOrd="0" presId="urn:microsoft.com/office/officeart/2005/8/layout/vList2"/>
    <dgm:cxn modelId="{D2DEE0AF-1B90-9444-BE77-D056DE072715}" type="presParOf" srcId="{3A262B70-2143-8C46-BDCB-1A447AC09E15}" destId="{79F13519-0A69-6247-9155-681248615853}" srcOrd="1" destOrd="0" presId="urn:microsoft.com/office/officeart/2005/8/layout/vList2"/>
    <dgm:cxn modelId="{457DDF8B-87A9-CF49-9622-F7D6DABFE6E2}" type="presParOf" srcId="{3A262B70-2143-8C46-BDCB-1A447AC09E15}" destId="{98779912-AA56-BE40-A206-7305A6D125A4}" srcOrd="2" destOrd="0" presId="urn:microsoft.com/office/officeart/2005/8/layout/vList2"/>
    <dgm:cxn modelId="{1929E705-0108-8945-8AEB-06EBEBB4E7B5}" type="presParOf" srcId="{3A262B70-2143-8C46-BDCB-1A447AC09E15}" destId="{25BB71AF-DCC6-9346-B73F-59EF36C23C4E}" srcOrd="3" destOrd="0" presId="urn:microsoft.com/office/officeart/2005/8/layout/vList2"/>
    <dgm:cxn modelId="{2F049146-3378-924D-89E4-C6EA20F4E1A7}" type="presParOf" srcId="{3A262B70-2143-8C46-BDCB-1A447AC09E15}" destId="{FFE9C7ED-5802-D341-BDB2-97A438417AC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51FC53-3281-EA44-9927-4DCECB656485}">
      <dsp:nvSpPr>
        <dsp:cNvPr id="0" name=""/>
        <dsp:cNvSpPr/>
      </dsp:nvSpPr>
      <dsp:spPr>
        <a:xfrm>
          <a:off x="0" y="219518"/>
          <a:ext cx="8229600" cy="2961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833120" rIns="638708" bIns="284480" numCol="1" spcCol="1270" anchor="t" anchorCtr="0">
          <a:noAutofit/>
        </a:bodyPr>
        <a:lstStyle/>
        <a:p>
          <a:pPr marL="285750" lvl="1" indent="-285750" algn="l" defTabSz="1778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000" kern="1200" dirty="0" smtClean="0"/>
            <a:t>cultural identities</a:t>
          </a:r>
          <a:endParaRPr lang="en-US" sz="4000" kern="1200" dirty="0"/>
        </a:p>
        <a:p>
          <a:pPr marL="285750" lvl="1" indent="-285750" algn="l" defTabSz="1778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000" kern="1200" dirty="0" smtClean="0"/>
            <a:t>desirable/preference</a:t>
          </a:r>
          <a:endParaRPr lang="en-US" sz="4000" kern="1200" dirty="0"/>
        </a:p>
        <a:p>
          <a:pPr marL="285750" lvl="1" indent="-285750" algn="l" defTabSz="1778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000" kern="1200" dirty="0" smtClean="0"/>
            <a:t>gender </a:t>
          </a:r>
          <a:endParaRPr lang="en-US" sz="4000" kern="1200" dirty="0"/>
        </a:p>
      </dsp:txBody>
      <dsp:txXfrm>
        <a:off x="0" y="219518"/>
        <a:ext cx="8229600" cy="2961000"/>
      </dsp:txXfrm>
    </dsp:sp>
    <dsp:sp modelId="{E9074580-9C01-E540-80C3-F0E6A089698A}">
      <dsp:nvSpPr>
        <dsp:cNvPr id="0" name=""/>
        <dsp:cNvSpPr/>
      </dsp:nvSpPr>
      <dsp:spPr>
        <a:xfrm>
          <a:off x="0" y="0"/>
          <a:ext cx="5760720" cy="1180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20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tint val="80000"/>
                <a:shade val="10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Deaf people of all ages</a:t>
          </a:r>
          <a:endParaRPr lang="en-US" sz="4000" kern="1200" dirty="0"/>
        </a:p>
      </dsp:txBody>
      <dsp:txXfrm>
        <a:off x="57642" y="57642"/>
        <a:ext cx="5645436" cy="106551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F265BF-62F5-6448-9474-C69530742E3C}">
      <dsp:nvSpPr>
        <dsp:cNvPr id="0" name=""/>
        <dsp:cNvSpPr/>
      </dsp:nvSpPr>
      <dsp:spPr>
        <a:xfrm>
          <a:off x="0" y="2293"/>
          <a:ext cx="8229600" cy="107976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20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tint val="80000"/>
                <a:shade val="10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3200" kern="1200" dirty="0" smtClean="0"/>
            <a:t>culturally isolated</a:t>
          </a:r>
        </a:p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 dirty="0"/>
        </a:p>
      </dsp:txBody>
      <dsp:txXfrm>
        <a:off x="52710" y="55003"/>
        <a:ext cx="8124180" cy="974346"/>
      </dsp:txXfrm>
    </dsp:sp>
    <dsp:sp modelId="{A7288C7E-F56C-7B4F-826D-AFC5EC1C38AD}">
      <dsp:nvSpPr>
        <dsp:cNvPr id="0" name=""/>
        <dsp:cNvSpPr/>
      </dsp:nvSpPr>
      <dsp:spPr>
        <a:xfrm>
          <a:off x="0" y="1082060"/>
          <a:ext cx="8229600" cy="674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6350" rIns="35560" bIns="6350" numCol="1" spcCol="1270" anchor="t" anchorCtr="0">
          <a:noAutofit/>
        </a:bodyPr>
        <a:lstStyle/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sz="400" kern="1200" dirty="0"/>
        </a:p>
      </dsp:txBody>
      <dsp:txXfrm>
        <a:off x="0" y="1082060"/>
        <a:ext cx="8229600" cy="67436"/>
      </dsp:txXfrm>
    </dsp:sp>
    <dsp:sp modelId="{EA957E31-2923-CB48-84C9-1C6DC4B657C3}">
      <dsp:nvSpPr>
        <dsp:cNvPr id="0" name=""/>
        <dsp:cNvSpPr/>
      </dsp:nvSpPr>
      <dsp:spPr>
        <a:xfrm>
          <a:off x="0" y="1141099"/>
          <a:ext cx="8229600" cy="107976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20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tint val="80000"/>
                <a:shade val="10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culturally separate</a:t>
          </a:r>
          <a:endParaRPr lang="en-US" sz="3200" kern="1200" dirty="0"/>
        </a:p>
      </dsp:txBody>
      <dsp:txXfrm>
        <a:off x="52710" y="1193809"/>
        <a:ext cx="8124180" cy="974346"/>
      </dsp:txXfrm>
    </dsp:sp>
    <dsp:sp modelId="{FE739049-4C11-7743-8C04-CAA55A0822CD}">
      <dsp:nvSpPr>
        <dsp:cNvPr id="0" name=""/>
        <dsp:cNvSpPr/>
      </dsp:nvSpPr>
      <dsp:spPr>
        <a:xfrm>
          <a:off x="0" y="2229263"/>
          <a:ext cx="8229600" cy="674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6350" rIns="35560" bIns="6350" numCol="1" spcCol="1270" anchor="t" anchorCtr="0">
          <a:noAutofit/>
        </a:bodyPr>
        <a:lstStyle/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sz="400" kern="1200" dirty="0"/>
        </a:p>
      </dsp:txBody>
      <dsp:txXfrm>
        <a:off x="0" y="2229263"/>
        <a:ext cx="8229600" cy="67436"/>
      </dsp:txXfrm>
    </dsp:sp>
    <dsp:sp modelId="{4E98B5D3-FAAA-EF49-B717-4B9DB9F6E43E}">
      <dsp:nvSpPr>
        <dsp:cNvPr id="0" name=""/>
        <dsp:cNvSpPr/>
      </dsp:nvSpPr>
      <dsp:spPr>
        <a:xfrm>
          <a:off x="0" y="2282237"/>
          <a:ext cx="8229600" cy="107976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20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tint val="80000"/>
                <a:shade val="10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culturally marginal</a:t>
          </a:r>
          <a:endParaRPr lang="en-US" sz="3200" kern="1200" dirty="0"/>
        </a:p>
      </dsp:txBody>
      <dsp:txXfrm>
        <a:off x="52710" y="2334947"/>
        <a:ext cx="8124180" cy="974346"/>
      </dsp:txXfrm>
    </dsp:sp>
    <dsp:sp modelId="{85FAFCF8-2136-3A4F-8706-4CEECE63246F}">
      <dsp:nvSpPr>
        <dsp:cNvPr id="0" name=""/>
        <dsp:cNvSpPr/>
      </dsp:nvSpPr>
      <dsp:spPr>
        <a:xfrm>
          <a:off x="0" y="3376466"/>
          <a:ext cx="8229600" cy="674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6350" rIns="35560" bIns="6350" numCol="1" spcCol="1270" anchor="t" anchorCtr="0">
          <a:noAutofit/>
        </a:bodyPr>
        <a:lstStyle/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sz="400" kern="1200" dirty="0"/>
        </a:p>
      </dsp:txBody>
      <dsp:txXfrm>
        <a:off x="0" y="3376466"/>
        <a:ext cx="8229600" cy="67436"/>
      </dsp:txXfrm>
    </dsp:sp>
    <dsp:sp modelId="{37AE451A-2E8D-A44F-8E31-532A1E0843C6}">
      <dsp:nvSpPr>
        <dsp:cNvPr id="0" name=""/>
        <dsp:cNvSpPr/>
      </dsp:nvSpPr>
      <dsp:spPr>
        <a:xfrm>
          <a:off x="0" y="3443902"/>
          <a:ext cx="8229600" cy="107976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20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tint val="80000"/>
                <a:shade val="10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3200" kern="1200" dirty="0" smtClean="0"/>
            <a:t>culturally captive</a:t>
          </a:r>
        </a:p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200" kern="1200" dirty="0"/>
        </a:p>
      </dsp:txBody>
      <dsp:txXfrm>
        <a:off x="52710" y="3496612"/>
        <a:ext cx="8124180" cy="97434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1A3EE5-FE95-3442-AD0C-4F7191B04B8C}">
      <dsp:nvSpPr>
        <dsp:cNvPr id="0" name=""/>
        <dsp:cNvSpPr/>
      </dsp:nvSpPr>
      <dsp:spPr>
        <a:xfrm>
          <a:off x="0" y="304797"/>
          <a:ext cx="8229600" cy="1216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20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tint val="80000"/>
                <a:shade val="10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/>
            <a:t>Communication Modes</a:t>
          </a:r>
          <a:endParaRPr lang="en-US" sz="4800" kern="1200" dirty="0"/>
        </a:p>
      </dsp:txBody>
      <dsp:txXfrm>
        <a:off x="59399" y="364196"/>
        <a:ext cx="8110802" cy="1098002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5F195C-B64F-624D-AEC5-2F3109893402}">
      <dsp:nvSpPr>
        <dsp:cNvPr id="0" name=""/>
        <dsp:cNvSpPr/>
      </dsp:nvSpPr>
      <dsp:spPr>
        <a:xfrm>
          <a:off x="0" y="25800"/>
          <a:ext cx="8153400" cy="57563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20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tint val="80000"/>
                <a:shade val="10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Written English</a:t>
          </a:r>
          <a:endParaRPr lang="en-US" sz="2400" kern="1200" dirty="0"/>
        </a:p>
      </dsp:txBody>
      <dsp:txXfrm>
        <a:off x="28100" y="53900"/>
        <a:ext cx="8097200" cy="519439"/>
      </dsp:txXfrm>
    </dsp:sp>
    <dsp:sp modelId="{0CF9E8A3-08E3-4F47-934B-F51C5F1AB4CF}">
      <dsp:nvSpPr>
        <dsp:cNvPr id="0" name=""/>
        <dsp:cNvSpPr/>
      </dsp:nvSpPr>
      <dsp:spPr>
        <a:xfrm>
          <a:off x="0" y="670560"/>
          <a:ext cx="8153400" cy="57563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20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tint val="80000"/>
                <a:shade val="10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ASL</a:t>
          </a:r>
          <a:endParaRPr lang="en-US" sz="2400" kern="1200" dirty="0"/>
        </a:p>
      </dsp:txBody>
      <dsp:txXfrm>
        <a:off x="28100" y="698660"/>
        <a:ext cx="8097200" cy="519439"/>
      </dsp:txXfrm>
    </dsp:sp>
    <dsp:sp modelId="{F620AFA6-FE9F-9F4A-AA14-F9A10C0FE1EF}">
      <dsp:nvSpPr>
        <dsp:cNvPr id="0" name=""/>
        <dsp:cNvSpPr/>
      </dsp:nvSpPr>
      <dsp:spPr>
        <a:xfrm>
          <a:off x="0" y="1315320"/>
          <a:ext cx="8153400" cy="57563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20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tint val="80000"/>
                <a:shade val="10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Rochester Method</a:t>
          </a:r>
          <a:endParaRPr lang="en-US" sz="2400" kern="1200" dirty="0"/>
        </a:p>
      </dsp:txBody>
      <dsp:txXfrm>
        <a:off x="28100" y="1343420"/>
        <a:ext cx="8097200" cy="519439"/>
      </dsp:txXfrm>
    </dsp:sp>
    <dsp:sp modelId="{BF9ACDA0-895A-1A4D-9891-373E651ED946}">
      <dsp:nvSpPr>
        <dsp:cNvPr id="0" name=""/>
        <dsp:cNvSpPr/>
      </dsp:nvSpPr>
      <dsp:spPr>
        <a:xfrm>
          <a:off x="0" y="1960080"/>
          <a:ext cx="8153400" cy="57563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20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tint val="80000"/>
                <a:shade val="10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SEE</a:t>
          </a:r>
          <a:endParaRPr lang="en-US" sz="2400" kern="1200" dirty="0"/>
        </a:p>
      </dsp:txBody>
      <dsp:txXfrm>
        <a:off x="28100" y="1988180"/>
        <a:ext cx="8097200" cy="519439"/>
      </dsp:txXfrm>
    </dsp:sp>
    <dsp:sp modelId="{8C121A7C-8555-6240-91A2-08CB7BD9FFA7}">
      <dsp:nvSpPr>
        <dsp:cNvPr id="0" name=""/>
        <dsp:cNvSpPr/>
      </dsp:nvSpPr>
      <dsp:spPr>
        <a:xfrm>
          <a:off x="0" y="2604840"/>
          <a:ext cx="8153400" cy="57563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20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tint val="80000"/>
                <a:shade val="10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Signed English</a:t>
          </a:r>
          <a:endParaRPr lang="en-US" sz="2400" kern="1200" dirty="0"/>
        </a:p>
      </dsp:txBody>
      <dsp:txXfrm>
        <a:off x="28100" y="2632940"/>
        <a:ext cx="8097200" cy="519439"/>
      </dsp:txXfrm>
    </dsp:sp>
    <dsp:sp modelId="{7084E94D-29F2-A040-AF28-57E2A370FC48}">
      <dsp:nvSpPr>
        <dsp:cNvPr id="0" name=""/>
        <dsp:cNvSpPr/>
      </dsp:nvSpPr>
      <dsp:spPr>
        <a:xfrm>
          <a:off x="0" y="3249600"/>
          <a:ext cx="8153400" cy="57563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20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tint val="80000"/>
                <a:shade val="10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sz="2400" kern="1200" dirty="0" smtClean="0"/>
            <a:t>“</a:t>
          </a:r>
          <a:r>
            <a:rPr lang="en-US" sz="2400" kern="1200" dirty="0" smtClean="0"/>
            <a:t>contact language</a:t>
          </a:r>
          <a:r>
            <a:rPr lang="ja-JP" sz="2400" kern="1200" dirty="0" smtClean="0"/>
            <a:t>”</a:t>
          </a:r>
          <a:endParaRPr lang="en-US" sz="2400" kern="1200" dirty="0"/>
        </a:p>
      </dsp:txBody>
      <dsp:txXfrm>
        <a:off x="28100" y="3277700"/>
        <a:ext cx="8097200" cy="519439"/>
      </dsp:txXfrm>
    </dsp:sp>
    <dsp:sp modelId="{661B7BDB-B99F-8740-B426-0B33D56B4737}">
      <dsp:nvSpPr>
        <dsp:cNvPr id="0" name=""/>
        <dsp:cNvSpPr/>
      </dsp:nvSpPr>
      <dsp:spPr>
        <a:xfrm>
          <a:off x="0" y="3894360"/>
          <a:ext cx="8153400" cy="57563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20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tint val="80000"/>
                <a:shade val="10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Pidgin Sign English (PSE)</a:t>
          </a:r>
          <a:endParaRPr lang="en-US" sz="2400" kern="1200" dirty="0"/>
        </a:p>
      </dsp:txBody>
      <dsp:txXfrm>
        <a:off x="28100" y="3922460"/>
        <a:ext cx="8097200" cy="519439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47C309-5065-8045-9B7C-56EFEBCA5328}">
      <dsp:nvSpPr>
        <dsp:cNvPr id="0" name=""/>
        <dsp:cNvSpPr/>
      </dsp:nvSpPr>
      <dsp:spPr>
        <a:xfrm>
          <a:off x="0" y="363487"/>
          <a:ext cx="8153400" cy="155902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20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tint val="80000"/>
                <a:shade val="10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l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What is Gesture?</a:t>
          </a:r>
          <a:endParaRPr lang="en-US" sz="6500" kern="1200" dirty="0"/>
        </a:p>
      </dsp:txBody>
      <dsp:txXfrm>
        <a:off x="76105" y="439592"/>
        <a:ext cx="8001190" cy="1406815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1CED75-3514-7B49-B989-262BB63CEA48}">
      <dsp:nvSpPr>
        <dsp:cNvPr id="0" name=""/>
        <dsp:cNvSpPr/>
      </dsp:nvSpPr>
      <dsp:spPr>
        <a:xfrm>
          <a:off x="0" y="46779"/>
          <a:ext cx="8458200" cy="111230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20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tint val="80000"/>
                <a:shade val="10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Form of communication</a:t>
          </a:r>
          <a:endParaRPr lang="en-US" sz="2800" kern="1200" dirty="0"/>
        </a:p>
      </dsp:txBody>
      <dsp:txXfrm>
        <a:off x="54298" y="101077"/>
        <a:ext cx="8349604" cy="1003708"/>
      </dsp:txXfrm>
    </dsp:sp>
    <dsp:sp modelId="{5AAFC01A-1ED4-A547-B3A9-80639F293FF9}">
      <dsp:nvSpPr>
        <dsp:cNvPr id="0" name=""/>
        <dsp:cNvSpPr/>
      </dsp:nvSpPr>
      <dsp:spPr>
        <a:xfrm>
          <a:off x="0" y="1239724"/>
          <a:ext cx="8458200" cy="111230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20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tint val="80000"/>
                <a:shade val="10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RICH in ways for individuals to express their feelings and thoughts</a:t>
          </a:r>
          <a:endParaRPr lang="en-US" sz="2800" kern="1200" dirty="0"/>
        </a:p>
      </dsp:txBody>
      <dsp:txXfrm>
        <a:off x="54298" y="1294022"/>
        <a:ext cx="8349604" cy="1003708"/>
      </dsp:txXfrm>
    </dsp:sp>
    <dsp:sp modelId="{BD80324E-3857-0642-A2E8-24643752062E}">
      <dsp:nvSpPr>
        <dsp:cNvPr id="0" name=""/>
        <dsp:cNvSpPr/>
      </dsp:nvSpPr>
      <dsp:spPr>
        <a:xfrm>
          <a:off x="0" y="2432668"/>
          <a:ext cx="8458200" cy="111230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20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tint val="80000"/>
                <a:shade val="10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Some cultural groups use more gestures than other groups.</a:t>
          </a:r>
          <a:endParaRPr lang="en-US" sz="2800" kern="1200" dirty="0"/>
        </a:p>
      </dsp:txBody>
      <dsp:txXfrm>
        <a:off x="54298" y="2486966"/>
        <a:ext cx="8349604" cy="1003708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B3C3C7-E68C-A84F-A613-7BAA7B7DCC61}">
      <dsp:nvSpPr>
        <dsp:cNvPr id="0" name=""/>
        <dsp:cNvSpPr/>
      </dsp:nvSpPr>
      <dsp:spPr>
        <a:xfrm>
          <a:off x="0" y="58650"/>
          <a:ext cx="8153400" cy="139229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20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tint val="80000"/>
                <a:shade val="10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Idiosyncratic non-standard signs or gestures</a:t>
          </a:r>
          <a:endParaRPr lang="en-US" sz="3500" kern="1200" dirty="0"/>
        </a:p>
      </dsp:txBody>
      <dsp:txXfrm>
        <a:off x="67966" y="126616"/>
        <a:ext cx="8017468" cy="1256367"/>
      </dsp:txXfrm>
    </dsp:sp>
    <dsp:sp modelId="{C41C3AA4-4D99-9D40-9BC8-5B4B1C289E4F}">
      <dsp:nvSpPr>
        <dsp:cNvPr id="0" name=""/>
        <dsp:cNvSpPr/>
      </dsp:nvSpPr>
      <dsp:spPr>
        <a:xfrm>
          <a:off x="0" y="1551750"/>
          <a:ext cx="8153400" cy="139229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20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tint val="80000"/>
                <a:shade val="10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Some communication skills</a:t>
          </a:r>
          <a:endParaRPr lang="en-US" sz="3500" kern="1200" dirty="0"/>
        </a:p>
      </dsp:txBody>
      <dsp:txXfrm>
        <a:off x="67966" y="1619716"/>
        <a:ext cx="8017468" cy="1256367"/>
      </dsp:txXfrm>
    </dsp:sp>
    <dsp:sp modelId="{9A580A85-366C-0F44-91EF-12189C5A2F10}">
      <dsp:nvSpPr>
        <dsp:cNvPr id="0" name=""/>
        <dsp:cNvSpPr/>
      </dsp:nvSpPr>
      <dsp:spPr>
        <a:xfrm>
          <a:off x="0" y="3044850"/>
          <a:ext cx="8153400" cy="139229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20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tint val="80000"/>
                <a:shade val="10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Gestures used in a variety of regions, ethnic and age groups</a:t>
          </a:r>
          <a:endParaRPr lang="en-US" sz="3500" kern="1200" dirty="0"/>
        </a:p>
      </dsp:txBody>
      <dsp:txXfrm>
        <a:off x="67966" y="3112816"/>
        <a:ext cx="8017468" cy="1256367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AB799E-084A-5742-8676-91997BBC3D45}">
      <dsp:nvSpPr>
        <dsp:cNvPr id="0" name=""/>
        <dsp:cNvSpPr/>
      </dsp:nvSpPr>
      <dsp:spPr>
        <a:xfrm>
          <a:off x="0" y="1581707"/>
          <a:ext cx="8153400" cy="87294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20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tint val="80000"/>
                <a:shade val="10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Who uses Gesture?</a:t>
          </a:r>
          <a:endParaRPr lang="en-US" sz="3600" kern="1200" dirty="0"/>
        </a:p>
      </dsp:txBody>
      <dsp:txXfrm>
        <a:off x="42614" y="1624321"/>
        <a:ext cx="8068172" cy="787718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6154B7-2EA4-EA4A-8291-91782AA5E4B3}">
      <dsp:nvSpPr>
        <dsp:cNvPr id="0" name=""/>
        <dsp:cNvSpPr/>
      </dsp:nvSpPr>
      <dsp:spPr>
        <a:xfrm>
          <a:off x="0" y="28416"/>
          <a:ext cx="8229600" cy="81549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20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tint val="80000"/>
                <a:shade val="10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smtClean="0">
              <a:effectLst/>
              <a:latin typeface="Times New Roman" charset="0"/>
            </a:rPr>
            <a:t>Foreign born</a:t>
          </a:r>
          <a:endParaRPr lang="en-US" sz="3400" kern="1200" dirty="0">
            <a:effectLst/>
            <a:latin typeface="Times New Roman" charset="0"/>
          </a:endParaRPr>
        </a:p>
      </dsp:txBody>
      <dsp:txXfrm>
        <a:off x="39809" y="68225"/>
        <a:ext cx="8149982" cy="735872"/>
      </dsp:txXfrm>
    </dsp:sp>
    <dsp:sp modelId="{7D2C7B3F-9651-5344-B6F6-2378FC1A1B80}">
      <dsp:nvSpPr>
        <dsp:cNvPr id="0" name=""/>
        <dsp:cNvSpPr/>
      </dsp:nvSpPr>
      <dsp:spPr>
        <a:xfrm>
          <a:off x="0" y="941826"/>
          <a:ext cx="8229600" cy="81549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20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tint val="80000"/>
                <a:shade val="10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smtClean="0">
              <a:effectLst/>
              <a:latin typeface="Times New Roman" charset="0"/>
            </a:rPr>
            <a:t>Immigrants</a:t>
          </a:r>
          <a:endParaRPr lang="en-US" sz="3400" kern="1200" dirty="0">
            <a:effectLst/>
            <a:latin typeface="Times New Roman" charset="0"/>
          </a:endParaRPr>
        </a:p>
      </dsp:txBody>
      <dsp:txXfrm>
        <a:off x="39809" y="981635"/>
        <a:ext cx="8149982" cy="735872"/>
      </dsp:txXfrm>
    </dsp:sp>
    <dsp:sp modelId="{F8FCD843-DCE3-844A-A628-0597BC29D0C5}">
      <dsp:nvSpPr>
        <dsp:cNvPr id="0" name=""/>
        <dsp:cNvSpPr/>
      </dsp:nvSpPr>
      <dsp:spPr>
        <a:xfrm>
          <a:off x="0" y="1855236"/>
          <a:ext cx="8229600" cy="81549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20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tint val="80000"/>
                <a:shade val="10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smtClean="0">
              <a:effectLst/>
              <a:latin typeface="Times New Roman" charset="0"/>
            </a:rPr>
            <a:t>Non-Immigrants</a:t>
          </a:r>
          <a:endParaRPr lang="en-US" sz="3400" kern="1200" dirty="0">
            <a:effectLst/>
            <a:latin typeface="Times New Roman" charset="0"/>
          </a:endParaRPr>
        </a:p>
      </dsp:txBody>
      <dsp:txXfrm>
        <a:off x="39809" y="1895045"/>
        <a:ext cx="8149982" cy="735872"/>
      </dsp:txXfrm>
    </dsp:sp>
    <dsp:sp modelId="{DD88A180-A13C-7E44-975A-4C3B64C0F594}">
      <dsp:nvSpPr>
        <dsp:cNvPr id="0" name=""/>
        <dsp:cNvSpPr/>
      </dsp:nvSpPr>
      <dsp:spPr>
        <a:xfrm>
          <a:off x="0" y="2768646"/>
          <a:ext cx="8229600" cy="81549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20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tint val="80000"/>
                <a:shade val="10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smtClean="0">
              <a:effectLst/>
              <a:latin typeface="Times New Roman" charset="0"/>
            </a:rPr>
            <a:t>Refugees</a:t>
          </a:r>
          <a:endParaRPr lang="en-US" sz="3400" kern="1200" dirty="0">
            <a:effectLst/>
            <a:latin typeface="Times New Roman" charset="0"/>
          </a:endParaRPr>
        </a:p>
      </dsp:txBody>
      <dsp:txXfrm>
        <a:off x="39809" y="2808455"/>
        <a:ext cx="8149982" cy="735872"/>
      </dsp:txXfrm>
    </dsp:sp>
    <dsp:sp modelId="{D87D308F-4706-4444-977E-9C5FC180A156}">
      <dsp:nvSpPr>
        <dsp:cNvPr id="0" name=""/>
        <dsp:cNvSpPr/>
      </dsp:nvSpPr>
      <dsp:spPr>
        <a:xfrm>
          <a:off x="0" y="3682056"/>
          <a:ext cx="8229600" cy="81549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20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tint val="80000"/>
                <a:shade val="10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smtClean="0">
              <a:effectLst/>
              <a:latin typeface="Times New Roman" charset="0"/>
            </a:rPr>
            <a:t>Isolated individuals</a:t>
          </a:r>
          <a:endParaRPr lang="en-US" sz="3400" kern="1200" dirty="0">
            <a:effectLst/>
            <a:latin typeface="Times New Roman" charset="0"/>
          </a:endParaRPr>
        </a:p>
      </dsp:txBody>
      <dsp:txXfrm>
        <a:off x="39809" y="3721865"/>
        <a:ext cx="8149982" cy="735872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E830D8-9F9B-1B43-9EF2-D0DE67F6B6C1}">
      <dsp:nvSpPr>
        <dsp:cNvPr id="0" name=""/>
        <dsp:cNvSpPr/>
      </dsp:nvSpPr>
      <dsp:spPr>
        <a:xfrm>
          <a:off x="0" y="990598"/>
          <a:ext cx="8229600" cy="155902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20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tint val="80000"/>
                <a:shade val="10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b="1" kern="1200" smtClean="0">
              <a:latin typeface="Times New Roman" charset="0"/>
            </a:rPr>
            <a:t>Languages</a:t>
          </a:r>
          <a:endParaRPr lang="en-US" sz="6500" kern="1200"/>
        </a:p>
      </dsp:txBody>
      <dsp:txXfrm>
        <a:off x="76105" y="1066703"/>
        <a:ext cx="8077390" cy="1406815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91620D-4562-2345-B0E6-055461AB5492}">
      <dsp:nvSpPr>
        <dsp:cNvPr id="0" name=""/>
        <dsp:cNvSpPr/>
      </dsp:nvSpPr>
      <dsp:spPr>
        <a:xfrm>
          <a:off x="0" y="235499"/>
          <a:ext cx="7696200" cy="1216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20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tint val="80000"/>
                <a:shade val="10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Signing styles (age, ethnic, education, local, regional and foreign</a:t>
          </a:r>
          <a:endParaRPr lang="en-US" sz="2400" kern="1200" dirty="0"/>
        </a:p>
      </dsp:txBody>
      <dsp:txXfrm>
        <a:off x="59399" y="294898"/>
        <a:ext cx="7577402" cy="1098002"/>
      </dsp:txXfrm>
    </dsp:sp>
    <dsp:sp modelId="{C0EE47F8-A6E1-1844-8424-AE291E7FBC27}">
      <dsp:nvSpPr>
        <dsp:cNvPr id="0" name=""/>
        <dsp:cNvSpPr/>
      </dsp:nvSpPr>
      <dsp:spPr>
        <a:xfrm>
          <a:off x="0" y="1639500"/>
          <a:ext cx="7696200" cy="1216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20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tint val="80000"/>
                <a:shade val="10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Discourse styles</a:t>
          </a:r>
        </a:p>
      </dsp:txBody>
      <dsp:txXfrm>
        <a:off x="59399" y="1698899"/>
        <a:ext cx="7577402" cy="1098002"/>
      </dsp:txXfrm>
    </dsp:sp>
    <dsp:sp modelId="{FE74FBF4-DCAA-E441-A578-867BD7D5AF70}">
      <dsp:nvSpPr>
        <dsp:cNvPr id="0" name=""/>
        <dsp:cNvSpPr/>
      </dsp:nvSpPr>
      <dsp:spPr>
        <a:xfrm>
          <a:off x="0" y="3043500"/>
          <a:ext cx="7696200" cy="1216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20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tint val="80000"/>
                <a:shade val="10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Context/Topical knowledge</a:t>
          </a:r>
          <a:endParaRPr lang="en-US" sz="2400" kern="1200" dirty="0"/>
        </a:p>
      </dsp:txBody>
      <dsp:txXfrm>
        <a:off x="59399" y="3102899"/>
        <a:ext cx="7577402" cy="10980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5C583C-E004-1844-B231-9AD5DBF519CF}">
      <dsp:nvSpPr>
        <dsp:cNvPr id="0" name=""/>
        <dsp:cNvSpPr/>
      </dsp:nvSpPr>
      <dsp:spPr>
        <a:xfrm>
          <a:off x="0" y="37101"/>
          <a:ext cx="8229600" cy="21481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20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tint val="80000"/>
                <a:shade val="10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lvl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400" kern="1200" dirty="0" smtClean="0"/>
            <a:t>Deaf people with mental illnesses</a:t>
          </a:r>
          <a:endParaRPr lang="en-US" sz="5400" kern="1200" dirty="0"/>
        </a:p>
      </dsp:txBody>
      <dsp:txXfrm>
        <a:off x="104863" y="141964"/>
        <a:ext cx="8019874" cy="1938394"/>
      </dsp:txXfrm>
    </dsp:sp>
    <dsp:sp modelId="{0F14923B-7CFC-6349-B0DE-343A160E0852}">
      <dsp:nvSpPr>
        <dsp:cNvPr id="0" name=""/>
        <dsp:cNvSpPr/>
      </dsp:nvSpPr>
      <dsp:spPr>
        <a:xfrm>
          <a:off x="0" y="2340741"/>
          <a:ext cx="8229600" cy="21481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20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tint val="80000"/>
                <a:shade val="10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lvl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400" kern="1200" dirty="0" smtClean="0"/>
            <a:t>Deaf people with cognitive challenge</a:t>
          </a:r>
          <a:endParaRPr lang="en-US" sz="5400" kern="1200" dirty="0"/>
        </a:p>
      </dsp:txBody>
      <dsp:txXfrm>
        <a:off x="104863" y="2445604"/>
        <a:ext cx="8019874" cy="1938394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E62B4E-FEEC-6549-9BDD-46D9ECF5F56D}">
      <dsp:nvSpPr>
        <dsp:cNvPr id="0" name=""/>
        <dsp:cNvSpPr/>
      </dsp:nvSpPr>
      <dsp:spPr>
        <a:xfrm>
          <a:off x="0" y="914400"/>
          <a:ext cx="8229600" cy="15970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20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tint val="80000"/>
                <a:shade val="10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Communication Styles in the Deaf Community</a:t>
          </a:r>
          <a:endParaRPr lang="en-US" sz="4000" kern="1200" dirty="0"/>
        </a:p>
      </dsp:txBody>
      <dsp:txXfrm>
        <a:off x="77962" y="992362"/>
        <a:ext cx="8073676" cy="1441126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D4276F-E383-3544-9F1C-9904D6BF0AA6}">
      <dsp:nvSpPr>
        <dsp:cNvPr id="0" name=""/>
        <dsp:cNvSpPr/>
      </dsp:nvSpPr>
      <dsp:spPr>
        <a:xfrm>
          <a:off x="0" y="21261"/>
          <a:ext cx="8229600" cy="10647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20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tint val="80000"/>
                <a:shade val="10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2600" kern="1200" dirty="0" smtClean="0"/>
            <a:t>ASL Monolinguals</a:t>
          </a:r>
        </a:p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600" kern="1200" dirty="0"/>
        </a:p>
      </dsp:txBody>
      <dsp:txXfrm>
        <a:off x="51974" y="73235"/>
        <a:ext cx="8125652" cy="960752"/>
      </dsp:txXfrm>
    </dsp:sp>
    <dsp:sp modelId="{EEC6817E-9125-194F-99BD-2B7C9305DD41}">
      <dsp:nvSpPr>
        <dsp:cNvPr id="0" name=""/>
        <dsp:cNvSpPr/>
      </dsp:nvSpPr>
      <dsp:spPr>
        <a:xfrm>
          <a:off x="0" y="1138107"/>
          <a:ext cx="8229600" cy="10647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20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tint val="80000"/>
                <a:shade val="10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2600" kern="1200" dirty="0" smtClean="0"/>
            <a:t>ASL dominant Bilinguals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600" kern="1200" dirty="0"/>
        </a:p>
      </dsp:txBody>
      <dsp:txXfrm>
        <a:off x="51974" y="1190081"/>
        <a:ext cx="8125652" cy="960752"/>
      </dsp:txXfrm>
    </dsp:sp>
    <dsp:sp modelId="{2E8FAAF0-250D-3349-8767-2AC87ED6397A}">
      <dsp:nvSpPr>
        <dsp:cNvPr id="0" name=""/>
        <dsp:cNvSpPr/>
      </dsp:nvSpPr>
      <dsp:spPr>
        <a:xfrm>
          <a:off x="0" y="2300421"/>
          <a:ext cx="8229600" cy="10647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20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tint val="80000"/>
                <a:shade val="10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2600" kern="1200" dirty="0" smtClean="0"/>
            <a:t>Balanced Bilinguals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600" kern="1200" dirty="0"/>
        </a:p>
      </dsp:txBody>
      <dsp:txXfrm>
        <a:off x="51974" y="2352395"/>
        <a:ext cx="8125652" cy="960752"/>
      </dsp:txXfrm>
    </dsp:sp>
    <dsp:sp modelId="{9D0F604F-E5D7-C541-991F-B14180A255DC}">
      <dsp:nvSpPr>
        <dsp:cNvPr id="0" name=""/>
        <dsp:cNvSpPr/>
      </dsp:nvSpPr>
      <dsp:spPr>
        <a:xfrm>
          <a:off x="0" y="3440001"/>
          <a:ext cx="8229600" cy="10647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20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tint val="80000"/>
                <a:shade val="10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English dominant Bilinguals</a:t>
          </a:r>
          <a:endParaRPr lang="en-US" sz="2600" kern="1200" dirty="0"/>
        </a:p>
      </dsp:txBody>
      <dsp:txXfrm>
        <a:off x="51974" y="3491975"/>
        <a:ext cx="8125652" cy="960752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D4276F-E383-3544-9F1C-9904D6BF0AA6}">
      <dsp:nvSpPr>
        <dsp:cNvPr id="0" name=""/>
        <dsp:cNvSpPr/>
      </dsp:nvSpPr>
      <dsp:spPr>
        <a:xfrm>
          <a:off x="0" y="7941"/>
          <a:ext cx="8229600" cy="10108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20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tint val="80000"/>
                <a:shade val="10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2600" kern="1200" dirty="0" smtClean="0"/>
            <a:t>English Monolinguals</a:t>
          </a:r>
          <a:endParaRPr lang="en-US" sz="2600" kern="1200" dirty="0"/>
        </a:p>
      </dsp:txBody>
      <dsp:txXfrm>
        <a:off x="49347" y="57288"/>
        <a:ext cx="8130906" cy="912186"/>
      </dsp:txXfrm>
    </dsp:sp>
    <dsp:sp modelId="{EEC6817E-9125-194F-99BD-2B7C9305DD41}">
      <dsp:nvSpPr>
        <dsp:cNvPr id="0" name=""/>
        <dsp:cNvSpPr/>
      </dsp:nvSpPr>
      <dsp:spPr>
        <a:xfrm>
          <a:off x="0" y="1127125"/>
          <a:ext cx="8229600" cy="10108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20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tint val="80000"/>
                <a:shade val="10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2600" kern="1200" dirty="0" smtClean="0"/>
            <a:t>Semi-</a:t>
          </a:r>
          <a:r>
            <a:rPr lang="en-US" sz="2600" kern="1200" dirty="0" err="1" smtClean="0"/>
            <a:t>linguals</a:t>
          </a:r>
          <a:endParaRPr lang="en-US" sz="2600" kern="1200" dirty="0"/>
        </a:p>
      </dsp:txBody>
      <dsp:txXfrm>
        <a:off x="49347" y="1176472"/>
        <a:ext cx="8130906" cy="912186"/>
      </dsp:txXfrm>
    </dsp:sp>
    <dsp:sp modelId="{2E8FAAF0-250D-3349-8767-2AC87ED6397A}">
      <dsp:nvSpPr>
        <dsp:cNvPr id="0" name=""/>
        <dsp:cNvSpPr/>
      </dsp:nvSpPr>
      <dsp:spPr>
        <a:xfrm>
          <a:off x="0" y="2340741"/>
          <a:ext cx="8229600" cy="10108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20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tint val="80000"/>
                <a:shade val="10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2600" kern="1200" dirty="0" err="1" smtClean="0"/>
            <a:t>Alingual</a:t>
          </a:r>
          <a:endParaRPr lang="en-US" sz="2600" kern="1200" dirty="0"/>
        </a:p>
      </dsp:txBody>
      <dsp:txXfrm>
        <a:off x="49347" y="2390088"/>
        <a:ext cx="8130906" cy="912186"/>
      </dsp:txXfrm>
    </dsp:sp>
    <dsp:sp modelId="{9D0F604F-E5D7-C541-991F-B14180A255DC}">
      <dsp:nvSpPr>
        <dsp:cNvPr id="0" name=""/>
        <dsp:cNvSpPr/>
      </dsp:nvSpPr>
      <dsp:spPr>
        <a:xfrm>
          <a:off x="0" y="3507141"/>
          <a:ext cx="8229600" cy="10108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20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tint val="80000"/>
                <a:shade val="10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Home signs</a:t>
          </a:r>
          <a:endParaRPr lang="en-US" sz="2600" kern="1200" dirty="0"/>
        </a:p>
      </dsp:txBody>
      <dsp:txXfrm>
        <a:off x="49347" y="3556488"/>
        <a:ext cx="8130906" cy="912186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A20E99-1D0A-3B40-9196-156115D6D539}">
      <dsp:nvSpPr>
        <dsp:cNvPr id="0" name=""/>
        <dsp:cNvSpPr/>
      </dsp:nvSpPr>
      <dsp:spPr>
        <a:xfrm>
          <a:off x="0" y="0"/>
          <a:ext cx="8229600" cy="25857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20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tint val="80000"/>
                <a:shade val="10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Interpreting Flow Chart</a:t>
          </a:r>
          <a:endParaRPr lang="en-US" sz="6500" kern="1200" dirty="0"/>
        </a:p>
      </dsp:txBody>
      <dsp:txXfrm>
        <a:off x="126223" y="126223"/>
        <a:ext cx="7977154" cy="2333254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E61C7B-B393-AB44-8928-12CAE0E5C936}">
      <dsp:nvSpPr>
        <dsp:cNvPr id="0" name=""/>
        <dsp:cNvSpPr/>
      </dsp:nvSpPr>
      <dsp:spPr>
        <a:xfrm>
          <a:off x="0" y="23812"/>
          <a:ext cx="7620000" cy="83947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20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tint val="80000"/>
                <a:shade val="10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b="1" i="1" kern="1200" dirty="0" smtClean="0"/>
            <a:t>Basic Tactile Sign</a:t>
          </a:r>
          <a:endParaRPr lang="en-US" sz="3500" kern="1200" dirty="0"/>
        </a:p>
      </dsp:txBody>
      <dsp:txXfrm>
        <a:off x="40980" y="64792"/>
        <a:ext cx="7538040" cy="757514"/>
      </dsp:txXfrm>
    </dsp:sp>
    <dsp:sp modelId="{DAC9119E-122F-1945-A108-C202C5DA18D1}">
      <dsp:nvSpPr>
        <dsp:cNvPr id="0" name=""/>
        <dsp:cNvSpPr/>
      </dsp:nvSpPr>
      <dsp:spPr>
        <a:xfrm>
          <a:off x="0" y="964087"/>
          <a:ext cx="7620000" cy="83947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20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tint val="80000"/>
                <a:shade val="10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b="1" i="1" kern="1200" dirty="0" smtClean="0"/>
            <a:t>Tactile ASL</a:t>
          </a:r>
          <a:endParaRPr lang="en-US" sz="3500" kern="1200" dirty="0"/>
        </a:p>
      </dsp:txBody>
      <dsp:txXfrm>
        <a:off x="40980" y="1005067"/>
        <a:ext cx="7538040" cy="757514"/>
      </dsp:txXfrm>
    </dsp:sp>
    <dsp:sp modelId="{F1B9254F-E717-D146-A880-D2F996E0BE0E}">
      <dsp:nvSpPr>
        <dsp:cNvPr id="0" name=""/>
        <dsp:cNvSpPr/>
      </dsp:nvSpPr>
      <dsp:spPr>
        <a:xfrm>
          <a:off x="0" y="1904362"/>
          <a:ext cx="7620000" cy="83947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20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tint val="80000"/>
                <a:shade val="10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b="1" i="1" kern="1200" dirty="0" smtClean="0"/>
            <a:t>Tactile Signed English</a:t>
          </a:r>
          <a:endParaRPr lang="en-US" sz="3500" kern="1200" dirty="0"/>
        </a:p>
      </dsp:txBody>
      <dsp:txXfrm>
        <a:off x="40980" y="1945342"/>
        <a:ext cx="7538040" cy="757514"/>
      </dsp:txXfrm>
    </dsp:sp>
    <dsp:sp modelId="{9B4E11D8-EC7D-4941-8948-C1EA0DE19792}">
      <dsp:nvSpPr>
        <dsp:cNvPr id="0" name=""/>
        <dsp:cNvSpPr/>
      </dsp:nvSpPr>
      <dsp:spPr>
        <a:xfrm>
          <a:off x="0" y="2844637"/>
          <a:ext cx="7620000" cy="83947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20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tint val="80000"/>
                <a:shade val="10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b="1" i="1" kern="1200" dirty="0" smtClean="0"/>
            <a:t>Tactile Tracking ASL </a:t>
          </a:r>
          <a:r>
            <a:rPr lang="en-US" sz="3500" b="1" i="1" kern="1200" dirty="0" err="1" smtClean="0"/>
            <a:t>Fingerspelling</a:t>
          </a:r>
          <a:endParaRPr lang="en-US" sz="3500" b="1" i="1" kern="1200" dirty="0"/>
        </a:p>
      </dsp:txBody>
      <dsp:txXfrm>
        <a:off x="40980" y="2885617"/>
        <a:ext cx="7538040" cy="757514"/>
      </dsp:txXfrm>
    </dsp:sp>
    <dsp:sp modelId="{B19604E9-8BFE-8E42-B658-8BA3A8863901}">
      <dsp:nvSpPr>
        <dsp:cNvPr id="0" name=""/>
        <dsp:cNvSpPr/>
      </dsp:nvSpPr>
      <dsp:spPr>
        <a:xfrm>
          <a:off x="0" y="3784912"/>
          <a:ext cx="7620000" cy="83947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20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tint val="80000"/>
                <a:shade val="10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b="1" i="1" kern="1200" dirty="0" smtClean="0"/>
            <a:t>Tactile </a:t>
          </a:r>
          <a:r>
            <a:rPr lang="en-US" sz="3500" b="1" i="1" kern="1200" dirty="0" err="1" smtClean="0"/>
            <a:t>Fingerspelling</a:t>
          </a:r>
          <a:endParaRPr lang="en-US" sz="3500" b="1" i="1" kern="1200" dirty="0"/>
        </a:p>
      </dsp:txBody>
      <dsp:txXfrm>
        <a:off x="40980" y="3825892"/>
        <a:ext cx="7538040" cy="757514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AC2692-7D11-B14F-AD7E-B9BBA24DE1DF}">
      <dsp:nvSpPr>
        <dsp:cNvPr id="0" name=""/>
        <dsp:cNvSpPr/>
      </dsp:nvSpPr>
      <dsp:spPr>
        <a:xfrm>
          <a:off x="0" y="28604"/>
          <a:ext cx="7620000" cy="69556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20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tint val="80000"/>
                <a:shade val="10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1" i="1" kern="1200" dirty="0" smtClean="0"/>
            <a:t>Visual ASL (small space)</a:t>
          </a:r>
          <a:endParaRPr lang="en-US" sz="2900" kern="1200" dirty="0"/>
        </a:p>
      </dsp:txBody>
      <dsp:txXfrm>
        <a:off x="33955" y="62559"/>
        <a:ext cx="7552090" cy="627655"/>
      </dsp:txXfrm>
    </dsp:sp>
    <dsp:sp modelId="{D3285B78-8772-6E47-BFF1-9B394AC9F5F4}">
      <dsp:nvSpPr>
        <dsp:cNvPr id="0" name=""/>
        <dsp:cNvSpPr/>
      </dsp:nvSpPr>
      <dsp:spPr>
        <a:xfrm>
          <a:off x="0" y="807689"/>
          <a:ext cx="7620000" cy="69556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20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tint val="80000"/>
                <a:shade val="10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1" i="1" kern="1200" dirty="0" smtClean="0"/>
            <a:t>Visual Signed English (small space)</a:t>
          </a:r>
          <a:endParaRPr lang="en-US" sz="2900" kern="1200" dirty="0"/>
        </a:p>
      </dsp:txBody>
      <dsp:txXfrm>
        <a:off x="33955" y="841644"/>
        <a:ext cx="7552090" cy="627655"/>
      </dsp:txXfrm>
    </dsp:sp>
    <dsp:sp modelId="{73EEB14E-AB95-004F-A08E-7D8551169C1C}">
      <dsp:nvSpPr>
        <dsp:cNvPr id="0" name=""/>
        <dsp:cNvSpPr/>
      </dsp:nvSpPr>
      <dsp:spPr>
        <a:xfrm>
          <a:off x="0" y="1586774"/>
          <a:ext cx="7620000" cy="69556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20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tint val="80000"/>
                <a:shade val="10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1" i="1" kern="1200" dirty="0" smtClean="0"/>
            <a:t>Visual </a:t>
          </a:r>
          <a:r>
            <a:rPr lang="en-US" sz="2900" b="1" i="1" kern="1200" dirty="0" err="1" smtClean="0"/>
            <a:t>Fingerspelling</a:t>
          </a:r>
          <a:r>
            <a:rPr lang="en-US" sz="2900" b="1" i="1" kern="1200" dirty="0" smtClean="0"/>
            <a:t> (small space)</a:t>
          </a:r>
          <a:endParaRPr lang="en-US" sz="2900" kern="1200" dirty="0"/>
        </a:p>
      </dsp:txBody>
      <dsp:txXfrm>
        <a:off x="33955" y="1620729"/>
        <a:ext cx="7552090" cy="627655"/>
      </dsp:txXfrm>
    </dsp:sp>
    <dsp:sp modelId="{0B44083E-5390-0148-907E-F01DFC4F97FE}">
      <dsp:nvSpPr>
        <dsp:cNvPr id="0" name=""/>
        <dsp:cNvSpPr/>
      </dsp:nvSpPr>
      <dsp:spPr>
        <a:xfrm>
          <a:off x="0" y="2365860"/>
          <a:ext cx="7620000" cy="69556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20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tint val="80000"/>
                <a:shade val="10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1" i="1" kern="1200" dirty="0" err="1" smtClean="0"/>
            <a:t>Tadoma</a:t>
          </a:r>
          <a:endParaRPr lang="en-US" sz="2900" b="1" i="1" kern="1200" dirty="0"/>
        </a:p>
      </dsp:txBody>
      <dsp:txXfrm>
        <a:off x="33955" y="2399815"/>
        <a:ext cx="7552090" cy="627655"/>
      </dsp:txXfrm>
    </dsp:sp>
    <dsp:sp modelId="{74AC105C-C7DF-2C4A-8A55-678D2AB3015E}">
      <dsp:nvSpPr>
        <dsp:cNvPr id="0" name=""/>
        <dsp:cNvSpPr/>
      </dsp:nvSpPr>
      <dsp:spPr>
        <a:xfrm>
          <a:off x="0" y="3144945"/>
          <a:ext cx="7620000" cy="69556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20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tint val="80000"/>
                <a:shade val="10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1" i="1" kern="1200" dirty="0" smtClean="0"/>
            <a:t>Print-On-Palm (POP)</a:t>
          </a:r>
          <a:endParaRPr lang="en-US" sz="2900" kern="1200" dirty="0"/>
        </a:p>
      </dsp:txBody>
      <dsp:txXfrm>
        <a:off x="33955" y="3178900"/>
        <a:ext cx="7552090" cy="627655"/>
      </dsp:txXfrm>
    </dsp:sp>
    <dsp:sp modelId="{B11CE75B-1B79-574F-8B18-88699F61314B}">
      <dsp:nvSpPr>
        <dsp:cNvPr id="0" name=""/>
        <dsp:cNvSpPr/>
      </dsp:nvSpPr>
      <dsp:spPr>
        <a:xfrm>
          <a:off x="0" y="3924030"/>
          <a:ext cx="7620000" cy="69556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20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tint val="80000"/>
                <a:shade val="10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1" i="1" kern="1200" dirty="0" err="1" smtClean="0"/>
            <a:t>Tellatouch</a:t>
          </a:r>
          <a:endParaRPr lang="en-US" sz="2900" b="1" i="1" kern="1200" dirty="0"/>
        </a:p>
      </dsp:txBody>
      <dsp:txXfrm>
        <a:off x="33955" y="3957985"/>
        <a:ext cx="7552090" cy="627655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BEB9E2-2C61-5441-8322-521404B186B7}">
      <dsp:nvSpPr>
        <dsp:cNvPr id="0" name=""/>
        <dsp:cNvSpPr/>
      </dsp:nvSpPr>
      <dsp:spPr>
        <a:xfrm>
          <a:off x="0" y="607"/>
          <a:ext cx="8305800" cy="96456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20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tint val="80000"/>
                <a:shade val="10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marR="0" lvl="0" indent="0" algn="l" defTabSz="914400" rtl="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2800" kern="1200" dirty="0" smtClean="0"/>
            <a:t>Experiential</a:t>
          </a:r>
        </a:p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 dirty="0"/>
        </a:p>
      </dsp:txBody>
      <dsp:txXfrm>
        <a:off x="47086" y="47693"/>
        <a:ext cx="8211628" cy="870392"/>
      </dsp:txXfrm>
    </dsp:sp>
    <dsp:sp modelId="{B48BDC62-ACAC-6243-B194-3ED64A431F52}">
      <dsp:nvSpPr>
        <dsp:cNvPr id="0" name=""/>
        <dsp:cNvSpPr/>
      </dsp:nvSpPr>
      <dsp:spPr>
        <a:xfrm>
          <a:off x="0" y="980505"/>
          <a:ext cx="8305800" cy="96456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20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tint val="80000"/>
                <a:shade val="10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marR="0" lvl="0" indent="0" algn="l" defTabSz="914400" rtl="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2800" kern="1200" dirty="0" smtClean="0"/>
            <a:t>Educational</a:t>
          </a:r>
        </a:p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 dirty="0"/>
        </a:p>
      </dsp:txBody>
      <dsp:txXfrm>
        <a:off x="47086" y="1027591"/>
        <a:ext cx="8211628" cy="870392"/>
      </dsp:txXfrm>
    </dsp:sp>
    <dsp:sp modelId="{7436DAB1-BAD5-494F-AD03-D249D1060C63}">
      <dsp:nvSpPr>
        <dsp:cNvPr id="0" name=""/>
        <dsp:cNvSpPr/>
      </dsp:nvSpPr>
      <dsp:spPr>
        <a:xfrm>
          <a:off x="0" y="1968052"/>
          <a:ext cx="8305800" cy="96456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20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tint val="80000"/>
                <a:shade val="10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marR="0" lvl="0" indent="0" algn="l" defTabSz="914400" rtl="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2800" kern="1200" dirty="0" smtClean="0"/>
            <a:t>Cognitive</a:t>
          </a:r>
        </a:p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 dirty="0"/>
        </a:p>
      </dsp:txBody>
      <dsp:txXfrm>
        <a:off x="47086" y="2015138"/>
        <a:ext cx="8211628" cy="870392"/>
      </dsp:txXfrm>
    </dsp:sp>
    <dsp:sp modelId="{336ACE06-7D13-6B40-89D2-94BD98A4A5A6}">
      <dsp:nvSpPr>
        <dsp:cNvPr id="0" name=""/>
        <dsp:cNvSpPr/>
      </dsp:nvSpPr>
      <dsp:spPr>
        <a:xfrm>
          <a:off x="0" y="2923082"/>
          <a:ext cx="8305800" cy="96456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20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tint val="80000"/>
                <a:shade val="10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R="0" lvl="0" algn="l" defTabSz="1244600" rtl="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tabLst/>
            <a:defRPr/>
          </a:pPr>
          <a:r>
            <a:rPr lang="en-US" sz="2800" kern="1200" dirty="0" smtClean="0"/>
            <a:t>Cultural</a:t>
          </a:r>
          <a:endParaRPr lang="en-US" sz="2800" kern="1200" dirty="0"/>
        </a:p>
      </dsp:txBody>
      <dsp:txXfrm>
        <a:off x="47086" y="2970168"/>
        <a:ext cx="8211628" cy="870392"/>
      </dsp:txXfrm>
    </dsp:sp>
    <dsp:sp modelId="{AA53B938-B974-9040-BDF8-CBCEDF4A98B7}">
      <dsp:nvSpPr>
        <dsp:cNvPr id="0" name=""/>
        <dsp:cNvSpPr/>
      </dsp:nvSpPr>
      <dsp:spPr>
        <a:xfrm>
          <a:off x="0" y="3911627"/>
          <a:ext cx="8305800" cy="96456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20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tint val="80000"/>
                <a:shade val="10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R="0" lvl="0" algn="l" defTabSz="1244600" rtl="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tabLst/>
            <a:defRPr/>
          </a:pPr>
          <a:r>
            <a:rPr lang="en-US" sz="2800" kern="1200" dirty="0" smtClean="0"/>
            <a:t>Physical</a:t>
          </a:r>
          <a:endParaRPr lang="en-US" sz="2800" kern="1200" dirty="0"/>
        </a:p>
      </dsp:txBody>
      <dsp:txXfrm>
        <a:off x="47086" y="3958713"/>
        <a:ext cx="8211628" cy="870392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6936EA-0BF5-2D44-9790-4C3542FDC2DC}">
      <dsp:nvSpPr>
        <dsp:cNvPr id="0" name=""/>
        <dsp:cNvSpPr/>
      </dsp:nvSpPr>
      <dsp:spPr>
        <a:xfrm>
          <a:off x="0" y="85701"/>
          <a:ext cx="8229600" cy="95471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20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tint val="80000"/>
                <a:shade val="10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idiosyncratic non-standard signs or gestures such as those commonly referred to as:</a:t>
          </a:r>
          <a:endParaRPr lang="en-US" sz="2400" kern="1200" dirty="0"/>
        </a:p>
      </dsp:txBody>
      <dsp:txXfrm>
        <a:off x="46606" y="132307"/>
        <a:ext cx="8136388" cy="861507"/>
      </dsp:txXfrm>
    </dsp:sp>
    <dsp:sp modelId="{006EC19D-28D1-D140-8C84-D0AEBA54EBE0}">
      <dsp:nvSpPr>
        <dsp:cNvPr id="0" name=""/>
        <dsp:cNvSpPr/>
      </dsp:nvSpPr>
      <dsp:spPr>
        <a:xfrm>
          <a:off x="0" y="1040421"/>
          <a:ext cx="8229600" cy="397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ja-JP" altLang="en-US" sz="1900" kern="1200" smtClean="0">
              <a:ea typeface="ＭＳ Ｐゴシック" charset="-128"/>
              <a:cs typeface="ＭＳ Ｐゴシック" charset="-128"/>
            </a:rPr>
            <a:t>“</a:t>
          </a:r>
          <a:r>
            <a:rPr lang="en-US" altLang="ja-JP" sz="1900" kern="1200" smtClean="0">
              <a:ea typeface="ＭＳ Ｐゴシック" charset="-128"/>
              <a:cs typeface="ＭＳ Ｐゴシック" charset="-128"/>
            </a:rPr>
            <a:t>home signs</a:t>
          </a:r>
          <a:r>
            <a:rPr lang="ja-JP" altLang="en-US" sz="1900" kern="1200" smtClean="0">
              <a:ea typeface="ＭＳ Ｐゴシック" charset="-128"/>
              <a:cs typeface="ＭＳ Ｐゴシック" charset="-128"/>
            </a:rPr>
            <a:t>”</a:t>
          </a:r>
          <a:r>
            <a:rPr lang="en-US" altLang="ja-JP" sz="1900" kern="1200" smtClean="0">
              <a:ea typeface="ＭＳ Ｐゴシック" charset="-128"/>
              <a:cs typeface="ＭＳ Ｐゴシック" charset="-128"/>
            </a:rPr>
            <a:t> which are unique to a family</a:t>
          </a:r>
          <a:endParaRPr lang="en-US" altLang="ja-JP" sz="1900" kern="1200" dirty="0">
            <a:ea typeface="ＭＳ Ｐゴシック" charset="-128"/>
            <a:cs typeface="ＭＳ Ｐゴシック" charset="-128"/>
          </a:endParaRPr>
        </a:p>
      </dsp:txBody>
      <dsp:txXfrm>
        <a:off x="0" y="1040421"/>
        <a:ext cx="8229600" cy="397440"/>
      </dsp:txXfrm>
    </dsp:sp>
    <dsp:sp modelId="{6A4250B7-1B39-AB47-9259-7FF02B54AD88}">
      <dsp:nvSpPr>
        <dsp:cNvPr id="0" name=""/>
        <dsp:cNvSpPr/>
      </dsp:nvSpPr>
      <dsp:spPr>
        <a:xfrm>
          <a:off x="0" y="1437861"/>
          <a:ext cx="8229600" cy="95471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20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tint val="80000"/>
                <a:shade val="10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 foreign sign language</a:t>
          </a:r>
          <a:endParaRPr lang="en-US" sz="2400" kern="1200" dirty="0"/>
        </a:p>
      </dsp:txBody>
      <dsp:txXfrm>
        <a:off x="46606" y="1484467"/>
        <a:ext cx="8136388" cy="861507"/>
      </dsp:txXfrm>
    </dsp:sp>
    <dsp:sp modelId="{A8BDCBDA-A9C2-DF44-9AD5-B4EE07C97584}">
      <dsp:nvSpPr>
        <dsp:cNvPr id="0" name=""/>
        <dsp:cNvSpPr/>
      </dsp:nvSpPr>
      <dsp:spPr>
        <a:xfrm>
          <a:off x="0" y="2461701"/>
          <a:ext cx="8229600" cy="95471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20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tint val="80000"/>
                <a:shade val="10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minimal or limited communication skills</a:t>
          </a:r>
          <a:endParaRPr lang="en-US" sz="2400" kern="1200" dirty="0"/>
        </a:p>
      </dsp:txBody>
      <dsp:txXfrm>
        <a:off x="46606" y="2508307"/>
        <a:ext cx="8136388" cy="861507"/>
      </dsp:txXfrm>
    </dsp:sp>
    <dsp:sp modelId="{47F69356-8C1B-DB4E-A7DF-7BF1E40246CC}">
      <dsp:nvSpPr>
        <dsp:cNvPr id="0" name=""/>
        <dsp:cNvSpPr/>
      </dsp:nvSpPr>
      <dsp:spPr>
        <a:xfrm>
          <a:off x="0" y="3485541"/>
          <a:ext cx="8229600" cy="95471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20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tint val="80000"/>
                <a:shade val="10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deaf-blind or deaf with limited vision</a:t>
          </a:r>
          <a:endParaRPr lang="en-US" sz="2400" kern="1200" dirty="0"/>
        </a:p>
      </dsp:txBody>
      <dsp:txXfrm>
        <a:off x="46606" y="3532147"/>
        <a:ext cx="8136388" cy="861507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27A667-EEAF-494D-8B55-CB88806ABBF6}">
      <dsp:nvSpPr>
        <dsp:cNvPr id="0" name=""/>
        <dsp:cNvSpPr/>
      </dsp:nvSpPr>
      <dsp:spPr>
        <a:xfrm>
          <a:off x="0" y="1183"/>
          <a:ext cx="8229600" cy="107257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20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tint val="80000"/>
                <a:shade val="10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signs particular to a given region, ethnic or age group</a:t>
          </a:r>
          <a:endParaRPr lang="en-US" sz="2700" kern="1200" dirty="0"/>
        </a:p>
      </dsp:txBody>
      <dsp:txXfrm>
        <a:off x="52359" y="53542"/>
        <a:ext cx="8124882" cy="967861"/>
      </dsp:txXfrm>
    </dsp:sp>
    <dsp:sp modelId="{6C0A3244-74DC-7847-8293-6BD985A8DA36}">
      <dsp:nvSpPr>
        <dsp:cNvPr id="0" name=""/>
        <dsp:cNvSpPr/>
      </dsp:nvSpPr>
      <dsp:spPr>
        <a:xfrm>
          <a:off x="0" y="1151522"/>
          <a:ext cx="8229600" cy="107257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20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tint val="80000"/>
                <a:shade val="10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smtClean="0"/>
            <a:t>limited cognitive</a:t>
          </a:r>
          <a:endParaRPr lang="en-US" sz="2700" kern="1200" dirty="0"/>
        </a:p>
      </dsp:txBody>
      <dsp:txXfrm>
        <a:off x="52359" y="1203881"/>
        <a:ext cx="8124882" cy="967861"/>
      </dsp:txXfrm>
    </dsp:sp>
    <dsp:sp modelId="{370CD1BC-FC15-C148-86BF-5A494D7E5FFC}">
      <dsp:nvSpPr>
        <dsp:cNvPr id="0" name=""/>
        <dsp:cNvSpPr/>
      </dsp:nvSpPr>
      <dsp:spPr>
        <a:xfrm>
          <a:off x="0" y="2301861"/>
          <a:ext cx="8229600" cy="107257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20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tint val="80000"/>
                <a:shade val="10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err="1" smtClean="0"/>
            <a:t>multidisabilities</a:t>
          </a:r>
          <a:endParaRPr lang="en-US" sz="2700" kern="1200" dirty="0"/>
        </a:p>
      </dsp:txBody>
      <dsp:txXfrm>
        <a:off x="52359" y="2354220"/>
        <a:ext cx="8124882" cy="967861"/>
      </dsp:txXfrm>
    </dsp:sp>
    <dsp:sp modelId="{D919B14C-065C-8A48-9301-A0E6762D5558}">
      <dsp:nvSpPr>
        <dsp:cNvPr id="0" name=""/>
        <dsp:cNvSpPr/>
      </dsp:nvSpPr>
      <dsp:spPr>
        <a:xfrm>
          <a:off x="0" y="3452200"/>
          <a:ext cx="8229600" cy="107257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20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tint val="80000"/>
                <a:shade val="10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characteristics reflective of Deaf Culture not familiar to hearing interpreters.</a:t>
          </a:r>
          <a:endParaRPr lang="en-US" sz="2700" kern="1200" dirty="0"/>
        </a:p>
      </dsp:txBody>
      <dsp:txXfrm>
        <a:off x="52359" y="3504559"/>
        <a:ext cx="8124882" cy="967861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45882B-2791-B049-9D89-21573CD00C64}">
      <dsp:nvSpPr>
        <dsp:cNvPr id="0" name=""/>
        <dsp:cNvSpPr/>
      </dsp:nvSpPr>
      <dsp:spPr>
        <a:xfrm>
          <a:off x="0" y="762001"/>
          <a:ext cx="7564438" cy="64704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20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tint val="80000"/>
                <a:shade val="10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smtClean="0"/>
            <a:t>Different forms of Oppression</a:t>
          </a:r>
          <a:endParaRPr lang="en-US" sz="3200" b="1" kern="1200" dirty="0"/>
        </a:p>
      </dsp:txBody>
      <dsp:txXfrm>
        <a:off x="31586" y="793587"/>
        <a:ext cx="7501266" cy="5838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36C339-641E-EA40-9A9B-E2DEE92B444A}">
      <dsp:nvSpPr>
        <dsp:cNvPr id="0" name=""/>
        <dsp:cNvSpPr/>
      </dsp:nvSpPr>
      <dsp:spPr>
        <a:xfrm>
          <a:off x="0" y="0"/>
          <a:ext cx="4200213" cy="38610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20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tint val="80000"/>
                <a:shade val="10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lvl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500" kern="1200" dirty="0" smtClean="0"/>
            <a:t>Deaf people with physical challenge</a:t>
          </a:r>
          <a:endParaRPr lang="en-US" sz="5500" kern="1200" dirty="0"/>
        </a:p>
      </dsp:txBody>
      <dsp:txXfrm>
        <a:off x="188478" y="188478"/>
        <a:ext cx="3823257" cy="3484044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8459E7-588B-F548-B9BA-9E77D8436C1B}">
      <dsp:nvSpPr>
        <dsp:cNvPr id="0" name=""/>
        <dsp:cNvSpPr/>
      </dsp:nvSpPr>
      <dsp:spPr>
        <a:xfrm>
          <a:off x="0" y="28416"/>
          <a:ext cx="8229600" cy="81549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20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tint val="80000"/>
                <a:shade val="10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Ambivalence</a:t>
          </a:r>
          <a:endParaRPr lang="en-US" sz="3400" kern="1200" dirty="0"/>
        </a:p>
      </dsp:txBody>
      <dsp:txXfrm>
        <a:off x="39809" y="68225"/>
        <a:ext cx="8149982" cy="735872"/>
      </dsp:txXfrm>
    </dsp:sp>
    <dsp:sp modelId="{B49EBF7C-C90D-9B44-AC11-F53F70AF530C}">
      <dsp:nvSpPr>
        <dsp:cNvPr id="0" name=""/>
        <dsp:cNvSpPr/>
      </dsp:nvSpPr>
      <dsp:spPr>
        <a:xfrm>
          <a:off x="0" y="941826"/>
          <a:ext cx="8229600" cy="81549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20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tint val="80000"/>
                <a:shade val="10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smtClean="0"/>
            <a:t>Passivity</a:t>
          </a:r>
          <a:endParaRPr lang="en-US" sz="3400" kern="1200" dirty="0"/>
        </a:p>
      </dsp:txBody>
      <dsp:txXfrm>
        <a:off x="39809" y="981635"/>
        <a:ext cx="8149982" cy="735872"/>
      </dsp:txXfrm>
    </dsp:sp>
    <dsp:sp modelId="{49ECC6CC-0B7C-204F-811A-C9DFC2857AB1}">
      <dsp:nvSpPr>
        <dsp:cNvPr id="0" name=""/>
        <dsp:cNvSpPr/>
      </dsp:nvSpPr>
      <dsp:spPr>
        <a:xfrm>
          <a:off x="0" y="1855236"/>
          <a:ext cx="8229600" cy="81549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20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tint val="80000"/>
                <a:shade val="10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smtClean="0"/>
            <a:t>Adaptation</a:t>
          </a:r>
          <a:endParaRPr lang="en-US" sz="3400" kern="1200" dirty="0"/>
        </a:p>
      </dsp:txBody>
      <dsp:txXfrm>
        <a:off x="39809" y="1895045"/>
        <a:ext cx="8149982" cy="735872"/>
      </dsp:txXfrm>
    </dsp:sp>
    <dsp:sp modelId="{9E7DBC04-6A18-4244-BA88-FCEAEBECE847}">
      <dsp:nvSpPr>
        <dsp:cNvPr id="0" name=""/>
        <dsp:cNvSpPr/>
      </dsp:nvSpPr>
      <dsp:spPr>
        <a:xfrm>
          <a:off x="0" y="2768646"/>
          <a:ext cx="8229600" cy="81549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20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tint val="80000"/>
                <a:shade val="10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smtClean="0"/>
            <a:t>Emotional dependence</a:t>
          </a:r>
          <a:endParaRPr lang="en-US" sz="3400" kern="1200" dirty="0"/>
        </a:p>
      </dsp:txBody>
      <dsp:txXfrm>
        <a:off x="39809" y="2808455"/>
        <a:ext cx="8149982" cy="735872"/>
      </dsp:txXfrm>
    </dsp:sp>
    <dsp:sp modelId="{1AC73D72-9FCB-C540-BD51-48BF0224B924}">
      <dsp:nvSpPr>
        <dsp:cNvPr id="0" name=""/>
        <dsp:cNvSpPr/>
      </dsp:nvSpPr>
      <dsp:spPr>
        <a:xfrm>
          <a:off x="0" y="3682056"/>
          <a:ext cx="8229600" cy="81549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20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tint val="80000"/>
                <a:shade val="10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smtClean="0"/>
            <a:t>Horizontal oppression</a:t>
          </a:r>
          <a:endParaRPr lang="en-US" sz="3400" kern="1200" dirty="0"/>
        </a:p>
      </dsp:txBody>
      <dsp:txXfrm>
        <a:off x="39809" y="3721865"/>
        <a:ext cx="8149982" cy="735872"/>
      </dsp:txXfrm>
    </dsp:sp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EA1BDA-E680-EB48-A16A-DA041AABB847}">
      <dsp:nvSpPr>
        <dsp:cNvPr id="0" name=""/>
        <dsp:cNvSpPr/>
      </dsp:nvSpPr>
      <dsp:spPr>
        <a:xfrm>
          <a:off x="0" y="15119"/>
          <a:ext cx="7620000" cy="17503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20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tint val="80000"/>
                <a:shade val="10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l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Who are the Oppressed People?</a:t>
          </a:r>
          <a:endParaRPr lang="en-US" sz="4400" kern="1200" dirty="0"/>
        </a:p>
      </dsp:txBody>
      <dsp:txXfrm>
        <a:off x="85444" y="100563"/>
        <a:ext cx="7449112" cy="1579432"/>
      </dsp:txXfrm>
    </dsp:sp>
    <dsp:sp modelId="{8BECA61B-9200-6C4B-B59D-30D03F5F4629}">
      <dsp:nvSpPr>
        <dsp:cNvPr id="0" name=""/>
        <dsp:cNvSpPr/>
      </dsp:nvSpPr>
      <dsp:spPr>
        <a:xfrm>
          <a:off x="0" y="1892160"/>
          <a:ext cx="7620000" cy="17503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20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tint val="80000"/>
                <a:shade val="10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l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Who are the Oppressors?</a:t>
          </a:r>
          <a:endParaRPr lang="en-US" sz="4400" kern="1200" dirty="0"/>
        </a:p>
      </dsp:txBody>
      <dsp:txXfrm>
        <a:off x="85444" y="1977604"/>
        <a:ext cx="7449112" cy="1579432"/>
      </dsp:txXfrm>
    </dsp:sp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06E49B-FE8C-424A-AADA-D3CE75DA1314}">
      <dsp:nvSpPr>
        <dsp:cNvPr id="0" name=""/>
        <dsp:cNvSpPr/>
      </dsp:nvSpPr>
      <dsp:spPr>
        <a:xfrm>
          <a:off x="0" y="24502"/>
          <a:ext cx="7162800" cy="7675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20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tint val="80000"/>
                <a:shade val="10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smtClean="0">
              <a:latin typeface="Times" charset="0"/>
              <a:ea typeface="ＭＳ Ｐゴシック" charset="-128"/>
            </a:rPr>
            <a:t>Ambivalence</a:t>
          </a:r>
          <a:endParaRPr lang="en-US" sz="3200" kern="1200" dirty="0"/>
        </a:p>
      </dsp:txBody>
      <dsp:txXfrm>
        <a:off x="37467" y="61969"/>
        <a:ext cx="7087866" cy="692586"/>
      </dsp:txXfrm>
    </dsp:sp>
    <dsp:sp modelId="{315CC572-AC06-704A-A8E4-6831F5E45AF4}">
      <dsp:nvSpPr>
        <dsp:cNvPr id="0" name=""/>
        <dsp:cNvSpPr/>
      </dsp:nvSpPr>
      <dsp:spPr>
        <a:xfrm>
          <a:off x="0" y="884182"/>
          <a:ext cx="7162800" cy="7675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20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tint val="80000"/>
                <a:shade val="10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smtClean="0">
              <a:latin typeface="Times" charset="0"/>
              <a:ea typeface="ＭＳ Ｐゴシック" charset="-128"/>
            </a:rPr>
            <a:t>Existential duality</a:t>
          </a:r>
          <a:endParaRPr lang="en-US" sz="3200" kern="1200" dirty="0">
            <a:latin typeface="Times" charset="0"/>
            <a:ea typeface="ＭＳ Ｐゴシック" charset="-128"/>
          </a:endParaRPr>
        </a:p>
      </dsp:txBody>
      <dsp:txXfrm>
        <a:off x="37467" y="921649"/>
        <a:ext cx="7087866" cy="692586"/>
      </dsp:txXfrm>
    </dsp:sp>
    <dsp:sp modelId="{1F65D3AA-2455-0F49-B59D-5EC8FDCDA1E8}">
      <dsp:nvSpPr>
        <dsp:cNvPr id="0" name=""/>
        <dsp:cNvSpPr/>
      </dsp:nvSpPr>
      <dsp:spPr>
        <a:xfrm>
          <a:off x="0" y="1743862"/>
          <a:ext cx="7162800" cy="7675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20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tint val="80000"/>
                <a:shade val="10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smtClean="0">
              <a:latin typeface="Times" charset="0"/>
              <a:ea typeface="ＭＳ Ｐゴシック" charset="-128"/>
            </a:rPr>
            <a:t>Self depreciation</a:t>
          </a:r>
          <a:endParaRPr lang="en-US" sz="3200" kern="1200" dirty="0">
            <a:latin typeface="Times" charset="0"/>
            <a:ea typeface="ＭＳ Ｐゴシック" charset="-128"/>
          </a:endParaRPr>
        </a:p>
      </dsp:txBody>
      <dsp:txXfrm>
        <a:off x="37467" y="1781329"/>
        <a:ext cx="7087866" cy="692586"/>
      </dsp:txXfrm>
    </dsp:sp>
    <dsp:sp modelId="{6FE92377-A24F-754B-848F-47DD971B9C72}">
      <dsp:nvSpPr>
        <dsp:cNvPr id="0" name=""/>
        <dsp:cNvSpPr/>
      </dsp:nvSpPr>
      <dsp:spPr>
        <a:xfrm>
          <a:off x="0" y="2603542"/>
          <a:ext cx="7162800" cy="7675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20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tint val="80000"/>
                <a:shade val="10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smtClean="0">
              <a:latin typeface="Times" charset="0"/>
              <a:ea typeface="ＭＳ Ｐゴシック" charset="-128"/>
            </a:rPr>
            <a:t>A basic distrust of oneself and one</a:t>
          </a:r>
          <a:r>
            <a:rPr lang="ja-JP" altLang="en-US" sz="3200" kern="1200" smtClean="0">
              <a:latin typeface="Times" charset="0"/>
              <a:ea typeface="ＭＳ Ｐゴシック" charset="-128"/>
            </a:rPr>
            <a:t>’</a:t>
          </a:r>
          <a:r>
            <a:rPr lang="en-US" altLang="ja-JP" sz="3200" kern="1200" smtClean="0">
              <a:latin typeface="Times" charset="0"/>
              <a:ea typeface="ＭＳ Ｐゴシック" charset="-128"/>
            </a:rPr>
            <a:t>s peer</a:t>
          </a:r>
          <a:endParaRPr lang="en-US" altLang="ja-JP" sz="3200" kern="1200" dirty="0">
            <a:latin typeface="Times" charset="0"/>
            <a:ea typeface="ＭＳ Ｐゴシック" charset="-128"/>
          </a:endParaRPr>
        </a:p>
      </dsp:txBody>
      <dsp:txXfrm>
        <a:off x="37467" y="2641009"/>
        <a:ext cx="7087866" cy="692586"/>
      </dsp:txXfrm>
    </dsp:sp>
    <dsp:sp modelId="{5A7DE0CC-D9C4-B94F-A5FF-00C5305A80D2}">
      <dsp:nvSpPr>
        <dsp:cNvPr id="0" name=""/>
        <dsp:cNvSpPr/>
      </dsp:nvSpPr>
      <dsp:spPr>
        <a:xfrm>
          <a:off x="0" y="3463222"/>
          <a:ext cx="7162800" cy="7675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20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tint val="80000"/>
                <a:shade val="10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smtClean="0">
              <a:latin typeface="Times" charset="0"/>
              <a:ea typeface="ＭＳ Ｐゴシック" charset="-128"/>
            </a:rPr>
            <a:t>Horizontal violence</a:t>
          </a:r>
          <a:endParaRPr lang="en-US" sz="3200" kern="1200" dirty="0">
            <a:latin typeface="Times" charset="0"/>
            <a:ea typeface="ＭＳ Ｐゴシック" charset="-128"/>
          </a:endParaRPr>
        </a:p>
      </dsp:txBody>
      <dsp:txXfrm>
        <a:off x="37467" y="3500689"/>
        <a:ext cx="7087866" cy="692586"/>
      </dsp:txXfrm>
    </dsp:sp>
    <dsp:sp modelId="{650B7885-92AA-8344-887D-8CB99F307F8B}">
      <dsp:nvSpPr>
        <dsp:cNvPr id="0" name=""/>
        <dsp:cNvSpPr/>
      </dsp:nvSpPr>
      <dsp:spPr>
        <a:xfrm>
          <a:off x="0" y="4322902"/>
          <a:ext cx="7162800" cy="7675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20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tint val="80000"/>
                <a:shade val="10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smtClean="0">
              <a:latin typeface="Times" charset="0"/>
              <a:ea typeface="ＭＳ Ｐゴシック" charset="-128"/>
            </a:rPr>
            <a:t>Slave consciousness or fatalistic attitude</a:t>
          </a:r>
          <a:endParaRPr lang="en-US" sz="3200" kern="1200" dirty="0" smtClean="0">
            <a:latin typeface="Times" charset="0"/>
            <a:ea typeface="ＭＳ Ｐゴシック" charset="-128"/>
          </a:endParaRPr>
        </a:p>
      </dsp:txBody>
      <dsp:txXfrm>
        <a:off x="37467" y="4360369"/>
        <a:ext cx="7087866" cy="692586"/>
      </dsp:txXfrm>
    </dsp:sp>
  </dsp:spTree>
</dsp:drawing>
</file>

<file path=ppt/diagrams/drawing3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3F53D9-1EFB-5C4D-BF1A-8EB9E179CCE2}">
      <dsp:nvSpPr>
        <dsp:cNvPr id="0" name=""/>
        <dsp:cNvSpPr/>
      </dsp:nvSpPr>
      <dsp:spPr>
        <a:xfrm>
          <a:off x="0" y="1183"/>
          <a:ext cx="8229600" cy="107257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20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tint val="80000"/>
                <a:shade val="10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smtClean="0">
              <a:latin typeface="Times" charset="0"/>
              <a:ea typeface="ＭＳ Ｐゴシック" charset="-128"/>
            </a:rPr>
            <a:t>Slave consciousness or fatalistic attitude</a:t>
          </a:r>
          <a:endParaRPr lang="en-US" sz="2700" kern="1200" dirty="0"/>
        </a:p>
      </dsp:txBody>
      <dsp:txXfrm>
        <a:off x="52359" y="53542"/>
        <a:ext cx="8124882" cy="967861"/>
      </dsp:txXfrm>
    </dsp:sp>
    <dsp:sp modelId="{773CD1A4-86FF-894F-8A9B-AC6DA363B2C8}">
      <dsp:nvSpPr>
        <dsp:cNvPr id="0" name=""/>
        <dsp:cNvSpPr/>
      </dsp:nvSpPr>
      <dsp:spPr>
        <a:xfrm>
          <a:off x="0" y="1151522"/>
          <a:ext cx="8229600" cy="107257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20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tint val="80000"/>
                <a:shade val="10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smtClean="0">
              <a:latin typeface="Times" charset="0"/>
              <a:ea typeface="ＭＳ Ｐゴシック" charset="-128"/>
            </a:rPr>
            <a:t>Pervasive, magical belief in the power &amp; invulnerability of the oppressor</a:t>
          </a:r>
          <a:endParaRPr lang="en-US" sz="2700" kern="1200" dirty="0">
            <a:latin typeface="Times" charset="0"/>
            <a:ea typeface="ＭＳ Ｐゴシック" charset="-128"/>
          </a:endParaRPr>
        </a:p>
      </dsp:txBody>
      <dsp:txXfrm>
        <a:off x="52359" y="1203881"/>
        <a:ext cx="8124882" cy="967861"/>
      </dsp:txXfrm>
    </dsp:sp>
    <dsp:sp modelId="{EE5C44A0-ECBB-2C4A-9ECE-B435B0F4AD46}">
      <dsp:nvSpPr>
        <dsp:cNvPr id="0" name=""/>
        <dsp:cNvSpPr/>
      </dsp:nvSpPr>
      <dsp:spPr>
        <a:xfrm>
          <a:off x="0" y="2301861"/>
          <a:ext cx="8229600" cy="107257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20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tint val="80000"/>
                <a:shade val="10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smtClean="0">
              <a:latin typeface="Times" charset="0"/>
              <a:ea typeface="ＭＳ Ｐゴシック" charset="-128"/>
            </a:rPr>
            <a:t>Emotional dependence on the oppressor</a:t>
          </a:r>
          <a:endParaRPr lang="en-US" sz="2700" kern="1200" dirty="0">
            <a:latin typeface="Times" charset="0"/>
            <a:ea typeface="ＭＳ Ｐゴシック" charset="-128"/>
          </a:endParaRPr>
        </a:p>
      </dsp:txBody>
      <dsp:txXfrm>
        <a:off x="52359" y="2354220"/>
        <a:ext cx="8124882" cy="967861"/>
      </dsp:txXfrm>
    </dsp:sp>
    <dsp:sp modelId="{C40791FA-8AD2-CF45-8388-8806EC72315F}">
      <dsp:nvSpPr>
        <dsp:cNvPr id="0" name=""/>
        <dsp:cNvSpPr/>
      </dsp:nvSpPr>
      <dsp:spPr>
        <a:xfrm>
          <a:off x="0" y="3452200"/>
          <a:ext cx="8229600" cy="107257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20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tint val="80000"/>
                <a:shade val="10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smtClean="0">
              <a:latin typeface="Times" charset="0"/>
              <a:ea typeface="ＭＳ Ｐゴシック" charset="-128"/>
            </a:rPr>
            <a:t>Fear of freedom(loosing the dependence) of backlash (worse repression)</a:t>
          </a:r>
          <a:endParaRPr lang="en-US" sz="2700" kern="1200" dirty="0">
            <a:latin typeface="Times" charset="0"/>
            <a:ea typeface="ＭＳ Ｐゴシック" charset="-128"/>
          </a:endParaRPr>
        </a:p>
      </dsp:txBody>
      <dsp:txXfrm>
        <a:off x="52359" y="3504559"/>
        <a:ext cx="8124882" cy="967861"/>
      </dsp:txXfrm>
    </dsp:sp>
  </dsp:spTree>
</dsp:drawing>
</file>

<file path=ppt/diagrams/drawing3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F897F3-E105-5C43-8B3F-6176926651E7}">
      <dsp:nvSpPr>
        <dsp:cNvPr id="0" name=""/>
        <dsp:cNvSpPr/>
      </dsp:nvSpPr>
      <dsp:spPr>
        <a:xfrm>
          <a:off x="0" y="51129"/>
          <a:ext cx="7772400" cy="115202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20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tint val="80000"/>
                <a:shade val="10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Their way is the best way</a:t>
          </a:r>
          <a:endParaRPr lang="en-US" sz="2900" kern="1200" dirty="0"/>
        </a:p>
      </dsp:txBody>
      <dsp:txXfrm>
        <a:off x="56237" y="107366"/>
        <a:ext cx="7659926" cy="1039555"/>
      </dsp:txXfrm>
    </dsp:sp>
    <dsp:sp modelId="{D59B6F2A-596B-ED47-ACF5-361BEB2926E6}">
      <dsp:nvSpPr>
        <dsp:cNvPr id="0" name=""/>
        <dsp:cNvSpPr/>
      </dsp:nvSpPr>
      <dsp:spPr>
        <a:xfrm>
          <a:off x="0" y="1286678"/>
          <a:ext cx="7772400" cy="115202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20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tint val="80000"/>
                <a:shade val="10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Pejorative view of the oppressed</a:t>
          </a:r>
          <a:endParaRPr lang="en-US" sz="2900" kern="1200" dirty="0"/>
        </a:p>
      </dsp:txBody>
      <dsp:txXfrm>
        <a:off x="56237" y="1342915"/>
        <a:ext cx="7659926" cy="1039555"/>
      </dsp:txXfrm>
    </dsp:sp>
    <dsp:sp modelId="{B9A11CC9-1E09-D84F-AD2A-0EA420CE8ABF}">
      <dsp:nvSpPr>
        <dsp:cNvPr id="0" name=""/>
        <dsp:cNvSpPr/>
      </dsp:nvSpPr>
      <dsp:spPr>
        <a:xfrm>
          <a:off x="0" y="2522228"/>
          <a:ext cx="7772400" cy="115202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20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tint val="80000"/>
                <a:shade val="10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Automatic assumption the oppressed want to change and become like them</a:t>
          </a:r>
          <a:endParaRPr lang="en-US" sz="2900" kern="1200" dirty="0"/>
        </a:p>
      </dsp:txBody>
      <dsp:txXfrm>
        <a:off x="56237" y="2578465"/>
        <a:ext cx="7659926" cy="1039555"/>
      </dsp:txXfrm>
    </dsp:sp>
    <dsp:sp modelId="{A1BE88CE-B3DE-604A-9F99-E14C3E8565A3}">
      <dsp:nvSpPr>
        <dsp:cNvPr id="0" name=""/>
        <dsp:cNvSpPr/>
      </dsp:nvSpPr>
      <dsp:spPr>
        <a:xfrm>
          <a:off x="0" y="3757778"/>
          <a:ext cx="7772400" cy="115202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20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tint val="80000"/>
                <a:shade val="10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Take charge attitude</a:t>
          </a:r>
          <a:endParaRPr lang="en-US" sz="2900" kern="1200" dirty="0"/>
        </a:p>
      </dsp:txBody>
      <dsp:txXfrm>
        <a:off x="56237" y="3814015"/>
        <a:ext cx="7659926" cy="1039555"/>
      </dsp:txXfrm>
    </dsp:sp>
  </dsp:spTree>
</dsp:drawing>
</file>

<file path=ppt/diagrams/drawing3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E93E33-37C2-1343-95D4-4C4C28A99D2C}">
      <dsp:nvSpPr>
        <dsp:cNvPr id="0" name=""/>
        <dsp:cNvSpPr/>
      </dsp:nvSpPr>
      <dsp:spPr>
        <a:xfrm>
          <a:off x="0" y="0"/>
          <a:ext cx="8229600" cy="107257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20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tint val="80000"/>
                <a:shade val="10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smtClean="0"/>
            <a:t>Paternalism toward the oppressed</a:t>
          </a:r>
          <a:endParaRPr lang="en-US" sz="2700" kern="1200" dirty="0"/>
        </a:p>
      </dsp:txBody>
      <dsp:txXfrm>
        <a:off x="52359" y="52359"/>
        <a:ext cx="8124882" cy="967861"/>
      </dsp:txXfrm>
    </dsp:sp>
    <dsp:sp modelId="{DE80C059-E829-7843-BBFC-4D5B8A95FC05}">
      <dsp:nvSpPr>
        <dsp:cNvPr id="0" name=""/>
        <dsp:cNvSpPr/>
      </dsp:nvSpPr>
      <dsp:spPr>
        <a:xfrm>
          <a:off x="0" y="1151522"/>
          <a:ext cx="8229600" cy="107257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20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tint val="80000"/>
                <a:shade val="10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smtClean="0"/>
            <a:t>Strongly possessive consciousness</a:t>
          </a:r>
          <a:endParaRPr lang="en-US" sz="2700" kern="1200" dirty="0"/>
        </a:p>
      </dsp:txBody>
      <dsp:txXfrm>
        <a:off x="52359" y="1203881"/>
        <a:ext cx="8124882" cy="967861"/>
      </dsp:txXfrm>
    </dsp:sp>
    <dsp:sp modelId="{FBBFFC2A-9BB8-CA47-9789-C37F55836074}">
      <dsp:nvSpPr>
        <dsp:cNvPr id="0" name=""/>
        <dsp:cNvSpPr/>
      </dsp:nvSpPr>
      <dsp:spPr>
        <a:xfrm>
          <a:off x="0" y="2301861"/>
          <a:ext cx="8229600" cy="107257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20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tint val="80000"/>
                <a:shade val="10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smtClean="0"/>
            <a:t>Desire for approval and gratitude from the oppressed</a:t>
          </a:r>
          <a:endParaRPr lang="en-US" sz="2700" kern="1200" dirty="0"/>
        </a:p>
      </dsp:txBody>
      <dsp:txXfrm>
        <a:off x="52359" y="2354220"/>
        <a:ext cx="8124882" cy="967861"/>
      </dsp:txXfrm>
    </dsp:sp>
    <dsp:sp modelId="{F00954E8-5C4F-594A-8D19-6FE6DCCD5860}">
      <dsp:nvSpPr>
        <dsp:cNvPr id="0" name=""/>
        <dsp:cNvSpPr/>
      </dsp:nvSpPr>
      <dsp:spPr>
        <a:xfrm>
          <a:off x="0" y="3452200"/>
          <a:ext cx="8229600" cy="107257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20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tint val="80000"/>
                <a:shade val="10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smtClean="0"/>
            <a:t>Fearful and angry reaction to attempts by the oppressed to become free</a:t>
          </a:r>
          <a:endParaRPr lang="en-US" sz="2700" kern="1200" dirty="0"/>
        </a:p>
      </dsp:txBody>
      <dsp:txXfrm>
        <a:off x="52359" y="3504559"/>
        <a:ext cx="8124882" cy="96786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B975AF-24C8-B44B-8625-DB145B0154B6}">
      <dsp:nvSpPr>
        <dsp:cNvPr id="0" name=""/>
        <dsp:cNvSpPr/>
      </dsp:nvSpPr>
      <dsp:spPr>
        <a:xfrm>
          <a:off x="0" y="0"/>
          <a:ext cx="8229600" cy="155902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20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tint val="80000"/>
                <a:shade val="10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l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err="1" smtClean="0"/>
            <a:t>Deafblind</a:t>
          </a:r>
          <a:r>
            <a:rPr lang="en-US" sz="6500" kern="1200" dirty="0" smtClean="0"/>
            <a:t> people</a:t>
          </a:r>
          <a:endParaRPr lang="en-US" sz="6500" kern="1200" dirty="0"/>
        </a:p>
      </dsp:txBody>
      <dsp:txXfrm>
        <a:off x="76105" y="76105"/>
        <a:ext cx="8077390" cy="140681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B975AF-24C8-B44B-8625-DB145B0154B6}">
      <dsp:nvSpPr>
        <dsp:cNvPr id="0" name=""/>
        <dsp:cNvSpPr/>
      </dsp:nvSpPr>
      <dsp:spPr>
        <a:xfrm>
          <a:off x="0" y="0"/>
          <a:ext cx="8229600" cy="155902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20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tint val="80000"/>
                <a:shade val="10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Deaf Foreigners</a:t>
          </a:r>
          <a:endParaRPr lang="en-US" sz="6500" kern="1200" dirty="0"/>
        </a:p>
      </dsp:txBody>
      <dsp:txXfrm>
        <a:off x="76105" y="76105"/>
        <a:ext cx="8077390" cy="140681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CAB2E7-E224-3B4B-98A9-50ADEB0D7326}">
      <dsp:nvSpPr>
        <dsp:cNvPr id="0" name=""/>
        <dsp:cNvSpPr/>
      </dsp:nvSpPr>
      <dsp:spPr>
        <a:xfrm>
          <a:off x="0" y="228597"/>
          <a:ext cx="8153400" cy="12928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20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tint val="80000"/>
                <a:shade val="10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lvl="0" algn="ctr" defTabSz="2400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400" kern="1200" dirty="0" smtClean="0"/>
            <a:t>What is Grassroots?</a:t>
          </a:r>
          <a:endParaRPr lang="en-US" sz="5400" kern="1200" dirty="0"/>
        </a:p>
      </dsp:txBody>
      <dsp:txXfrm>
        <a:off x="63112" y="291709"/>
        <a:ext cx="8027176" cy="116662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7A9974-E3FC-4B44-BC97-DFA5AF26CEE4}">
      <dsp:nvSpPr>
        <dsp:cNvPr id="0" name=""/>
        <dsp:cNvSpPr/>
      </dsp:nvSpPr>
      <dsp:spPr>
        <a:xfrm>
          <a:off x="0" y="14143"/>
          <a:ext cx="8229600" cy="143010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20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tint val="80000"/>
                <a:shade val="10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Fluent in ASL registers</a:t>
          </a:r>
          <a:endParaRPr lang="en-US" sz="3600" kern="1200" dirty="0"/>
        </a:p>
      </dsp:txBody>
      <dsp:txXfrm>
        <a:off x="69812" y="83955"/>
        <a:ext cx="8089976" cy="1290481"/>
      </dsp:txXfrm>
    </dsp:sp>
    <dsp:sp modelId="{80C91005-564E-5847-8FA0-B95DEDE63310}">
      <dsp:nvSpPr>
        <dsp:cNvPr id="0" name=""/>
        <dsp:cNvSpPr/>
      </dsp:nvSpPr>
      <dsp:spPr>
        <a:xfrm>
          <a:off x="0" y="1547928"/>
          <a:ext cx="8229600" cy="143010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20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tint val="80000"/>
                <a:shade val="10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Awkward with using English spelling words to indicate some formal education</a:t>
          </a:r>
          <a:endParaRPr lang="en-US" sz="3600" kern="1200" dirty="0"/>
        </a:p>
      </dsp:txBody>
      <dsp:txXfrm>
        <a:off x="69812" y="1617740"/>
        <a:ext cx="8089976" cy="1290481"/>
      </dsp:txXfrm>
    </dsp:sp>
    <dsp:sp modelId="{A0CF92C7-9D45-704C-AB97-64F80A85EE7A}">
      <dsp:nvSpPr>
        <dsp:cNvPr id="0" name=""/>
        <dsp:cNvSpPr/>
      </dsp:nvSpPr>
      <dsp:spPr>
        <a:xfrm>
          <a:off x="0" y="3081714"/>
          <a:ext cx="8229600" cy="143010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20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tint val="80000"/>
                <a:shade val="10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Comfortable with deaf culture identity</a:t>
          </a:r>
          <a:endParaRPr lang="en-US" sz="3600" kern="1200" dirty="0"/>
        </a:p>
      </dsp:txBody>
      <dsp:txXfrm>
        <a:off x="69812" y="3151526"/>
        <a:ext cx="8089976" cy="129048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6A89FE-310E-A943-B8A8-3A8C0D5F0C29}">
      <dsp:nvSpPr>
        <dsp:cNvPr id="0" name=""/>
        <dsp:cNvSpPr/>
      </dsp:nvSpPr>
      <dsp:spPr>
        <a:xfrm>
          <a:off x="0" y="1143002"/>
          <a:ext cx="8229600" cy="1216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20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tint val="80000"/>
                <a:shade val="10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Seven Identity Categories</a:t>
          </a:r>
          <a:endParaRPr lang="en-US" sz="4000" kern="1200" dirty="0"/>
        </a:p>
      </dsp:txBody>
      <dsp:txXfrm>
        <a:off x="59399" y="1202401"/>
        <a:ext cx="8110802" cy="109800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603D8D-1620-1B47-86F0-C15BEE33F962}">
      <dsp:nvSpPr>
        <dsp:cNvPr id="0" name=""/>
        <dsp:cNvSpPr/>
      </dsp:nvSpPr>
      <dsp:spPr>
        <a:xfrm>
          <a:off x="0" y="57486"/>
          <a:ext cx="8229600" cy="126944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20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tint val="80000"/>
                <a:shade val="10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3100" kern="1200" dirty="0" smtClean="0"/>
            <a:t>balanced bicultural</a:t>
          </a:r>
        </a:p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100" kern="1200" dirty="0"/>
        </a:p>
      </dsp:txBody>
      <dsp:txXfrm>
        <a:off x="61969" y="119455"/>
        <a:ext cx="8105662" cy="1145511"/>
      </dsp:txXfrm>
    </dsp:sp>
    <dsp:sp modelId="{98779912-AA56-BE40-A206-7305A6D125A4}">
      <dsp:nvSpPr>
        <dsp:cNvPr id="0" name=""/>
        <dsp:cNvSpPr/>
      </dsp:nvSpPr>
      <dsp:spPr>
        <a:xfrm>
          <a:off x="0" y="1676402"/>
          <a:ext cx="8229600" cy="126944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20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tint val="80000"/>
                <a:shade val="10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deaf-dominant bicultural</a:t>
          </a:r>
          <a:endParaRPr lang="en-US" sz="3100" kern="1200" dirty="0"/>
        </a:p>
      </dsp:txBody>
      <dsp:txXfrm>
        <a:off x="61969" y="1738371"/>
        <a:ext cx="8105662" cy="1145511"/>
      </dsp:txXfrm>
    </dsp:sp>
    <dsp:sp modelId="{25BB71AF-DCC6-9346-B73F-59EF36C23C4E}">
      <dsp:nvSpPr>
        <dsp:cNvPr id="0" name=""/>
        <dsp:cNvSpPr/>
      </dsp:nvSpPr>
      <dsp:spPr>
        <a:xfrm>
          <a:off x="0" y="2685666"/>
          <a:ext cx="8229600" cy="513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sz="2400" kern="1200" dirty="0"/>
        </a:p>
      </dsp:txBody>
      <dsp:txXfrm>
        <a:off x="0" y="2685666"/>
        <a:ext cx="8229600" cy="513360"/>
      </dsp:txXfrm>
    </dsp:sp>
    <dsp:sp modelId="{FFE9C7ED-5802-D341-BDB2-97A438417ACD}">
      <dsp:nvSpPr>
        <dsp:cNvPr id="0" name=""/>
        <dsp:cNvSpPr/>
      </dsp:nvSpPr>
      <dsp:spPr>
        <a:xfrm>
          <a:off x="0" y="3199026"/>
          <a:ext cx="8229600" cy="126944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20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tint val="80000"/>
                <a:shade val="100000"/>
                <a:satMod val="1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smtClean="0"/>
            <a:t>hearing-dominant bicultural</a:t>
          </a:r>
          <a:endParaRPr lang="en-US" sz="3100" kern="1200"/>
        </a:p>
      </dsp:txBody>
      <dsp:txXfrm>
        <a:off x="61969" y="3260995"/>
        <a:ext cx="8105662" cy="11455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2D1C7DC7-FF8B-F344-B4BF-38618969AC7F}" type="datetimeFigureOut">
              <a:rPr lang="en-US"/>
              <a:pPr/>
              <a:t>8/25/12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CF9BB019-2869-C045-A313-D3C7FCF10DC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9815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03526BFB-43A3-3644-ADA9-0A676611676B}" type="datetimeFigureOut">
              <a:rPr lang="en-US"/>
              <a:pPr/>
              <a:t>8/25/12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EA25ECEA-A0EC-A441-83A1-4533B827AAC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4538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Desirable/preference: ex, theater, meetings</a:t>
            </a:r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F8304CEE-34AB-5342-B439-7324A9E56978}" type="slidenum">
              <a:rPr lang="en-US" sz="1200"/>
              <a:pPr/>
              <a:t>3</a:t>
            </a:fld>
            <a:endParaRPr lang="en-US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BFD66E03-87D1-C147-A3A8-A9E3A3681E96}" type="slidenum">
              <a:rPr lang="en-US" sz="1200"/>
              <a:pPr/>
              <a:t>28</a:t>
            </a:fld>
            <a:endParaRPr lang="en-US" sz="1200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861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Add a few slides about high edu deaf people (Lillian,  did we miss that, huh?)</a:t>
            </a:r>
          </a:p>
          <a:p>
            <a:r>
              <a:rPr lang="en-US">
                <a:ea typeface="ＭＳ Ｐゴシック" charset="0"/>
                <a:cs typeface="ＭＳ Ｐゴシック" charset="0"/>
              </a:rPr>
              <a:t>Add NCIEC, not our names  (we will add that during our Nov mtg and see what we can put in the footer part)</a:t>
            </a:r>
          </a:p>
          <a:p>
            <a:r>
              <a:rPr lang="en-US">
                <a:ea typeface="ＭＳ Ｐゴシック" charset="0"/>
                <a:cs typeface="ＭＳ Ｐゴシック" charset="0"/>
              </a:rPr>
              <a:t>Copyright and revised/adapted to bottom of slide </a:t>
            </a:r>
          </a:p>
        </p:txBody>
      </p:sp>
      <p:sp>
        <p:nvSpPr>
          <p:cNvPr id="6861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F1FCAFF0-B5DA-A24A-A03A-BE5C42B71DBD}" type="slidenum">
              <a:rPr lang="en-US" sz="1200"/>
              <a:pPr/>
              <a:t>40</a:t>
            </a:fld>
            <a:endParaRPr 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DEBC11FE-1C6A-5645-9BE1-58EC87B57C02}" type="slidenum">
              <a:rPr lang="en-US" sz="1200"/>
              <a:pPr/>
              <a:t>8</a:t>
            </a:fld>
            <a:endParaRPr lang="en-US" sz="1200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222BD704-A56B-B74B-9FED-94EBB26C6D21}" type="slidenum">
              <a:rPr lang="en-US" sz="1200"/>
              <a:pPr/>
              <a:t>14</a:t>
            </a:fld>
            <a:endParaRPr lang="en-US" sz="1200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4F6B8A17-374F-204E-9637-8012EFCEA107}" type="slidenum">
              <a:rPr lang="en-US" sz="1200"/>
              <a:pPr/>
              <a:t>15</a:t>
            </a:fld>
            <a:endParaRPr lang="en-US" sz="1200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D7792AF7-1312-9148-8D8C-7E59C892A036}" type="slidenum">
              <a:rPr lang="en-US" sz="1200"/>
              <a:pPr/>
              <a:t>17</a:t>
            </a:fld>
            <a:endParaRPr lang="en-US" sz="1200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A91F2E65-F62E-334D-9DA9-43365EFB9219}" type="slidenum">
              <a:rPr lang="en-US" sz="1200"/>
              <a:pPr/>
              <a:t>18</a:t>
            </a:fld>
            <a:endParaRPr lang="en-US" sz="1200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87C275A1-9A25-024A-9B0B-BFA577D306D6}" type="slidenum">
              <a:rPr lang="en-US" sz="1200"/>
              <a:pPr/>
              <a:t>21</a:t>
            </a:fld>
            <a:endParaRPr lang="en-US" sz="1200"/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710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4710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201D1608-9614-324C-B9F6-9A20F1517366}" type="slidenum">
              <a:rPr lang="en-US" sz="1200"/>
              <a:pPr/>
              <a:t>22</a:t>
            </a:fld>
            <a:endParaRPr lang="en-US"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77301280-0EED-8A4B-867E-7F4D3AD21837}" type="slidenum">
              <a:rPr lang="en-US" sz="1200"/>
              <a:pPr/>
              <a:t>27</a:t>
            </a:fld>
            <a:endParaRPr lang="en-US" sz="1200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28738" y="1295400"/>
            <a:ext cx="6486525" cy="3152775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>
            <a:prstTxWarp prst="textNoShape">
              <a:avLst/>
            </a:prstTxWarp>
            <a:normAutofit/>
          </a:bodyPr>
          <a:lstStyle/>
          <a:p>
            <a:pPr defTabSz="914400">
              <a:spcBef>
                <a:spcPts val="2000"/>
              </a:spcBef>
              <a:buClr>
                <a:srgbClr val="D95F3C"/>
              </a:buClr>
              <a:buSzPct val="110000"/>
              <a:buFont typeface="Wingdings 2" charset="2"/>
              <a:buNone/>
            </a:pPr>
            <a:endParaRPr lang="en-US" sz="3200">
              <a:solidFill>
                <a:srgbClr val="595959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rtlCol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EAA7C10-AFB8-2F4D-BFC4-56AC73EAAFE7}" type="datetime1">
              <a:rPr lang="en-US" smtClean="0"/>
              <a:t>8/25/12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Collaboration with Road to Deaf Interpreter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10C9FE-3DAD-514C-92EB-9E1739C41C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noProof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2E4113-2847-AE43-99CB-5A8474B1513F}" type="datetime1">
              <a:rPr lang="en-US" smtClean="0"/>
              <a:t>8/25/12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Collaboration with Road to Deaf Interpreter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243652-D6FB-3446-A95B-6FFB8CC8EF3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A61AFAF-FE41-6748-A2B8-8C783E3BDEC5}" type="datetime1">
              <a:rPr lang="en-US" smtClean="0"/>
              <a:t>8/25/12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Collaboration with Road to Deaf Interpreter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CA023C-B205-6B44-90B2-E3F65040CB2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5068D43-C93C-814A-ACD6-93C7D49B4DA2}" type="datetime1">
              <a:rPr lang="en-US" smtClean="0"/>
              <a:t>8/25/12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Collaboration with Road to Deaf Interpreter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E6F9B3-FAE1-B741-B45A-771CA5CFBA5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35B804-51F6-624A-9F2A-19E56F5AE6C5}" type="datetime1">
              <a:rPr lang="en-US" smtClean="0"/>
              <a:t>8/25/12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Collaboration with Road to Deaf Interpreter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3B2847-3C38-E641-BFBF-633017C6FED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noProof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F4370AE5-53F4-284C-AF8F-BDBE8825DE27}" type="datetime1">
              <a:rPr lang="en-US" smtClean="0"/>
              <a:t>8/25/12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Collaboration with Road to Deaf Interpreter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7666ADE0-15B8-2E4B-9D07-4F3437CDF38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EB57CC-BE80-764A-BCAD-7F53E947C9EC}" type="datetime1">
              <a:rPr lang="en-US" smtClean="0"/>
              <a:t>8/25/12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Collaboration with Road to Deaf Interpreter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65BA13-EA97-8D46-93A2-286961FB04F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105F732-9A2E-3540-85AE-B20BE38F33F1}" type="datetime1">
              <a:rPr lang="en-US" smtClean="0"/>
              <a:t>8/25/12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Collaboration with Road to Deaf Interpreter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FA2598-F726-904D-8CBC-091EE144574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7F67E4A-C8BD-D847-A224-D2003106D9FF}" type="datetime1">
              <a:rPr lang="en-US" smtClean="0"/>
              <a:t>8/25/12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Collaboration with Road to Deaf Interpreter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901477-9A11-0D46-AE9F-EB9B7CA278F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93E2545-D250-2748-9DD4-3B7392C78947}" type="datetime1">
              <a:rPr lang="en-US" smtClean="0"/>
              <a:t>8/25/12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Collaboration with Road to Deaf Interpreter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FA88ED-3746-2E47-9300-EA5A04626D2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8FEB706-BD57-7A4D-ADAB-6AF3E546C9A8}" type="datetime1">
              <a:rPr lang="en-US" smtClean="0"/>
              <a:t>8/25/12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Collaboration with Road to Deaf Interpreter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F01F09-D245-1A43-9AE0-505CC800D4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F35E900-1786-5D46-99E3-071423069E33}" type="datetime1">
              <a:rPr lang="en-US" smtClean="0"/>
              <a:t>8/25/12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Collaboration with Road to Deaf Interpreter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3AC3E8-47BF-AA4A-99D2-72CC51D2260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549275" y="107950"/>
            <a:ext cx="8042275" cy="133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49275" y="1600200"/>
            <a:ext cx="8042275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275" y="6275388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7299B592-2F27-174C-B7EC-8CC0EBDEDE89}" type="datetime1">
              <a:rPr lang="en-US" smtClean="0"/>
              <a:t>8/25/12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5113" y="6275388"/>
            <a:ext cx="48402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Collaboration with Road to Deaf Interpreter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813" y="6275388"/>
            <a:ext cx="990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A37E750B-2599-C548-9C1D-7E5A1684D34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17" r:id="rId2"/>
    <p:sldLayoutId id="2147483718" r:id="rId3"/>
    <p:sldLayoutId id="214748372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600" kern="1200">
          <a:solidFill>
            <a:schemeClr val="accent1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Corbel" charset="0"/>
          <a:ea typeface="ＭＳ Ｐゴシック" charset="-128"/>
          <a:cs typeface="ＭＳ Ｐゴシック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Corbel" charset="0"/>
          <a:ea typeface="ＭＳ Ｐゴシック" charset="-128"/>
          <a:cs typeface="ＭＳ Ｐゴシック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Corbel" charset="0"/>
          <a:ea typeface="ＭＳ Ｐゴシック" charset="-128"/>
          <a:cs typeface="ＭＳ Ｐゴシック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Corbel" charset="0"/>
          <a:ea typeface="ＭＳ Ｐゴシック" charset="-128"/>
          <a:cs typeface="ＭＳ Ｐゴシック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Corbel" charset="0"/>
          <a:ea typeface="ＭＳ Ｐゴシック" charset="-128"/>
          <a:cs typeface="ＭＳ Ｐゴシック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Corbel" charset="0"/>
          <a:ea typeface="ＭＳ Ｐゴシック" charset="-128"/>
          <a:cs typeface="ＭＳ Ｐゴシック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Corbel" charset="0"/>
          <a:ea typeface="ＭＳ Ｐゴシック" charset="-128"/>
          <a:cs typeface="ＭＳ Ｐゴシック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Corbel" charset="0"/>
          <a:ea typeface="ＭＳ Ｐゴシック" charset="-128"/>
          <a:cs typeface="ＭＳ Ｐゴシック" charset="-128"/>
        </a:defRPr>
      </a:lvl9pPr>
    </p:titleStyle>
    <p:bodyStyle>
      <a:lvl1pPr marL="349250" indent="-349250" algn="l" rtl="0" eaLnBrk="1" fontAlgn="base" hangingPunct="1">
        <a:spcBef>
          <a:spcPts val="2000"/>
        </a:spcBef>
        <a:spcAft>
          <a:spcPct val="0"/>
        </a:spcAft>
        <a:buClr>
          <a:srgbClr val="D95F3C"/>
        </a:buClr>
        <a:buSzPct val="110000"/>
        <a:buFont typeface="Wingdings 2" charset="2"/>
        <a:buChar char=""/>
        <a:defRPr sz="2400" kern="1200">
          <a:solidFill>
            <a:srgbClr val="595959"/>
          </a:solidFill>
          <a:latin typeface="+mn-lt"/>
          <a:ea typeface="ＭＳ Ｐゴシック" charset="-128"/>
          <a:cs typeface="ＭＳ Ｐゴシック" charset="-128"/>
        </a:defRPr>
      </a:lvl1pPr>
      <a:lvl2pPr marL="685800" indent="-336550" algn="l" rtl="0" eaLnBrk="1" fontAlgn="base" hangingPunct="1">
        <a:spcBef>
          <a:spcPts val="600"/>
        </a:spcBef>
        <a:spcAft>
          <a:spcPct val="0"/>
        </a:spcAft>
        <a:buClr>
          <a:srgbClr val="4D1D0F"/>
        </a:buClr>
        <a:buSzPct val="110000"/>
        <a:buFont typeface="Wingdings 2" charset="2"/>
        <a:buChar char=""/>
        <a:defRPr sz="2200" kern="1200">
          <a:solidFill>
            <a:srgbClr val="595959"/>
          </a:solidFill>
          <a:latin typeface="+mn-lt"/>
          <a:ea typeface="ＭＳ Ｐゴシック" charset="-128"/>
          <a:cs typeface="+mn-cs"/>
        </a:defRPr>
      </a:lvl2pPr>
      <a:lvl3pPr marL="968375" indent="-282575" algn="l" rtl="0" eaLnBrk="1" fontAlgn="base" hangingPunct="1">
        <a:spcBef>
          <a:spcPts val="600"/>
        </a:spcBef>
        <a:spcAft>
          <a:spcPct val="0"/>
        </a:spcAft>
        <a:buClr>
          <a:srgbClr val="D95F3C"/>
        </a:buClr>
        <a:buSzPct val="110000"/>
        <a:buFont typeface="Wingdings 2" charset="2"/>
        <a:buChar char=""/>
        <a:defRPr sz="2000" kern="1200">
          <a:solidFill>
            <a:srgbClr val="595959"/>
          </a:solidFill>
          <a:latin typeface="+mn-lt"/>
          <a:ea typeface="ＭＳ Ｐゴシック" charset="-128"/>
          <a:cs typeface="+mn-cs"/>
        </a:defRPr>
      </a:lvl3pPr>
      <a:lvl4pPr marL="1263650" indent="-295275" algn="l" rtl="0" eaLnBrk="1" fontAlgn="base" hangingPunct="1">
        <a:spcBef>
          <a:spcPts val="600"/>
        </a:spcBef>
        <a:spcAft>
          <a:spcPct val="0"/>
        </a:spcAft>
        <a:buClr>
          <a:srgbClr val="4D1D0F"/>
        </a:buClr>
        <a:buSzPct val="110000"/>
        <a:buFont typeface="Wingdings 2" charset="2"/>
        <a:buChar char=""/>
        <a:defRPr kern="1200">
          <a:solidFill>
            <a:srgbClr val="595959"/>
          </a:solidFill>
          <a:latin typeface="+mn-lt"/>
          <a:ea typeface="ＭＳ Ｐゴシック" charset="-128"/>
          <a:cs typeface="+mn-cs"/>
        </a:defRPr>
      </a:lvl4pPr>
      <a:lvl5pPr marL="1546225" indent="-282575" algn="l" rtl="0" eaLnBrk="1" fontAlgn="base" hangingPunct="1">
        <a:spcBef>
          <a:spcPts val="600"/>
        </a:spcBef>
        <a:spcAft>
          <a:spcPct val="0"/>
        </a:spcAft>
        <a:buClr>
          <a:srgbClr val="D95F3C"/>
        </a:buClr>
        <a:buSzPct val="110000"/>
        <a:buFont typeface="Wingdings 2" charset="2"/>
        <a:buChar char=""/>
        <a:defRPr kern="1200">
          <a:solidFill>
            <a:srgbClr val="595959"/>
          </a:solidFill>
          <a:latin typeface="+mn-lt"/>
          <a:ea typeface="ＭＳ Ｐゴシック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4" Type="http://schemas.openxmlformats.org/officeDocument/2006/relationships/diagramQuickStyle" Target="../diagrams/quickStyle8.xml"/><Relationship Id="rId5" Type="http://schemas.openxmlformats.org/officeDocument/2006/relationships/diagramColors" Target="../diagrams/colors8.xml"/><Relationship Id="rId6" Type="http://schemas.microsoft.com/office/2007/relationships/diagramDrawing" Target="../diagrams/drawing8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4" Type="http://schemas.openxmlformats.org/officeDocument/2006/relationships/diagramQuickStyle" Target="../diagrams/quickStyle9.xml"/><Relationship Id="rId5" Type="http://schemas.openxmlformats.org/officeDocument/2006/relationships/diagramColors" Target="../diagrams/colors9.xml"/><Relationship Id="rId6" Type="http://schemas.microsoft.com/office/2007/relationships/diagramDrawing" Target="../diagrams/drawing9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4" Type="http://schemas.openxmlformats.org/officeDocument/2006/relationships/diagramQuickStyle" Target="../diagrams/quickStyle10.xml"/><Relationship Id="rId5" Type="http://schemas.openxmlformats.org/officeDocument/2006/relationships/diagramColors" Target="../diagrams/colors10.xml"/><Relationship Id="rId6" Type="http://schemas.microsoft.com/office/2007/relationships/diagramDrawing" Target="../diagrams/drawing10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4" Type="http://schemas.openxmlformats.org/officeDocument/2006/relationships/diagramQuickStyle" Target="../diagrams/quickStyle11.xml"/><Relationship Id="rId5" Type="http://schemas.openxmlformats.org/officeDocument/2006/relationships/diagramColors" Target="../diagrams/colors11.xml"/><Relationship Id="rId6" Type="http://schemas.microsoft.com/office/2007/relationships/diagramDrawing" Target="../diagrams/drawing11.xml"/><Relationship Id="rId7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4" Type="http://schemas.openxmlformats.org/officeDocument/2006/relationships/diagramLayout" Target="../diagrams/layout12.xml"/><Relationship Id="rId5" Type="http://schemas.openxmlformats.org/officeDocument/2006/relationships/diagramQuickStyle" Target="../diagrams/quickStyle12.xml"/><Relationship Id="rId6" Type="http://schemas.openxmlformats.org/officeDocument/2006/relationships/diagramColors" Target="../diagrams/colors12.xml"/><Relationship Id="rId7" Type="http://schemas.microsoft.com/office/2007/relationships/diagramDrawing" Target="../diagrams/drawing1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4" Type="http://schemas.openxmlformats.org/officeDocument/2006/relationships/diagramLayout" Target="../diagrams/layout13.xml"/><Relationship Id="rId5" Type="http://schemas.openxmlformats.org/officeDocument/2006/relationships/diagramQuickStyle" Target="../diagrams/quickStyle13.xml"/><Relationship Id="rId6" Type="http://schemas.openxmlformats.org/officeDocument/2006/relationships/diagramColors" Target="../diagrams/colors13.xml"/><Relationship Id="rId7" Type="http://schemas.microsoft.com/office/2007/relationships/diagramDrawing" Target="../diagrams/drawing13.xml"/><Relationship Id="rId8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4" Type="http://schemas.openxmlformats.org/officeDocument/2006/relationships/diagramQuickStyle" Target="../diagrams/quickStyle14.xml"/><Relationship Id="rId5" Type="http://schemas.openxmlformats.org/officeDocument/2006/relationships/diagramColors" Target="../diagrams/colors14.xml"/><Relationship Id="rId6" Type="http://schemas.microsoft.com/office/2007/relationships/diagramDrawing" Target="../diagrams/drawing1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5.xml"/><Relationship Id="rId4" Type="http://schemas.openxmlformats.org/officeDocument/2006/relationships/diagramLayout" Target="../diagrams/layout15.xml"/><Relationship Id="rId5" Type="http://schemas.openxmlformats.org/officeDocument/2006/relationships/diagramQuickStyle" Target="../diagrams/quickStyle15.xml"/><Relationship Id="rId6" Type="http://schemas.openxmlformats.org/officeDocument/2006/relationships/diagramColors" Target="../diagrams/colors15.xml"/><Relationship Id="rId7" Type="http://schemas.microsoft.com/office/2007/relationships/diagramDrawing" Target="../diagrams/drawing15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6.xml"/><Relationship Id="rId4" Type="http://schemas.openxmlformats.org/officeDocument/2006/relationships/diagramLayout" Target="../diagrams/layout16.xml"/><Relationship Id="rId5" Type="http://schemas.openxmlformats.org/officeDocument/2006/relationships/diagramQuickStyle" Target="../diagrams/quickStyle16.xml"/><Relationship Id="rId6" Type="http://schemas.openxmlformats.org/officeDocument/2006/relationships/diagramColors" Target="../diagrams/colors16.xml"/><Relationship Id="rId7" Type="http://schemas.microsoft.com/office/2007/relationships/diagramDrawing" Target="../diagrams/drawing16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4" Type="http://schemas.openxmlformats.org/officeDocument/2006/relationships/diagramQuickStyle" Target="../diagrams/quickStyle17.xml"/><Relationship Id="rId5" Type="http://schemas.openxmlformats.org/officeDocument/2006/relationships/diagramColors" Target="../diagrams/colors17.xml"/><Relationship Id="rId6" Type="http://schemas.microsoft.com/office/2007/relationships/diagramDrawing" Target="../diagrams/drawing17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4" Type="http://schemas.openxmlformats.org/officeDocument/2006/relationships/diagramQuickStyle" Target="../diagrams/quickStyle18.xml"/><Relationship Id="rId5" Type="http://schemas.openxmlformats.org/officeDocument/2006/relationships/diagramColors" Target="../diagrams/colors18.xml"/><Relationship Id="rId6" Type="http://schemas.microsoft.com/office/2007/relationships/diagramDrawing" Target="../diagrams/drawing18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9.xml"/><Relationship Id="rId4" Type="http://schemas.openxmlformats.org/officeDocument/2006/relationships/diagramLayout" Target="../diagrams/layout19.xml"/><Relationship Id="rId5" Type="http://schemas.openxmlformats.org/officeDocument/2006/relationships/diagramQuickStyle" Target="../diagrams/quickStyle19.xml"/><Relationship Id="rId6" Type="http://schemas.openxmlformats.org/officeDocument/2006/relationships/diagramColors" Target="../diagrams/colors19.xml"/><Relationship Id="rId7" Type="http://schemas.microsoft.com/office/2007/relationships/diagramDrawing" Target="../diagrams/drawing19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0.xml"/><Relationship Id="rId4" Type="http://schemas.openxmlformats.org/officeDocument/2006/relationships/diagramLayout" Target="../diagrams/layout20.xml"/><Relationship Id="rId5" Type="http://schemas.openxmlformats.org/officeDocument/2006/relationships/diagramQuickStyle" Target="../diagrams/quickStyle20.xml"/><Relationship Id="rId6" Type="http://schemas.openxmlformats.org/officeDocument/2006/relationships/diagramColors" Target="../diagrams/colors20.xml"/><Relationship Id="rId7" Type="http://schemas.microsoft.com/office/2007/relationships/diagramDrawing" Target="../diagrams/drawing20.xml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4" Type="http://schemas.openxmlformats.org/officeDocument/2006/relationships/diagramQuickStyle" Target="../diagrams/quickStyle21.xml"/><Relationship Id="rId5" Type="http://schemas.openxmlformats.org/officeDocument/2006/relationships/diagramColors" Target="../diagrams/colors21.xml"/><Relationship Id="rId6" Type="http://schemas.microsoft.com/office/2007/relationships/diagramDrawing" Target="../diagrams/drawing2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4" Type="http://schemas.openxmlformats.org/officeDocument/2006/relationships/diagramQuickStyle" Target="../diagrams/quickStyle22.xml"/><Relationship Id="rId5" Type="http://schemas.openxmlformats.org/officeDocument/2006/relationships/diagramColors" Target="../diagrams/colors22.xml"/><Relationship Id="rId6" Type="http://schemas.microsoft.com/office/2007/relationships/diagramDrawing" Target="../diagrams/drawing2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4" Type="http://schemas.openxmlformats.org/officeDocument/2006/relationships/diagramQuickStyle" Target="../diagrams/quickStyle23.xml"/><Relationship Id="rId5" Type="http://schemas.openxmlformats.org/officeDocument/2006/relationships/diagramColors" Target="../diagrams/colors23.xml"/><Relationship Id="rId6" Type="http://schemas.microsoft.com/office/2007/relationships/diagramDrawing" Target="../diagrams/drawing2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4.xml"/><Relationship Id="rId4" Type="http://schemas.openxmlformats.org/officeDocument/2006/relationships/diagramLayout" Target="../diagrams/layout24.xml"/><Relationship Id="rId5" Type="http://schemas.openxmlformats.org/officeDocument/2006/relationships/diagramQuickStyle" Target="../diagrams/quickStyle24.xml"/><Relationship Id="rId6" Type="http://schemas.openxmlformats.org/officeDocument/2006/relationships/diagramColors" Target="../diagrams/colors24.xml"/><Relationship Id="rId7" Type="http://schemas.microsoft.com/office/2007/relationships/diagramDrawing" Target="../diagrams/drawing24.xml"/><Relationship Id="rId8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5.xml"/><Relationship Id="rId4" Type="http://schemas.openxmlformats.org/officeDocument/2006/relationships/diagramLayout" Target="../diagrams/layout25.xml"/><Relationship Id="rId5" Type="http://schemas.openxmlformats.org/officeDocument/2006/relationships/diagramQuickStyle" Target="../diagrams/quickStyle25.xml"/><Relationship Id="rId6" Type="http://schemas.openxmlformats.org/officeDocument/2006/relationships/diagramColors" Target="../diagrams/colors25.xml"/><Relationship Id="rId7" Type="http://schemas.microsoft.com/office/2007/relationships/diagramDrawing" Target="../diagrams/drawing25.xml"/><Relationship Id="rId8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6.xml"/><Relationship Id="rId4" Type="http://schemas.openxmlformats.org/officeDocument/2006/relationships/diagramQuickStyle" Target="../diagrams/quickStyle26.xml"/><Relationship Id="rId5" Type="http://schemas.openxmlformats.org/officeDocument/2006/relationships/diagramColors" Target="../diagrams/colors26.xml"/><Relationship Id="rId6" Type="http://schemas.microsoft.com/office/2007/relationships/diagramDrawing" Target="../diagrams/drawing26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7.xml"/><Relationship Id="rId4" Type="http://schemas.openxmlformats.org/officeDocument/2006/relationships/diagramQuickStyle" Target="../diagrams/quickStyle27.xml"/><Relationship Id="rId5" Type="http://schemas.openxmlformats.org/officeDocument/2006/relationships/diagramColors" Target="../diagrams/colors27.xml"/><Relationship Id="rId6" Type="http://schemas.microsoft.com/office/2007/relationships/diagramDrawing" Target="../diagrams/drawing27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8.xml"/><Relationship Id="rId4" Type="http://schemas.openxmlformats.org/officeDocument/2006/relationships/diagramQuickStyle" Target="../diagrams/quickStyle28.xml"/><Relationship Id="rId5" Type="http://schemas.openxmlformats.org/officeDocument/2006/relationships/diagramColors" Target="../diagrams/colors28.xml"/><Relationship Id="rId6" Type="http://schemas.microsoft.com/office/2007/relationships/diagramDrawing" Target="../diagrams/drawing28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9.xml"/><Relationship Id="rId4" Type="http://schemas.openxmlformats.org/officeDocument/2006/relationships/diagramQuickStyle" Target="../diagrams/quickStyle29.xml"/><Relationship Id="rId5" Type="http://schemas.openxmlformats.org/officeDocument/2006/relationships/diagramColors" Target="../diagrams/colors29.xml"/><Relationship Id="rId6" Type="http://schemas.microsoft.com/office/2007/relationships/diagramDrawing" Target="../diagrams/drawing29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0.xml"/><Relationship Id="rId4" Type="http://schemas.openxmlformats.org/officeDocument/2006/relationships/diagramQuickStyle" Target="../diagrams/quickStyle30.xml"/><Relationship Id="rId5" Type="http://schemas.openxmlformats.org/officeDocument/2006/relationships/diagramColors" Target="../diagrams/colors30.xml"/><Relationship Id="rId6" Type="http://schemas.microsoft.com/office/2007/relationships/diagramDrawing" Target="../diagrams/drawing30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1.xml"/><Relationship Id="rId4" Type="http://schemas.openxmlformats.org/officeDocument/2006/relationships/diagramQuickStyle" Target="../diagrams/quickStyle31.xml"/><Relationship Id="rId5" Type="http://schemas.openxmlformats.org/officeDocument/2006/relationships/diagramColors" Target="../diagrams/colors31.xml"/><Relationship Id="rId6" Type="http://schemas.microsoft.com/office/2007/relationships/diagramDrawing" Target="../diagrams/drawing3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2.xml"/><Relationship Id="rId4" Type="http://schemas.openxmlformats.org/officeDocument/2006/relationships/diagramQuickStyle" Target="../diagrams/quickStyle32.xml"/><Relationship Id="rId5" Type="http://schemas.openxmlformats.org/officeDocument/2006/relationships/diagramColors" Target="../diagrams/colors32.xml"/><Relationship Id="rId6" Type="http://schemas.microsoft.com/office/2007/relationships/diagramDrawing" Target="../diagrams/drawing3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3.xml"/><Relationship Id="rId4" Type="http://schemas.openxmlformats.org/officeDocument/2006/relationships/diagramQuickStyle" Target="../diagrams/quickStyle33.xml"/><Relationship Id="rId5" Type="http://schemas.openxmlformats.org/officeDocument/2006/relationships/diagramColors" Target="../diagrams/colors33.xml"/><Relationship Id="rId6" Type="http://schemas.microsoft.com/office/2007/relationships/diagramDrawing" Target="../diagrams/drawing3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4.xml"/><Relationship Id="rId4" Type="http://schemas.openxmlformats.org/officeDocument/2006/relationships/diagramQuickStyle" Target="../diagrams/quickStyle34.xml"/><Relationship Id="rId5" Type="http://schemas.openxmlformats.org/officeDocument/2006/relationships/diagramColors" Target="../diagrams/colors34.xml"/><Relationship Id="rId6" Type="http://schemas.microsoft.com/office/2007/relationships/diagramDrawing" Target="../diagrams/drawing3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5.xml"/><Relationship Id="rId4" Type="http://schemas.openxmlformats.org/officeDocument/2006/relationships/diagramQuickStyle" Target="../diagrams/quickStyle35.xml"/><Relationship Id="rId5" Type="http://schemas.openxmlformats.org/officeDocument/2006/relationships/diagramColors" Target="../diagrams/colors35.xml"/><Relationship Id="rId6" Type="http://schemas.microsoft.com/office/2007/relationships/diagramDrawing" Target="../diagrams/drawing35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7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7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4" Type="http://schemas.openxmlformats.org/officeDocument/2006/relationships/diagramLayout" Target="../diagrams/layout6.xml"/><Relationship Id="rId5" Type="http://schemas.openxmlformats.org/officeDocument/2006/relationships/diagramQuickStyle" Target="../diagrams/quickStyle6.xml"/><Relationship Id="rId6" Type="http://schemas.openxmlformats.org/officeDocument/2006/relationships/diagramColors" Target="../diagrams/colors6.xml"/><Relationship Id="rId7" Type="http://schemas.microsoft.com/office/2007/relationships/diagramDrawing" Target="../diagrams/drawing6.xml"/><Relationship Id="rId8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4" Type="http://schemas.openxmlformats.org/officeDocument/2006/relationships/diagramQuickStyle" Target="../diagrams/quickStyle7.xml"/><Relationship Id="rId5" Type="http://schemas.openxmlformats.org/officeDocument/2006/relationships/diagramColors" Target="../diagrams/colors7.xml"/><Relationship Id="rId6" Type="http://schemas.microsoft.com/office/2007/relationships/diagramDrawing" Target="../diagrams/drawing7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3" descr="NCIECLogo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051675" cy="2157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8" name="Title 9"/>
          <p:cNvSpPr>
            <a:spLocks noGrp="1"/>
          </p:cNvSpPr>
          <p:nvPr>
            <p:ph type="ctrTitle"/>
          </p:nvPr>
        </p:nvSpPr>
        <p:spPr>
          <a:xfrm>
            <a:off x="344490" y="1363599"/>
            <a:ext cx="8416925" cy="2917667"/>
          </a:xfrm>
        </p:spPr>
        <p:txBody>
          <a:bodyPr/>
          <a:lstStyle/>
          <a:p>
            <a:r>
              <a:rPr lang="en-US" sz="4000" b="1" i="1" dirty="0">
                <a:solidFill>
                  <a:schemeClr val="folHlink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Consumer Assessment </a:t>
            </a:r>
            <a:r>
              <a:rPr lang="en-US" sz="4000" b="1" i="1" dirty="0">
                <a:latin typeface="Times New Roman" charset="0"/>
                <a:ea typeface="ＭＳ Ｐゴシック" charset="0"/>
                <a:cs typeface="ＭＳ Ｐゴシック" charset="0"/>
              </a:rPr>
              <a:t/>
            </a:r>
            <a:br>
              <a:rPr lang="en-US" sz="4000" b="1" i="1" dirty="0">
                <a:latin typeface="Times New Roman" charset="0"/>
                <a:ea typeface="ＭＳ Ｐゴシック" charset="0"/>
                <a:cs typeface="ＭＳ Ｐゴシック" charset="0"/>
              </a:rPr>
            </a:br>
            <a:r>
              <a:rPr lang="en-US" sz="4000" b="1" i="1" dirty="0" smtClean="0">
                <a:latin typeface="Times New Roman" charset="0"/>
                <a:ea typeface="ＭＳ Ｐゴシック" charset="0"/>
                <a:cs typeface="ＭＳ Ｐゴシック" charset="0"/>
              </a:rPr>
              <a:t>Identifying </a:t>
            </a:r>
            <a:r>
              <a:rPr lang="en-US" sz="4000" b="1" i="1" dirty="0">
                <a:latin typeface="Times New Roman" charset="0"/>
                <a:ea typeface="ＭＳ Ｐゴシック" charset="0"/>
                <a:cs typeface="ＭＳ Ｐゴシック" charset="0"/>
              </a:rPr>
              <a:t>Language, Culture and Communication Styles</a:t>
            </a:r>
            <a:endParaRPr lang="en-US" sz="4000" b="1" dirty="0"/>
          </a:p>
        </p:txBody>
      </p:sp>
      <p:sp>
        <p:nvSpPr>
          <p:cNvPr id="4100" name="Footer Placeholder 5"/>
          <p:cNvSpPr>
            <a:spLocks noGrp="1"/>
          </p:cNvSpPr>
          <p:nvPr>
            <p:ph type="ftr" sz="quarter" idx="1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ea typeface="ＭＳ Ｐゴシック" charset="-128"/>
                <a:cs typeface="ＭＳ Ｐゴシック" charset="-128"/>
              </a:rPr>
              <a:t>Collaboration with Road to Deaf Interpreter</a:t>
            </a:r>
            <a:endParaRPr lang="en-US"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2834" y="4451369"/>
            <a:ext cx="3055755" cy="2309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86800" cy="1096963"/>
          </a:xfrm>
        </p:spPr>
        <p:txBody>
          <a:bodyPr/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Demographics: Cultural Identities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33400" y="6248400"/>
            <a:ext cx="8153400" cy="457200"/>
          </a:xfrm>
        </p:spPr>
        <p:txBody>
          <a:bodyPr/>
          <a:lstStyle/>
          <a:p>
            <a:pPr>
              <a:defRPr/>
            </a:pPr>
            <a:r>
              <a:rPr lang="en-US" i="1" smtClean="0">
                <a:ea typeface="ＭＳ Ｐゴシック" charset="0"/>
                <a:cs typeface="ＭＳ Ｐゴシック" charset="0"/>
              </a:rPr>
              <a:t>Collaboration with Road to Deaf Interpreter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012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Seven Identity Categories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Collaboration with Road to Deaf Interpreter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16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>
                <a:latin typeface="Arial" charset="0"/>
                <a:ea typeface="ＭＳ Ｐゴシック" charset="0"/>
                <a:cs typeface="ＭＳ Ｐゴシック" charset="0"/>
              </a:rPr>
              <a:t>Seven Identity Categories 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Collaboration with Road to Deaf Interpreter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291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>
                <a:latin typeface="Arial" charset="0"/>
                <a:ea typeface="ＭＳ Ｐゴシック" charset="0"/>
                <a:cs typeface="ＭＳ Ｐゴシック" charset="0"/>
              </a:rPr>
              <a:t>Language Foundations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Collaboration with Road to Deaf Interpreter</a:t>
            </a:r>
            <a:endParaRPr lang="en-US"/>
          </a:p>
        </p:txBody>
      </p:sp>
      <p:pic>
        <p:nvPicPr>
          <p:cNvPr id="31748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276600"/>
            <a:ext cx="3289300" cy="246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2210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000" smtClean="0"/>
              <a:t>Collaboration with Road to Deaf Interpreter</a:t>
            </a:r>
            <a:endParaRPr lang="en-US" sz="1000"/>
          </a:p>
        </p:txBody>
      </p:sp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b="1">
                <a:latin typeface="Times New Roman" charset="0"/>
                <a:ea typeface="ＭＳ Ｐゴシック" charset="0"/>
                <a:cs typeface="ＭＳ Ｐゴシック" charset="0"/>
              </a:rPr>
              <a:t>Communication Modes</a:t>
            </a:r>
            <a:endParaRPr lang="en-US" b="1" i="1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6" name="Diagram 5"/>
          <p:cNvGraphicFramePr/>
          <p:nvPr/>
        </p:nvGraphicFramePr>
        <p:xfrm>
          <a:off x="457200" y="12954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53870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000" smtClean="0"/>
              <a:t>Collaboration with Road to Deaf Interpreter</a:t>
            </a:r>
            <a:endParaRPr lang="en-US" sz="1000"/>
          </a:p>
        </p:txBody>
      </p:sp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b="1">
                <a:latin typeface="Arial" charset="0"/>
                <a:ea typeface="ＭＳ Ｐゴシック" charset="0"/>
                <a:cs typeface="ＭＳ Ｐゴシック" charset="0"/>
              </a:rPr>
              <a:t>Language Foundations</a:t>
            </a:r>
            <a:endParaRPr lang="en-US" b="1" i="1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6" name="Diagram 5"/>
          <p:cNvGraphicFramePr/>
          <p:nvPr/>
        </p:nvGraphicFramePr>
        <p:xfrm>
          <a:off x="685800" y="1905000"/>
          <a:ext cx="8153400" cy="228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4820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505200"/>
            <a:ext cx="3919538" cy="261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3973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Collaboration with Road to Deaf Interpreter</a:t>
            </a:r>
            <a:endParaRPr lang="en-US"/>
          </a:p>
        </p:txBody>
      </p:sp>
      <p:graphicFrame>
        <p:nvGraphicFramePr>
          <p:cNvPr id="6" name="Diagram 5"/>
          <p:cNvGraphicFramePr/>
          <p:nvPr/>
        </p:nvGraphicFramePr>
        <p:xfrm>
          <a:off x="381000" y="2133600"/>
          <a:ext cx="8458200" cy="35917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6867" name="TextBox 6"/>
          <p:cNvSpPr txBox="1">
            <a:spLocks noChangeArrowheads="1"/>
          </p:cNvSpPr>
          <p:nvPr/>
        </p:nvSpPr>
        <p:spPr bwMode="auto">
          <a:xfrm>
            <a:off x="2667000" y="609600"/>
            <a:ext cx="382428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r>
              <a:rPr lang="en-US" sz="7200"/>
              <a:t>Gesture</a:t>
            </a:r>
          </a:p>
        </p:txBody>
      </p:sp>
    </p:spTree>
    <p:extLst>
      <p:ext uri="{BB962C8B-B14F-4D97-AF65-F5344CB8AC3E}">
        <p14:creationId xmlns:p14="http://schemas.microsoft.com/office/powerpoint/2010/main" val="22368911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000" smtClean="0"/>
              <a:t>Collaboration with Road to Deaf Interpreter</a:t>
            </a:r>
            <a:endParaRPr lang="en-US" sz="1000"/>
          </a:p>
        </p:txBody>
      </p:sp>
      <p:sp>
        <p:nvSpPr>
          <p:cNvPr id="400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83820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effectLst/>
                <a:latin typeface="Times New Roman" charset="0"/>
                <a:ea typeface="ＭＳ Ｐゴシック" charset="0"/>
                <a:cs typeface="ＭＳ Ｐゴシック" charset="0"/>
              </a:rPr>
              <a:t>Groups of Gesture</a:t>
            </a:r>
            <a:br>
              <a:rPr lang="en-US">
                <a:effectLst/>
                <a:latin typeface="Times New Roman" charset="0"/>
                <a:ea typeface="ＭＳ Ｐゴシック" charset="0"/>
                <a:cs typeface="ＭＳ Ｐゴシック" charset="0"/>
              </a:rPr>
            </a:br>
            <a:endParaRPr lang="en-US" b="1" i="1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6" name="Diagram 5"/>
          <p:cNvGraphicFramePr/>
          <p:nvPr/>
        </p:nvGraphicFramePr>
        <p:xfrm>
          <a:off x="457200" y="12954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88234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000" smtClean="0"/>
              <a:t>Collaboration with Road to Deaf Interpreter</a:t>
            </a:r>
            <a:endParaRPr lang="en-US" sz="1000"/>
          </a:p>
        </p:txBody>
      </p:sp>
      <p:graphicFrame>
        <p:nvGraphicFramePr>
          <p:cNvPr id="7" name="Diagram 6"/>
          <p:cNvGraphicFramePr/>
          <p:nvPr/>
        </p:nvGraphicFramePr>
        <p:xfrm>
          <a:off x="457200" y="12954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28513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Gesture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Collaboration with Road to Deaf Interpreter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883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000" smtClean="0"/>
              <a:t>Collaboration with Road to Deaf Interpreter</a:t>
            </a:r>
            <a:endParaRPr lang="en-US" sz="1000" dirty="0"/>
          </a:p>
        </p:txBody>
      </p:sp>
      <p:sp>
        <p:nvSpPr>
          <p:cNvPr id="35533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7696200" cy="1905000"/>
          </a:xfrm>
        </p:spPr>
        <p:txBody>
          <a:bodyPr/>
          <a:lstStyle/>
          <a:p>
            <a:pPr eaLnBrk="1" hangingPunct="1">
              <a:defRPr/>
            </a:pPr>
            <a:r>
              <a:rPr lang="en-US" b="1">
                <a:latin typeface="Arial" charset="0"/>
                <a:ea typeface="ＭＳ Ｐゴシック" charset="0"/>
                <a:cs typeface="ＭＳ Ｐゴシック" charset="0"/>
              </a:rPr>
              <a:t>Demographics of the </a:t>
            </a:r>
            <a:br>
              <a:rPr lang="en-US" b="1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b="1">
                <a:latin typeface="Arial" charset="0"/>
                <a:ea typeface="ＭＳ Ｐゴシック" charset="0"/>
                <a:cs typeface="ＭＳ Ｐゴシック" charset="0"/>
              </a:rPr>
              <a:t>Deaf Community</a:t>
            </a:r>
          </a:p>
        </p:txBody>
      </p:sp>
      <p:sp>
        <p:nvSpPr>
          <p:cNvPr id="18435" name="Rectangle 4"/>
          <p:cNvSpPr>
            <a:spLocks noChangeArrowheads="1"/>
          </p:cNvSpPr>
          <p:nvPr/>
        </p:nvSpPr>
        <p:spPr bwMode="auto">
          <a:xfrm>
            <a:off x="5549900" y="6067425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pic>
        <p:nvPicPr>
          <p:cNvPr id="18436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2743200"/>
            <a:ext cx="1714500" cy="259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590800"/>
            <a:ext cx="25781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19383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>
                <a:latin typeface="Arial" charset="0"/>
                <a:ea typeface="ＭＳ Ｐゴシック" charset="0"/>
                <a:cs typeface="ＭＳ Ｐゴシック" charset="0"/>
              </a:rPr>
              <a:t>Language Foundations</a:t>
            </a: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Collaboration with Road to Deaf Interpreter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8736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000" smtClean="0"/>
              <a:t>Collaboration with Road to Deaf Interpreter</a:t>
            </a:r>
            <a:endParaRPr lang="en-US" sz="1000"/>
          </a:p>
        </p:txBody>
      </p:sp>
      <p:sp>
        <p:nvSpPr>
          <p:cNvPr id="3706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458200" cy="14478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b="1">
                <a:latin typeface="Arial" charset="0"/>
                <a:ea typeface="ＭＳ Ｐゴシック" charset="0"/>
                <a:cs typeface="ＭＳ Ｐゴシック" charset="0"/>
              </a:rPr>
              <a:t>Familiar with</a:t>
            </a:r>
            <a:r>
              <a:rPr lang="en-US" sz="4800">
                <a:latin typeface="Arial" charset="0"/>
                <a:ea typeface="ＭＳ Ｐゴシック" charset="0"/>
                <a:cs typeface="ＭＳ Ｐゴシック" charset="0"/>
              </a:rPr>
              <a:t>…</a:t>
            </a:r>
            <a:endParaRPr lang="en-US" sz="4800" b="1" i="1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6" name="Diagram 5"/>
          <p:cNvGraphicFramePr/>
          <p:nvPr/>
        </p:nvGraphicFramePr>
        <p:xfrm>
          <a:off x="609600" y="1524000"/>
          <a:ext cx="76962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85265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Collaboration with Road to Deaf Interpreter</a:t>
            </a:r>
            <a:endParaRPr lang="en-US"/>
          </a:p>
        </p:txBody>
      </p:sp>
      <p:pic>
        <p:nvPicPr>
          <p:cNvPr id="46083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57200"/>
            <a:ext cx="2398713" cy="179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4" name="Picture 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0350" y="127000"/>
            <a:ext cx="1898650" cy="223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5" name="Picture 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4267200"/>
            <a:ext cx="3024188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78678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>
                <a:latin typeface="Arial" charset="0"/>
                <a:ea typeface="ＭＳ Ｐゴシック" charset="0"/>
                <a:cs typeface="ＭＳ Ｐゴシック" charset="0"/>
              </a:rPr>
              <a:t>Communication Styles in the Deaf Community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Collaboration with Road to Deaf Interpreter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0339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>
                <a:latin typeface="Arial" charset="0"/>
                <a:ea typeface="ＭＳ Ｐゴシック" charset="0"/>
                <a:cs typeface="ＭＳ Ｐゴシック" charset="0"/>
              </a:rPr>
              <a:t>Communication Styles in the Deaf Community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Collaboration with Road to Deaf Interpreter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6056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Collaboration with Road to Deaf Interpreter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4275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000" smtClean="0"/>
              <a:t>Collaboration with Road to Deaf Interpreter</a:t>
            </a:r>
            <a:endParaRPr lang="en-US" sz="1000"/>
          </a:p>
        </p:txBody>
      </p:sp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b="1" dirty="0" smtClean="0">
                <a:latin typeface="Arial" charset="0"/>
                <a:ea typeface="ＭＳ Ｐゴシック" charset="0"/>
                <a:cs typeface="ＭＳ Ｐゴシック" charset="0"/>
              </a:rPr>
              <a:t>Interpreting Flow Chart</a:t>
            </a:r>
            <a:endParaRPr lang="en-US" sz="4000" b="1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51203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00200" y="1600200"/>
            <a:ext cx="59436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3641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000" smtClean="0"/>
              <a:t>Collaboration with Road to Deaf Interpreter</a:t>
            </a:r>
            <a:endParaRPr lang="en-US" sz="1000"/>
          </a:p>
        </p:txBody>
      </p:sp>
      <p:sp>
        <p:nvSpPr>
          <p:cNvPr id="37273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915400" cy="1066800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b="1">
                <a:latin typeface="Times New Roman" charset="0"/>
                <a:ea typeface="ＭＳ Ｐゴシック" charset="0"/>
                <a:cs typeface="ＭＳ Ｐゴシック" charset="0"/>
              </a:rPr>
              <a:t>Forms of Deafblind</a:t>
            </a:r>
            <a:r>
              <a:rPr lang="ja-JP" altLang="en-US" sz="3200" b="1">
                <a:latin typeface="Times New Roman" charset="0"/>
                <a:ea typeface="ＭＳ Ｐゴシック" charset="0"/>
                <a:cs typeface="ＭＳ Ｐゴシック" charset="0"/>
              </a:rPr>
              <a:t>’</a:t>
            </a:r>
            <a:r>
              <a:rPr lang="en-US" sz="3200" b="1">
                <a:latin typeface="Times New Roman" charset="0"/>
                <a:ea typeface="ＭＳ Ｐゴシック" charset="0"/>
                <a:cs typeface="ＭＳ Ｐゴシック" charset="0"/>
              </a:rPr>
              <a:t>s Communication</a:t>
            </a:r>
            <a:br>
              <a:rPr lang="en-US" sz="3200" b="1">
                <a:latin typeface="Times New Roman" charset="0"/>
                <a:ea typeface="ＭＳ Ｐゴシック" charset="0"/>
                <a:cs typeface="ＭＳ Ｐゴシック" charset="0"/>
              </a:rPr>
            </a:br>
            <a:endParaRPr lang="en-US" b="1" i="1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9" name="Diagram 8"/>
          <p:cNvGraphicFramePr/>
          <p:nvPr/>
        </p:nvGraphicFramePr>
        <p:xfrm>
          <a:off x="457200" y="1295400"/>
          <a:ext cx="762000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2228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438400"/>
            <a:ext cx="25400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4261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000" smtClean="0"/>
              <a:t>Collaboration with Road to Deaf Interpreter</a:t>
            </a:r>
            <a:endParaRPr lang="en-US" sz="1000"/>
          </a:p>
        </p:txBody>
      </p:sp>
      <p:sp>
        <p:nvSpPr>
          <p:cNvPr id="37273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915400" cy="1066800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b="1">
                <a:latin typeface="Times New Roman" charset="0"/>
                <a:ea typeface="ＭＳ Ｐゴシック" charset="0"/>
                <a:cs typeface="ＭＳ Ｐゴシック" charset="0"/>
              </a:rPr>
              <a:t>Forms of Deafblind</a:t>
            </a:r>
            <a:r>
              <a:rPr lang="ja-JP" altLang="en-US" sz="3200" b="1">
                <a:latin typeface="Times New Roman" charset="0"/>
                <a:ea typeface="ＭＳ Ｐゴシック" charset="0"/>
                <a:cs typeface="ＭＳ Ｐゴシック" charset="0"/>
              </a:rPr>
              <a:t>’</a:t>
            </a:r>
            <a:r>
              <a:rPr lang="en-US" sz="3200" b="1">
                <a:latin typeface="Times New Roman" charset="0"/>
                <a:ea typeface="ＭＳ Ｐゴシック" charset="0"/>
                <a:cs typeface="ＭＳ Ｐゴシック" charset="0"/>
              </a:rPr>
              <a:t>s Communication</a:t>
            </a:r>
            <a:br>
              <a:rPr lang="en-US" sz="3200" b="1">
                <a:latin typeface="Times New Roman" charset="0"/>
                <a:ea typeface="ＭＳ Ｐゴシック" charset="0"/>
                <a:cs typeface="ＭＳ Ｐゴシック" charset="0"/>
              </a:rPr>
            </a:br>
            <a:endParaRPr lang="en-US" b="1" i="1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9" name="Diagram 8"/>
          <p:cNvGraphicFramePr/>
          <p:nvPr/>
        </p:nvGraphicFramePr>
        <p:xfrm>
          <a:off x="457200" y="1295400"/>
          <a:ext cx="762000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4276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4038600"/>
            <a:ext cx="25400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9325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</p:spPr>
        <p:txBody>
          <a:bodyPr/>
          <a:lstStyle/>
          <a:p>
            <a:pPr>
              <a:defRPr/>
            </a:pPr>
            <a:r>
              <a:rPr lang="en-US" b="1">
                <a:latin typeface="Arial" charset="0"/>
                <a:ea typeface="ＭＳ Ｐゴシック" charset="0"/>
                <a:cs typeface="ＭＳ Ｐゴシック" charset="0"/>
              </a:rPr>
              <a:t>Deaf Consumer</a:t>
            </a:r>
            <a:r>
              <a:rPr lang="ja-JP" altLang="en-US" b="1">
                <a:latin typeface="Arial" charset="0"/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 b="1">
                <a:latin typeface="Arial" charset="0"/>
                <a:ea typeface="ＭＳ Ｐゴシック" charset="0"/>
                <a:cs typeface="ＭＳ Ｐゴシック" charset="0"/>
              </a:rPr>
              <a:t>s Potential Communication Limitations</a:t>
            </a:r>
            <a:endParaRPr lang="en-US" b="1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3058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Collaboration with Road to Deaf Interpreter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376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1410962"/>
              </p:ext>
            </p:extLst>
          </p:nvPr>
        </p:nvGraphicFramePr>
        <p:xfrm>
          <a:off x="228600" y="1676399"/>
          <a:ext cx="8229600" cy="35741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Collaboration with Road to Deaf Interpreter</a:t>
            </a:r>
            <a:endParaRPr lang="en-US"/>
          </a:p>
        </p:txBody>
      </p:sp>
      <p:sp>
        <p:nvSpPr>
          <p:cNvPr id="19459" name="TextBox 5"/>
          <p:cNvSpPr txBox="1">
            <a:spLocks noChangeArrowheads="1"/>
          </p:cNvSpPr>
          <p:nvPr/>
        </p:nvSpPr>
        <p:spPr bwMode="auto">
          <a:xfrm>
            <a:off x="2819400" y="381000"/>
            <a:ext cx="34861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r>
              <a:rPr lang="en-US" sz="3600"/>
              <a:t>Demographics</a:t>
            </a:r>
          </a:p>
        </p:txBody>
      </p:sp>
      <p:pic>
        <p:nvPicPr>
          <p:cNvPr id="19460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3810000"/>
            <a:ext cx="2286000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Picture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066800"/>
            <a:ext cx="2105025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90427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>
                <a:latin typeface="Arial" charset="0"/>
                <a:ea typeface="ＭＳ Ｐゴシック" charset="0"/>
                <a:cs typeface="ＭＳ Ｐゴシック" charset="0"/>
              </a:rPr>
              <a:t>Meeting special communication challenges</a:t>
            </a: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Collaboration with Road to Deaf Interpreter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5470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>
                <a:latin typeface="Arial" charset="0"/>
                <a:ea typeface="ＭＳ Ｐゴシック" charset="0"/>
                <a:cs typeface="ＭＳ Ｐゴシック" charset="0"/>
              </a:rPr>
              <a:t>Meeting special communication challenges</a:t>
            </a: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Collaboration with Road to Deaf Interpreter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9038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4906963"/>
          </a:xfrm>
        </p:spPr>
        <p:txBody>
          <a:bodyPr/>
          <a:lstStyle/>
          <a:p>
            <a:pPr>
              <a:defRPr/>
            </a:pPr>
            <a:r>
              <a:rPr lang="en-US" b="1" i="1">
                <a:solidFill>
                  <a:schemeClr val="folHlink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/>
            </a:r>
            <a:br>
              <a:rPr lang="en-US" b="1" i="1">
                <a:solidFill>
                  <a:schemeClr val="folHlink"/>
                </a:solidFill>
                <a:latin typeface="Times New Roman" charset="0"/>
                <a:ea typeface="ＭＳ Ｐゴシック" charset="0"/>
                <a:cs typeface="ＭＳ Ｐゴシック" charset="0"/>
              </a:rPr>
            </a:br>
            <a:r>
              <a:rPr lang="en-US" b="1">
                <a:latin typeface="Arial" charset="0"/>
                <a:ea typeface="ＭＳ Ｐゴシック" charset="0"/>
                <a:cs typeface="ＭＳ Ｐゴシック" charset="0"/>
              </a:rPr>
              <a:t>Significance of Oppression</a:t>
            </a:r>
            <a:br>
              <a:rPr lang="en-US" b="1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b="1">
                <a:latin typeface="Arial" charset="0"/>
                <a:ea typeface="ＭＳ Ｐゴシック" charset="0"/>
                <a:cs typeface="ＭＳ Ｐゴシック" charset="0"/>
              </a:rPr>
              <a:t>in the Deaf Community</a:t>
            </a:r>
            <a:r>
              <a:rPr lang="en-US" b="1" i="1">
                <a:latin typeface="Times New Roman" charset="0"/>
                <a:ea typeface="ＭＳ Ｐゴシック" charset="0"/>
                <a:cs typeface="ＭＳ Ｐゴシック" charset="0"/>
              </a:rPr>
              <a:t/>
            </a:r>
            <a:br>
              <a:rPr lang="en-US" b="1" i="1">
                <a:latin typeface="Times New Roman" charset="0"/>
                <a:ea typeface="ＭＳ Ｐゴシック" charset="0"/>
                <a:cs typeface="ＭＳ Ｐゴシック" charset="0"/>
              </a:rPr>
            </a:br>
            <a:r>
              <a:rPr lang="en-US" b="1" i="1">
                <a:latin typeface="Times New Roman" charset="0"/>
                <a:ea typeface="ＭＳ Ｐゴシック" charset="0"/>
                <a:cs typeface="ＭＳ Ｐゴシック" charset="0"/>
              </a:rPr>
              <a:t/>
            </a:r>
            <a:br>
              <a:rPr lang="en-US" b="1" i="1">
                <a:latin typeface="Times New Roman" charset="0"/>
                <a:ea typeface="ＭＳ Ｐゴシック" charset="0"/>
                <a:cs typeface="ＭＳ Ｐゴシック" charset="0"/>
              </a:rPr>
            </a:b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Collaboration with Road to Deaf Interpreter</a:t>
            </a:r>
            <a:endParaRPr lang="en-US"/>
          </a:p>
        </p:txBody>
      </p:sp>
      <p:pic>
        <p:nvPicPr>
          <p:cNvPr id="5939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3200400"/>
            <a:ext cx="1431925" cy="203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1703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b="1">
                <a:solidFill>
                  <a:schemeClr val="hlink"/>
                </a:solidFill>
                <a:latin typeface="Arial" charset="0"/>
                <a:ea typeface="ＭＳ Ｐゴシック" charset="0"/>
                <a:cs typeface="ＭＳ Ｐゴシック" charset="0"/>
              </a:rPr>
              <a:t>Understanding how oppression influenced us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914400" y="2209800"/>
          <a:ext cx="7564438" cy="375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0419" name="TextBox 1"/>
          <p:cNvSpPr txBox="1">
            <a:spLocks noChangeArrowheads="1"/>
          </p:cNvSpPr>
          <p:nvPr/>
        </p:nvSpPr>
        <p:spPr bwMode="auto">
          <a:xfrm>
            <a:off x="457200" y="6303963"/>
            <a:ext cx="8229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r>
              <a:rPr lang="en-US" sz="1200" i="1"/>
              <a:t>(Charlotte baker-Shenk, “Characteristics of Oppressed and Oppressor People: Their Effect on the Interpreting Context on Interpreting: The Art of Cross Cultural Mediation, pp. 43-53; 4</a:t>
            </a:r>
            <a:r>
              <a:rPr lang="en-US" sz="1200" i="1" baseline="30000"/>
              <a:t>th</a:t>
            </a:r>
            <a:r>
              <a:rPr lang="en-US" sz="1200" i="1"/>
              <a:t> Printed; 1993)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Collaboration with Road to Deaf Interpreter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205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>
                <a:latin typeface="Times" charset="0"/>
                <a:ea typeface="ＭＳ Ｐゴシック" charset="0"/>
                <a:cs typeface="ＭＳ Ｐゴシック" charset="0"/>
              </a:rPr>
              <a:t>Forms of Oppression</a:t>
            </a:r>
            <a:r>
              <a:rPr lang="en-US" u="sng">
                <a:latin typeface="Times" charset="0"/>
                <a:ea typeface="ＭＳ Ｐゴシック" charset="0"/>
                <a:cs typeface="ＭＳ Ｐゴシック" charset="0"/>
              </a:rPr>
              <a:t/>
            </a:r>
            <a:br>
              <a:rPr lang="en-US" u="sng">
                <a:latin typeface="Times" charset="0"/>
                <a:ea typeface="ＭＳ Ｐゴシック" charset="0"/>
                <a:cs typeface="ＭＳ Ｐゴシック" charset="0"/>
              </a:rPr>
            </a:b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533400" y="1219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Collaboration with Road to Deaf Interpreter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5954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>
                <a:solidFill>
                  <a:schemeClr val="hlink"/>
                </a:solidFill>
                <a:latin typeface="Arial" charset="0"/>
                <a:ea typeface="ＭＳ Ｐゴシック" charset="0"/>
                <a:cs typeface="ＭＳ Ｐゴシック" charset="0"/>
              </a:rPr>
              <a:t>Oppression</a:t>
            </a:r>
            <a:endParaRPr lang="en-US" b="1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4" name="Diagram 3"/>
          <p:cNvGraphicFramePr/>
          <p:nvPr/>
        </p:nvGraphicFramePr>
        <p:xfrm>
          <a:off x="685801" y="1981200"/>
          <a:ext cx="7620000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Collaboration with Road to Deaf Interpreter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494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170863" cy="982663"/>
          </a:xfrm>
        </p:spPr>
        <p:txBody>
          <a:bodyPr/>
          <a:lstStyle/>
          <a:p>
            <a:pPr>
              <a:defRPr/>
            </a:pPr>
            <a:r>
              <a:rPr lang="en-US" sz="3600" b="1">
                <a:solidFill>
                  <a:schemeClr val="hlink"/>
                </a:solidFill>
                <a:latin typeface="Arial" charset="0"/>
                <a:ea typeface="ＭＳ Ｐゴシック" charset="0"/>
                <a:cs typeface="ＭＳ Ｐゴシック" charset="0"/>
              </a:rPr>
              <a:t>The Characteristics of </a:t>
            </a:r>
            <a:br>
              <a:rPr lang="en-US" sz="3600" b="1">
                <a:solidFill>
                  <a:schemeClr val="hlink"/>
                </a:solidFill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sz="3600" b="1">
                <a:solidFill>
                  <a:schemeClr val="hlink"/>
                </a:solidFill>
                <a:latin typeface="Arial" charset="0"/>
                <a:ea typeface="ＭＳ Ｐゴシック" charset="0"/>
                <a:cs typeface="ＭＳ Ｐゴシック" charset="0"/>
              </a:rPr>
              <a:t>Oppressed People</a:t>
            </a:r>
            <a:endParaRPr lang="en-US" b="1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4" name="Diagram 3"/>
          <p:cNvGraphicFramePr/>
          <p:nvPr/>
        </p:nvGraphicFramePr>
        <p:xfrm>
          <a:off x="1211263" y="1303338"/>
          <a:ext cx="7162800" cy="5114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Collaboration with Road to Deaf Interpreter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2483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>
                <a:solidFill>
                  <a:schemeClr val="hlink"/>
                </a:solidFill>
                <a:latin typeface="Arial" charset="0"/>
                <a:ea typeface="ＭＳ Ｐゴシック" charset="0"/>
                <a:cs typeface="ＭＳ Ｐゴシック" charset="0"/>
              </a:rPr>
              <a:t>The Characteristics of </a:t>
            </a:r>
            <a:br>
              <a:rPr lang="en-US" b="1">
                <a:solidFill>
                  <a:schemeClr val="hlink"/>
                </a:solidFill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b="1">
                <a:solidFill>
                  <a:schemeClr val="hlink"/>
                </a:solidFill>
                <a:latin typeface="Arial" charset="0"/>
                <a:ea typeface="ＭＳ Ｐゴシック" charset="0"/>
                <a:cs typeface="ＭＳ Ｐゴシック" charset="0"/>
              </a:rPr>
              <a:t>Oppressed People</a:t>
            </a: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Collaboration with Road to Deaf Interpreter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558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534400" cy="123507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hlink"/>
                </a:solidFill>
                <a:latin typeface="Arial" charset="0"/>
                <a:ea typeface="ＭＳ Ｐゴシック" charset="0"/>
                <a:cs typeface="ＭＳ Ｐゴシック" charset="0"/>
              </a:rPr>
              <a:t>The Characteristics of Oppressor</a:t>
            </a: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4" name="Diagram 3"/>
          <p:cNvGraphicFramePr/>
          <p:nvPr/>
        </p:nvGraphicFramePr>
        <p:xfrm>
          <a:off x="762000" y="1371600"/>
          <a:ext cx="7772400" cy="49609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Collaboration with Road to Deaf Interpreter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885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458200" cy="1173163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hlink"/>
                </a:solidFill>
                <a:latin typeface="Arial" charset="0"/>
                <a:ea typeface="ＭＳ Ｐゴシック" charset="0"/>
                <a:cs typeface="ＭＳ Ｐゴシック" charset="0"/>
              </a:rPr>
              <a:t>The Characteristics of Oppressor</a:t>
            </a: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2954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Collaboration with Road to Deaf Interpreter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253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Demographics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Collaboration with Road to Deaf Interpreter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0097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References</a:t>
            </a:r>
          </a:p>
        </p:txBody>
      </p:sp>
      <p:sp>
        <p:nvSpPr>
          <p:cNvPr id="67586" name="Rectangle 3"/>
          <p:cNvSpPr>
            <a:spLocks noChangeArrowheads="1"/>
          </p:cNvSpPr>
          <p:nvPr/>
        </p:nvSpPr>
        <p:spPr bwMode="auto">
          <a:xfrm>
            <a:off x="1066800" y="2065338"/>
            <a:ext cx="6324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7587" name="Rectangle 4"/>
          <p:cNvSpPr>
            <a:spLocks noChangeArrowheads="1"/>
          </p:cNvSpPr>
          <p:nvPr/>
        </p:nvSpPr>
        <p:spPr bwMode="auto">
          <a:xfrm>
            <a:off x="152400" y="1447800"/>
            <a:ext cx="8974138" cy="501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i="1"/>
              <a:t>Charlotte baker-Shenk (1993), “Characteristics of Oppressed and Oppressor People: </a:t>
            </a:r>
          </a:p>
          <a:p>
            <a:r>
              <a:rPr lang="en-US" sz="1600" i="1"/>
              <a:t>Their Effect on the Interpreting Context on Interpreting: The Art of Cross Cultural </a:t>
            </a:r>
          </a:p>
          <a:p>
            <a:r>
              <a:rPr lang="en-US" sz="1600" i="1"/>
              <a:t>Mediation, pp. 43-53; 4</a:t>
            </a:r>
            <a:r>
              <a:rPr lang="en-US" sz="1600" i="1" baseline="30000"/>
              <a:t>th</a:t>
            </a:r>
            <a:r>
              <a:rPr lang="en-US" sz="1600" i="1"/>
              <a:t> Printed</a:t>
            </a:r>
          </a:p>
          <a:p>
            <a:endParaRPr lang="en-US" sz="1600"/>
          </a:p>
          <a:p>
            <a:r>
              <a:rPr lang="en-US" sz="1600"/>
              <a:t>Holcomb, Thomas K. (1997) American Annals of the Deaf v 142 (April </a:t>
            </a:r>
            <a:r>
              <a:rPr lang="ja-JP" altLang="en-US" sz="1600"/>
              <a:t>‘</a:t>
            </a:r>
            <a:r>
              <a:rPr lang="en-US" altLang="ja-JP" sz="1600"/>
              <a:t>97), </a:t>
            </a:r>
          </a:p>
          <a:p>
            <a:r>
              <a:rPr lang="ja-JP" altLang="en-US" sz="1600"/>
              <a:t>“</a:t>
            </a:r>
            <a:r>
              <a:rPr lang="en-US" altLang="ja-JP" sz="1600"/>
              <a:t>Development of Deaf Bicultural Identity</a:t>
            </a:r>
            <a:r>
              <a:rPr lang="ja-JP" altLang="en-US" sz="1600"/>
              <a:t>”</a:t>
            </a:r>
            <a:r>
              <a:rPr lang="en-US" altLang="ja-JP" sz="1600"/>
              <a:t>. P89-93</a:t>
            </a:r>
          </a:p>
          <a:p>
            <a:endParaRPr lang="en-US" sz="1600"/>
          </a:p>
          <a:p>
            <a:r>
              <a:rPr lang="en-US" sz="1600"/>
              <a:t>Humphries, Janice &amp; Alcorn, B. (2007) So You Want to be An Interpreter? (4th ed).</a:t>
            </a:r>
          </a:p>
          <a:p>
            <a:r>
              <a:rPr lang="en-US" sz="1600"/>
              <a:t>H &amp; H Publishers CO, Amarillo, Texas</a:t>
            </a:r>
          </a:p>
          <a:p>
            <a:endParaRPr lang="en-US" sz="1600"/>
          </a:p>
          <a:p>
            <a:r>
              <a:rPr lang="en-US" sz="1600"/>
              <a:t>Solow, Sharon Neumann (2000) Sign Language Interpreting: a basic resource book </a:t>
            </a:r>
          </a:p>
          <a:p>
            <a:r>
              <a:rPr lang="en-US" sz="1600"/>
              <a:t>(revised ed). Linstok Press, Burtinsville, MD</a:t>
            </a:r>
          </a:p>
          <a:p>
            <a:endParaRPr lang="en-US" sz="1600"/>
          </a:p>
          <a:p>
            <a:r>
              <a:rPr lang="en-US" sz="1600"/>
              <a:t>Wilcox, Sherman (1989) American Deaf Culture: An Anthology, </a:t>
            </a:r>
            <a:r>
              <a:rPr lang="ja-JP" altLang="en-US" sz="1600"/>
              <a:t>“</a:t>
            </a:r>
            <a:r>
              <a:rPr lang="en-US" altLang="ja-JP" sz="1600"/>
              <a:t>Inside the Deaf</a:t>
            </a:r>
          </a:p>
          <a:p>
            <a:r>
              <a:rPr lang="en-US" sz="1600"/>
              <a:t>Community</a:t>
            </a:r>
            <a:r>
              <a:rPr lang="ja-JP" altLang="en-US" sz="1600"/>
              <a:t>”</a:t>
            </a:r>
            <a:r>
              <a:rPr lang="en-US" altLang="ja-JP" sz="1600"/>
              <a:t> by Barbara Kannapell, Linstok Press, Inc,</a:t>
            </a:r>
          </a:p>
          <a:p>
            <a:r>
              <a:rPr lang="en-US" sz="1600"/>
              <a:t>Burtinsville, MD</a:t>
            </a:r>
          </a:p>
          <a:p>
            <a:endParaRPr lang="en-US" sz="1600"/>
          </a:p>
          <a:p>
            <a:r>
              <a:rPr lang="en-US" sz="1600"/>
              <a:t>Deaf Interpreter Work Team, National Consortium of Interpreter Education Centers</a:t>
            </a:r>
          </a:p>
          <a:p>
            <a:r>
              <a:rPr lang="en-US" sz="1600"/>
              <a:t>(NCIEC)</a:t>
            </a:r>
          </a:p>
          <a:p>
            <a:endParaRPr lang="en-US" sz="160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Collaboration with Road to Deaf Interpreter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054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Demographics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Collaboration with Road to Deaf Interpreter</a:t>
            </a:r>
            <a:endParaRPr lang="en-US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79351139"/>
              </p:ext>
            </p:extLst>
          </p:nvPr>
        </p:nvGraphicFramePr>
        <p:xfrm>
          <a:off x="381000" y="1371600"/>
          <a:ext cx="4200213" cy="46727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2532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6175" y="2057400"/>
            <a:ext cx="3654425" cy="275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7565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Demographics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Collaboration with Road to Deaf Interpreter</a:t>
            </a:r>
            <a:endParaRPr lang="en-US"/>
          </a:p>
        </p:txBody>
      </p:sp>
      <p:pic>
        <p:nvPicPr>
          <p:cNvPr id="2355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352800"/>
            <a:ext cx="3841750" cy="254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259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>
                <a:latin typeface="Arial" charset="0"/>
                <a:ea typeface="ＭＳ Ｐゴシック" charset="0"/>
                <a:cs typeface="ＭＳ Ｐゴシック" charset="0"/>
              </a:rPr>
              <a:t>Demographics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Collaboration with Road to Deaf Interpreter</a:t>
            </a:r>
            <a:endParaRPr lang="en-US"/>
          </a:p>
        </p:txBody>
      </p:sp>
      <p:pic>
        <p:nvPicPr>
          <p:cNvPr id="24580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3429000"/>
            <a:ext cx="3048000" cy="269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7301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b="1">
                <a:latin typeface="Arial" charset="0"/>
                <a:ea typeface="ＭＳ Ｐゴシック" charset="0"/>
                <a:cs typeface="ＭＳ Ｐゴシック" charset="0"/>
              </a:rPr>
              <a:t>Demographics</a:t>
            </a:r>
            <a:endParaRPr lang="en-US" sz="3600" b="1" i="1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5" name="Diagram 4"/>
          <p:cNvGraphicFramePr/>
          <p:nvPr/>
        </p:nvGraphicFramePr>
        <p:xfrm>
          <a:off x="457200" y="12954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5603" name="TextBox 5"/>
          <p:cNvSpPr txBox="1">
            <a:spLocks noChangeArrowheads="1"/>
          </p:cNvSpPr>
          <p:nvPr/>
        </p:nvSpPr>
        <p:spPr bwMode="auto">
          <a:xfrm>
            <a:off x="381000" y="5638800"/>
            <a:ext cx="8382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r>
              <a:rPr lang="en-US" sz="1800"/>
              <a:t>(Priscilla Moyers- 2006 Summer Symposium on Effective Practices in Interpreter Education)</a:t>
            </a:r>
          </a:p>
          <a:p>
            <a:endParaRPr lang="en-US" sz="1800"/>
          </a:p>
        </p:txBody>
      </p:sp>
      <p:pic>
        <p:nvPicPr>
          <p:cNvPr id="25604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971800"/>
            <a:ext cx="3289300" cy="246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Collaboration with Road to Deaf Interpreter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811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Grassroots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3716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Collaboration with Road to Deaf Interpreter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9094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sumer Assessment PPT 3-25">
  <a:themeElements>
    <a:clrScheme name="Custom 11">
      <a:dk1>
        <a:srgbClr val="000000"/>
      </a:dk1>
      <a:lt1>
        <a:sysClr val="window" lastClr="FFFFFF"/>
      </a:lt1>
      <a:dk2>
        <a:srgbClr val="662612"/>
      </a:dk2>
      <a:lt2>
        <a:srgbClr val="CDE0B0"/>
      </a:lt2>
      <a:accent1>
        <a:srgbClr val="662614"/>
      </a:accent1>
      <a:accent2>
        <a:srgbClr val="DBAF74"/>
      </a:accent2>
      <a:accent3>
        <a:srgbClr val="D7BFC6"/>
      </a:accent3>
      <a:accent4>
        <a:srgbClr val="FDF16A"/>
      </a:accent4>
      <a:accent5>
        <a:srgbClr val="AFC980"/>
      </a:accent5>
      <a:accent6>
        <a:srgbClr val="A7BAE4"/>
      </a:accent6>
      <a:hlink>
        <a:srgbClr val="7F8084"/>
      </a:hlink>
      <a:folHlink>
        <a:srgbClr val="B79259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Consumer Assessment PPT 3-25.potx</Template>
  <TotalTime>30</TotalTime>
  <Words>1095</Words>
  <Application>Microsoft Macintosh PowerPoint</Application>
  <PresentationFormat>On-screen Show (4:3)</PresentationFormat>
  <Paragraphs>220</Paragraphs>
  <Slides>40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Consumer Assessment PPT 3-25</vt:lpstr>
      <vt:lpstr>Consumer Assessment  Identifying Language, Culture and Communication Styles</vt:lpstr>
      <vt:lpstr>Demographics of the  Deaf Community</vt:lpstr>
      <vt:lpstr>PowerPoint Presentation</vt:lpstr>
      <vt:lpstr>Demographics</vt:lpstr>
      <vt:lpstr>Demographics</vt:lpstr>
      <vt:lpstr>Demographics</vt:lpstr>
      <vt:lpstr>Demographics</vt:lpstr>
      <vt:lpstr>Demographics</vt:lpstr>
      <vt:lpstr>Grassroots</vt:lpstr>
      <vt:lpstr>Demographics: Cultural Identities</vt:lpstr>
      <vt:lpstr>Seven Identity Categories</vt:lpstr>
      <vt:lpstr>Seven Identity Categories </vt:lpstr>
      <vt:lpstr>Language Foundations</vt:lpstr>
      <vt:lpstr>Communication Modes</vt:lpstr>
      <vt:lpstr>Language Foundations</vt:lpstr>
      <vt:lpstr>PowerPoint Presentation</vt:lpstr>
      <vt:lpstr>Groups of Gesture </vt:lpstr>
      <vt:lpstr>PowerPoint Presentation</vt:lpstr>
      <vt:lpstr>Gesture</vt:lpstr>
      <vt:lpstr>Language Foundations</vt:lpstr>
      <vt:lpstr>Familiar with…</vt:lpstr>
      <vt:lpstr>PowerPoint Presentation</vt:lpstr>
      <vt:lpstr>Communication Styles in the Deaf Community</vt:lpstr>
      <vt:lpstr>Communication Styles in the Deaf Community</vt:lpstr>
      <vt:lpstr>PowerPoint Presentation</vt:lpstr>
      <vt:lpstr>Interpreting Flow Chart</vt:lpstr>
      <vt:lpstr>Forms of Deafblind’s Communication </vt:lpstr>
      <vt:lpstr>Forms of Deafblind’s Communication </vt:lpstr>
      <vt:lpstr>Deaf Consumer’s Potential Communication Limitations</vt:lpstr>
      <vt:lpstr>Meeting special communication challenges</vt:lpstr>
      <vt:lpstr>Meeting special communication challenges</vt:lpstr>
      <vt:lpstr> Significance of Oppression in the Deaf Community  </vt:lpstr>
      <vt:lpstr>Understanding how oppression influenced us</vt:lpstr>
      <vt:lpstr>Forms of Oppression </vt:lpstr>
      <vt:lpstr>Oppression</vt:lpstr>
      <vt:lpstr>The Characteristics of  Oppressed People</vt:lpstr>
      <vt:lpstr>The Characteristics of  Oppressed People</vt:lpstr>
      <vt:lpstr>The Characteristics of Oppressor</vt:lpstr>
      <vt:lpstr>The Characteristics of Oppressor</vt:lpstr>
      <vt:lpstr>References</vt:lpstr>
    </vt:vector>
  </TitlesOfParts>
  <Company>Northeastern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Presentation</dc:title>
  <dc:creator>Cathy Cogen</dc:creator>
  <cp:lastModifiedBy>Doug Bowen-Bailey</cp:lastModifiedBy>
  <cp:revision>5</cp:revision>
  <dcterms:created xsi:type="dcterms:W3CDTF">2011-11-21T17:38:26Z</dcterms:created>
  <dcterms:modified xsi:type="dcterms:W3CDTF">2012-08-25T14:42:07Z</dcterms:modified>
</cp:coreProperties>
</file>