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977"/>
    <p:restoredTop sz="94646"/>
  </p:normalViewPr>
  <p:slideViewPr>
    <p:cSldViewPr snapToGrid="0">
      <p:cViewPr varScale="1">
        <p:scale>
          <a:sx n="93" d="100"/>
          <a:sy n="93" d="100"/>
        </p:scale>
        <p:origin x="232" y="2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C409E-D2DA-252F-CFE5-46571C7E295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92FD99-E7C8-ECB4-B7F5-BA2979010D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40AEA-5B25-306F-3888-20B2AC2A8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7E7C-D2A0-B148-9D5F-6C8C64C9E567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59DBB2-8482-BDC5-AACE-D004C9B5C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357D9-9C16-8524-D8F4-A63468E5E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F4A7-8BA1-1041-BF2E-74C46B48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8253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6F989-03EB-F051-07C2-99D03A171D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DA8024-95D3-056F-3734-5063015F56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08537-4649-081E-AC8F-4824E6084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7E7C-D2A0-B148-9D5F-6C8C64C9E567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9016CB-3BBB-E957-E86D-4EDAB309AB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3AC2B7-3C1C-8D55-42E7-8B700873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F4A7-8BA1-1041-BF2E-74C46B48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98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6DCE88-966A-B4C3-87C6-F80DE5D1B0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5D9DB3-617A-70B2-4B46-856BAED6BB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06F48-F722-05FE-1A30-47E3B34FBE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7E7C-D2A0-B148-9D5F-6C8C64C9E567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84336D-F4FC-E04F-CDE4-C1E6D6D4F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2EEA9D-B06D-4260-B4B9-F7D0FEFD8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F4A7-8BA1-1041-BF2E-74C46B48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721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559DC-556E-EDB3-0555-0E07B3A1B4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326F0-E093-9069-3225-14243241E3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0A7487-F192-85A1-A0CC-5274E201B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7E7C-D2A0-B148-9D5F-6C8C64C9E567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8451D6-AC10-8F06-2D47-6E3A0F322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9DE36-5F97-9FC7-238A-E405DE482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F4A7-8BA1-1041-BF2E-74C46B48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61735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CF125-F0FD-4F3C-C36D-1867D8EA5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70A6E6-BEB6-EE11-342C-2E26847968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A25080-AE67-206E-D7B3-C95FAE89F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7E7C-D2A0-B148-9D5F-6C8C64C9E567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76378C-2DB1-98C5-FB7B-C50C02C2B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A7246-F8E2-ECBA-2842-67BE3D817B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F4A7-8BA1-1041-BF2E-74C46B48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6376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8FB7E-A46C-FB8A-7381-6CE1093C26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877017-CCB9-3D7A-BFE0-C88BE017DF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1C7004-569F-731E-01FB-45040FBFF6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B9CE82A-44B6-E52E-01BD-AF97030695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7E7C-D2A0-B148-9D5F-6C8C64C9E567}" type="datetimeFigureOut">
              <a:rPr lang="en-US" smtClean="0"/>
              <a:t>5/31/25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27A152-35D9-E049-F17F-3DBBE83971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1AEC9-F8C5-9916-4535-FB566B0300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F4A7-8BA1-1041-BF2E-74C46B48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0565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535514-2F4B-8E5C-13EB-6D6FA9CA4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822464-D8C9-5542-305C-19DC85975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845E705-5AAB-639D-32E2-7F13A4360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B01937-F705-0EFC-AB60-60B71AE015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8DBAC-E593-D084-F564-39A10A702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635104-CD1F-66EA-74B2-5644A460B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7E7C-D2A0-B148-9D5F-6C8C64C9E567}" type="datetimeFigureOut">
              <a:rPr lang="en-US" smtClean="0"/>
              <a:t>5/31/25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E0F4655-83C3-F493-ADA3-50F5976770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DAB67E6-42C3-A950-92C5-1600B2269C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F4A7-8BA1-1041-BF2E-74C46B48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915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D1313-FDDC-9962-E3FE-D8780DB65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A2CE86-4B50-30B6-BBFC-7703158E0B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7E7C-D2A0-B148-9D5F-6C8C64C9E567}" type="datetimeFigureOut">
              <a:rPr lang="en-US" smtClean="0"/>
              <a:t>5/31/25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8692BAF-CDF5-97A5-7290-62396724BC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7FD5EC-7D48-D3AB-520F-74337EE0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F4A7-8BA1-1041-BF2E-74C46B48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0911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54C4DF-DAFF-13F2-45A7-83310F792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7E7C-D2A0-B148-9D5F-6C8C64C9E567}" type="datetimeFigureOut">
              <a:rPr lang="en-US" smtClean="0"/>
              <a:t>5/31/25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EC67CD-FE85-C5D4-7613-313618269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B8298-7012-D31C-D82B-1BE3C631B2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F4A7-8BA1-1041-BF2E-74C46B48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57943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10AF4-2EEB-C858-E468-8FDA1F8A3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1959F2-708A-33C3-A851-BA37D459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7F2759-1161-6A16-D13E-798F8C67AE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8DE0CA-AE9C-0B1D-E35B-01492F72D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7E7C-D2A0-B148-9D5F-6C8C64C9E567}" type="datetimeFigureOut">
              <a:rPr lang="en-US" smtClean="0"/>
              <a:t>5/31/25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111B6C-D11C-AF75-5A31-10020E1F07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B4914C-FDAC-5CFD-03AF-9036BA10C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F4A7-8BA1-1041-BF2E-74C46B48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94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4E467-1F30-65F1-5A46-F0FF2BC1A7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B9B37D-C6F7-9E40-F450-E22DDE50E5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FD5E01-5652-8C50-FEE5-AF863E6507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E8F7CB-B603-0583-726A-9E158D9C96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F7E7C-D2A0-B148-9D5F-6C8C64C9E567}" type="datetimeFigureOut">
              <a:rPr lang="en-US" smtClean="0"/>
              <a:t>5/31/25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1A0180-218C-6915-B119-E79F21A2B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8BC01E-F5D0-F81E-7202-35D22454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F4A7-8BA1-1041-BF2E-74C46B48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06552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E2378F-A7C3-C4B0-654D-CC776AC568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F8DF39-C4AF-57D9-F53C-A4E6C1534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19265-A46E-162B-0416-2509E4EDBF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3F7E7C-D2A0-B148-9D5F-6C8C64C9E567}" type="datetimeFigureOut">
              <a:rPr lang="en-US" smtClean="0"/>
              <a:t>5/31/25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D2908-416D-73C4-9BB2-B3F06514B3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D4C367-FCB9-5D9A-3D04-786D6D0723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0BF4A7-8BA1-1041-BF2E-74C46B4835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354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File:Imperial College London new logo ...">
            <a:extLst>
              <a:ext uri="{FF2B5EF4-FFF2-40B4-BE49-F238E27FC236}">
                <a16:creationId xmlns:a16="http://schemas.microsoft.com/office/drawing/2014/main" id="{6B0C622A-C76F-0F27-29D5-21F550EE25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78364" y="2938393"/>
            <a:ext cx="4528682" cy="490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British Heart Foundation - Wikipedia">
            <a:extLst>
              <a:ext uri="{FF2B5EF4-FFF2-40B4-BE49-F238E27FC236}">
                <a16:creationId xmlns:a16="http://schemas.microsoft.com/office/drawing/2014/main" id="{A5FC49BB-138E-73D8-758C-09972A154A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19651" y="829249"/>
            <a:ext cx="2233804" cy="25997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NIHR-logo - Information Now">
            <a:extLst>
              <a:ext uri="{FF2B5EF4-FFF2-40B4-BE49-F238E27FC236}">
                <a16:creationId xmlns:a16="http://schemas.microsoft.com/office/drawing/2014/main" id="{E49414BB-3970-C8F2-C0F5-1D6CD5CCE9E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120" t="14960" r="6112" b="27311"/>
          <a:stretch>
            <a:fillRect/>
          </a:stretch>
        </p:blipFill>
        <p:spPr bwMode="auto">
          <a:xfrm>
            <a:off x="5317043" y="971693"/>
            <a:ext cx="3640260" cy="1452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 logo with text and symbols&#10;&#10;AI-generated content may be incorrect.">
            <a:extLst>
              <a:ext uri="{FF2B5EF4-FFF2-40B4-BE49-F238E27FC236}">
                <a16:creationId xmlns:a16="http://schemas.microsoft.com/office/drawing/2014/main" id="{1A75D531-FEE7-4793-B58A-741052854B1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3168" y="608134"/>
            <a:ext cx="3929449" cy="1577516"/>
          </a:xfrm>
          <a:prstGeom prst="rect">
            <a:avLst/>
          </a:prstGeom>
        </p:spPr>
      </p:pic>
      <p:pic>
        <p:nvPicPr>
          <p:cNvPr id="1038" name="Picture 14" descr="University of West London – University Alliance">
            <a:extLst>
              <a:ext uri="{FF2B5EF4-FFF2-40B4-BE49-F238E27FC236}">
                <a16:creationId xmlns:a16="http://schemas.microsoft.com/office/drawing/2014/main" id="{A63B4E81-8D11-A2BD-0EC9-AFA19885A7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624" y="2577350"/>
            <a:ext cx="3906993" cy="1031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674791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D44B35-AF08-4FEB-4F3B-3DB08CAF57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logo with text and symbols&#10;&#10;AI-generated content may be incorrect.">
            <a:extLst>
              <a:ext uri="{FF2B5EF4-FFF2-40B4-BE49-F238E27FC236}">
                <a16:creationId xmlns:a16="http://schemas.microsoft.com/office/drawing/2014/main" id="{E096751F-6F96-6F56-E7B8-6BBEBFF3FF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168" y="608134"/>
            <a:ext cx="3929449" cy="1577516"/>
          </a:xfrm>
          <a:prstGeom prst="rect">
            <a:avLst/>
          </a:prstGeom>
        </p:spPr>
      </p:pic>
      <p:pic>
        <p:nvPicPr>
          <p:cNvPr id="1038" name="Picture 14" descr="University of West London – University Alliance">
            <a:extLst>
              <a:ext uri="{FF2B5EF4-FFF2-40B4-BE49-F238E27FC236}">
                <a16:creationId xmlns:a16="http://schemas.microsoft.com/office/drawing/2014/main" id="{DA8A8DE1-EB48-0AB6-8C4A-47A674E839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9078" y="758954"/>
            <a:ext cx="4831394" cy="127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582908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</TotalTime>
  <Words>0</Words>
  <Application>Microsoft Macintosh PowerPoint</Application>
  <PresentationFormat>Widescreen</PresentationFormat>
  <Paragraphs>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Massoud Zolgharni</dc:creator>
  <cp:lastModifiedBy>Massoud Zolgharni</cp:lastModifiedBy>
  <cp:revision>2</cp:revision>
  <dcterms:created xsi:type="dcterms:W3CDTF">2025-05-31T10:48:40Z</dcterms:created>
  <dcterms:modified xsi:type="dcterms:W3CDTF">2025-05-31T11:17:59Z</dcterms:modified>
</cp:coreProperties>
</file>