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409E-D2DA-252F-CFE5-46571C7E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2FD99-E7C8-ECB4-B7F5-BA297901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0AEA-5B25-306F-3888-20B2AC2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DBB2-8482-BDC5-AACE-D004C9B5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57D9-9C16-8524-D8F4-A63468E5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F989-03EB-F051-07C2-99D03A1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A8024-95D3-056F-3734-5063015F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8537-4649-081E-AC8F-4824E60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16CB-3BBB-E957-E86D-4EDAB309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C2B7-3C1C-8D55-42E7-8B700873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DCE88-966A-B4C3-87C6-F80DE5D1B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9DB3-617A-70B2-4B46-856BAED6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6F48-F722-05FE-1A30-47E3B34F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336D-F4FC-E04F-CDE4-C1E6D6D4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EA9D-B06D-4260-B4B9-F7D0FEFD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59DC-556E-EDB3-0555-0E07B3A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26F0-E093-9069-3225-14243241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7487-F192-85A1-A0CC-5274E201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51D6-AC10-8F06-2D47-6E3A0F32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DE36-5F97-9FC7-238A-E405DE48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F125-F0FD-4F3C-C36D-1867D8EA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A6E6-BEB6-EE11-342C-2E268479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5080-AE67-206E-D7B3-C95FAE8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378C-2DB1-98C5-FB7B-C50C02C2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7246-F8E2-ECBA-2842-67BE3D81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B7E-A46C-FB8A-7381-6CE1093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017-CCB9-3D7A-BFE0-C88BE017D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C7004-569F-731E-01FB-45040FBF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E82A-44B6-E52E-01BD-AF970306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A152-35D9-E049-F17F-3DBBE83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AEC9-F8C5-9916-4535-FB566B03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514-2F4B-8E5C-13EB-6D6FA9C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2464-D8C9-5542-305C-19DC8597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5E705-5AAB-639D-32E2-7F13A436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01937-F705-0EFC-AB60-60B71AE01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DBAC-E593-D084-F564-39A10A702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35104-CD1F-66EA-74B2-5644A460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F4655-83C3-F493-ADA3-50F5976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67E6-42C3-A950-92C5-1600B22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1313-FDDC-9962-E3FE-D8780DB6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2CE86-4B50-30B6-BBFC-7703158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92BAF-CDF5-97A5-7290-6239672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FD5EC-7D48-D3AB-520F-74337EE0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4C4DF-DAFF-13F2-45A7-83310F79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67CD-FE85-C5D4-7613-3136182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B8298-7012-D31C-D82B-1BE3C63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0AF4-2EEB-C858-E468-8FDA1F8A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59F2-708A-33C3-A851-BA37D45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F2759-1161-6A16-D13E-798F8C67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E0CA-AE9C-0B1D-E35B-01492F72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1B6C-D11C-AF75-5A31-10020E1F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914C-FDAC-5CFD-03AF-9036BA10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E467-1F30-65F1-5A46-F0FF2BC1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B37D-C6F7-9E40-F450-E22DDE50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D5E01-5652-8C50-FEE5-AF863E65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F7CB-B603-0583-726A-9E158D9C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0180-218C-6915-B119-E79F21A2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C01E-F5D0-F81E-7202-35D22454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2378F-A7C3-C4B0-654D-CC776AC5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DF39-C4AF-57D9-F53C-A4E6C153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9265-A46E-162B-0416-2509E4EDB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2908-416D-73C4-9BB2-B3F06514B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C367-FCB9-5D9A-3D04-786D6D07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Imperial College London new logo ...">
            <a:extLst>
              <a:ext uri="{FF2B5EF4-FFF2-40B4-BE49-F238E27FC236}">
                <a16:creationId xmlns:a16="http://schemas.microsoft.com/office/drawing/2014/main" id="{6B0C622A-C76F-0F27-29D5-21F550EE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24" y="2649229"/>
            <a:ext cx="4871824" cy="52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tish Heart Foundation - Wikipedia">
            <a:extLst>
              <a:ext uri="{FF2B5EF4-FFF2-40B4-BE49-F238E27FC236}">
                <a16:creationId xmlns:a16="http://schemas.microsoft.com/office/drawing/2014/main" id="{A5FC49BB-138E-73D8-758C-09972A15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14" y="273342"/>
            <a:ext cx="1824934" cy="212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IHR-logo - Information Now">
            <a:extLst>
              <a:ext uri="{FF2B5EF4-FFF2-40B4-BE49-F238E27FC236}">
                <a16:creationId xmlns:a16="http://schemas.microsoft.com/office/drawing/2014/main" id="{E49414BB-3970-C8F2-C0F5-1D6CD5CC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14960" r="6112" b="27311"/>
          <a:stretch>
            <a:fillRect/>
          </a:stretch>
        </p:blipFill>
        <p:spPr bwMode="auto">
          <a:xfrm>
            <a:off x="4818280" y="666907"/>
            <a:ext cx="2755556" cy="10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text and symbols&#10;&#10;AI-generated content may be incorrect.">
            <a:extLst>
              <a:ext uri="{FF2B5EF4-FFF2-40B4-BE49-F238E27FC236}">
                <a16:creationId xmlns:a16="http://schemas.microsoft.com/office/drawing/2014/main" id="{1A75D531-FEE7-4793-B58A-741052854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95" y="428025"/>
            <a:ext cx="3929449" cy="1577516"/>
          </a:xfrm>
          <a:prstGeom prst="rect">
            <a:avLst/>
          </a:prstGeom>
        </p:spPr>
      </p:pic>
      <p:pic>
        <p:nvPicPr>
          <p:cNvPr id="1038" name="Picture 14" descr="University of West London – University Alliance">
            <a:extLst>
              <a:ext uri="{FF2B5EF4-FFF2-40B4-BE49-F238E27FC236}">
                <a16:creationId xmlns:a16="http://schemas.microsoft.com/office/drawing/2014/main" id="{A63B4E81-8D11-A2BD-0EC9-AFA19885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1" y="2397241"/>
            <a:ext cx="3906993" cy="10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7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Massoud Zolgharni</dc:creator>
  <cp:lastModifiedBy>Massoud Zolgharni</cp:lastModifiedBy>
  <cp:revision>1</cp:revision>
  <dcterms:created xsi:type="dcterms:W3CDTF">2025-05-31T10:48:40Z</dcterms:created>
  <dcterms:modified xsi:type="dcterms:W3CDTF">2025-05-31T10:53:50Z</dcterms:modified>
</cp:coreProperties>
</file>