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60" r:id="rId8"/>
    <p:sldId id="266" r:id="rId9"/>
    <p:sldId id="267" r:id="rId10"/>
    <p:sldId id="269" r:id="rId11"/>
    <p:sldId id="270" r:id="rId12"/>
    <p:sldId id="271" r:id="rId13"/>
    <p:sldId id="272" r:id="rId14"/>
    <p:sldId id="277" r:id="rId15"/>
    <p:sldId id="278" r:id="rId16"/>
    <p:sldId id="273" r:id="rId17"/>
    <p:sldId id="279" r:id="rId18"/>
    <p:sldId id="280" r:id="rId19"/>
    <p:sldId id="281" r:id="rId20"/>
  </p:sldIdLst>
  <p:sldSz cx="5651500" cy="12253913"/>
  <p:notesSz cx="6858000" cy="9144000"/>
  <p:defaultTextStyle>
    <a:defPPr>
      <a:defRPr lang="ko-KR"/>
    </a:defPPr>
    <a:lvl1pPr marL="0" algn="l" defTabSz="863923" rtl="0" eaLnBrk="1" latinLnBrk="1" hangingPunct="1">
      <a:defRPr sz="1701" kern="1200">
        <a:solidFill>
          <a:schemeClr val="tx1"/>
        </a:solidFill>
        <a:latin typeface="+mn-lt"/>
        <a:ea typeface="+mn-ea"/>
        <a:cs typeface="+mn-cs"/>
      </a:defRPr>
    </a:lvl1pPr>
    <a:lvl2pPr marL="431962" algn="l" defTabSz="863923" rtl="0" eaLnBrk="1" latinLnBrk="1" hangingPunct="1">
      <a:defRPr sz="1701" kern="1200">
        <a:solidFill>
          <a:schemeClr val="tx1"/>
        </a:solidFill>
        <a:latin typeface="+mn-lt"/>
        <a:ea typeface="+mn-ea"/>
        <a:cs typeface="+mn-cs"/>
      </a:defRPr>
    </a:lvl2pPr>
    <a:lvl3pPr marL="863923" algn="l" defTabSz="863923" rtl="0" eaLnBrk="1" latinLnBrk="1" hangingPunct="1">
      <a:defRPr sz="1701" kern="1200">
        <a:solidFill>
          <a:schemeClr val="tx1"/>
        </a:solidFill>
        <a:latin typeface="+mn-lt"/>
        <a:ea typeface="+mn-ea"/>
        <a:cs typeface="+mn-cs"/>
      </a:defRPr>
    </a:lvl3pPr>
    <a:lvl4pPr marL="1295886" algn="l" defTabSz="863923" rtl="0" eaLnBrk="1" latinLnBrk="1" hangingPunct="1">
      <a:defRPr sz="1701" kern="1200">
        <a:solidFill>
          <a:schemeClr val="tx1"/>
        </a:solidFill>
        <a:latin typeface="+mn-lt"/>
        <a:ea typeface="+mn-ea"/>
        <a:cs typeface="+mn-cs"/>
      </a:defRPr>
    </a:lvl4pPr>
    <a:lvl5pPr marL="1727848" algn="l" defTabSz="863923" rtl="0" eaLnBrk="1" latinLnBrk="1" hangingPunct="1">
      <a:defRPr sz="1701" kern="1200">
        <a:solidFill>
          <a:schemeClr val="tx1"/>
        </a:solidFill>
        <a:latin typeface="+mn-lt"/>
        <a:ea typeface="+mn-ea"/>
        <a:cs typeface="+mn-cs"/>
      </a:defRPr>
    </a:lvl5pPr>
    <a:lvl6pPr marL="2159809" algn="l" defTabSz="863923" rtl="0" eaLnBrk="1" latinLnBrk="1" hangingPunct="1">
      <a:defRPr sz="1701" kern="1200">
        <a:solidFill>
          <a:schemeClr val="tx1"/>
        </a:solidFill>
        <a:latin typeface="+mn-lt"/>
        <a:ea typeface="+mn-ea"/>
        <a:cs typeface="+mn-cs"/>
      </a:defRPr>
    </a:lvl6pPr>
    <a:lvl7pPr marL="2591771" algn="l" defTabSz="863923" rtl="0" eaLnBrk="1" latinLnBrk="1" hangingPunct="1">
      <a:defRPr sz="1701" kern="1200">
        <a:solidFill>
          <a:schemeClr val="tx1"/>
        </a:solidFill>
        <a:latin typeface="+mn-lt"/>
        <a:ea typeface="+mn-ea"/>
        <a:cs typeface="+mn-cs"/>
      </a:defRPr>
    </a:lvl7pPr>
    <a:lvl8pPr marL="3023732" algn="l" defTabSz="863923" rtl="0" eaLnBrk="1" latinLnBrk="1" hangingPunct="1">
      <a:defRPr sz="1701" kern="1200">
        <a:solidFill>
          <a:schemeClr val="tx1"/>
        </a:solidFill>
        <a:latin typeface="+mn-lt"/>
        <a:ea typeface="+mn-ea"/>
        <a:cs typeface="+mn-cs"/>
      </a:defRPr>
    </a:lvl8pPr>
    <a:lvl9pPr marL="3455695" algn="l" defTabSz="863923" rtl="0" eaLnBrk="1" latinLnBrk="1" hangingPunct="1">
      <a:defRPr sz="1701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60" d="100"/>
          <a:sy n="60" d="100"/>
        </p:scale>
        <p:origin x="132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3863" y="2005445"/>
            <a:ext cx="4803775" cy="4266177"/>
          </a:xfrm>
        </p:spPr>
        <p:txBody>
          <a:bodyPr anchor="b"/>
          <a:lstStyle>
            <a:lvl1pPr algn="ctr">
              <a:defRPr sz="3709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6438" y="6436142"/>
            <a:ext cx="4238625" cy="2958525"/>
          </a:xfrm>
        </p:spPr>
        <p:txBody>
          <a:bodyPr/>
          <a:lstStyle>
            <a:lvl1pPr marL="0" indent="0" algn="ctr">
              <a:buNone/>
              <a:defRPr sz="1483"/>
            </a:lvl1pPr>
            <a:lvl2pPr marL="282595" indent="0" algn="ctr">
              <a:buNone/>
              <a:defRPr sz="1236"/>
            </a:lvl2pPr>
            <a:lvl3pPr marL="565191" indent="0" algn="ctr">
              <a:buNone/>
              <a:defRPr sz="1113"/>
            </a:lvl3pPr>
            <a:lvl4pPr marL="847786" indent="0" algn="ctr">
              <a:buNone/>
              <a:defRPr sz="989"/>
            </a:lvl4pPr>
            <a:lvl5pPr marL="1130381" indent="0" algn="ctr">
              <a:buNone/>
              <a:defRPr sz="989"/>
            </a:lvl5pPr>
            <a:lvl6pPr marL="1412977" indent="0" algn="ctr">
              <a:buNone/>
              <a:defRPr sz="989"/>
            </a:lvl6pPr>
            <a:lvl7pPr marL="1695572" indent="0" algn="ctr">
              <a:buNone/>
              <a:defRPr sz="989"/>
            </a:lvl7pPr>
            <a:lvl8pPr marL="1978167" indent="0" algn="ctr">
              <a:buNone/>
              <a:defRPr sz="989"/>
            </a:lvl8pPr>
            <a:lvl9pPr marL="2260763" indent="0" algn="ctr">
              <a:buNone/>
              <a:defRPr sz="989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838C8-D811-4ABF-9881-39650078A96C}" type="datetimeFigureOut">
              <a:rPr lang="ko-KR" altLang="en-US" smtClean="0"/>
              <a:t>2023-05-28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C7B4-E89B-4A32-9D3C-63F5B132F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7662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838C8-D811-4ABF-9881-39650078A96C}" type="datetimeFigureOut">
              <a:rPr lang="ko-KR" altLang="en-US" smtClean="0"/>
              <a:t>2023-05-28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C7B4-E89B-4A32-9D3C-63F5B132F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498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044355" y="652407"/>
            <a:ext cx="1218605" cy="103846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8541" y="652407"/>
            <a:ext cx="3585170" cy="103846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838C8-D811-4ABF-9881-39650078A96C}" type="datetimeFigureOut">
              <a:rPr lang="ko-KR" altLang="en-US" smtClean="0"/>
              <a:t>2023-05-28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C7B4-E89B-4A32-9D3C-63F5B132F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231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838C8-D811-4ABF-9881-39650078A96C}" type="datetimeFigureOut">
              <a:rPr lang="ko-KR" altLang="en-US" smtClean="0"/>
              <a:t>2023-05-28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C7B4-E89B-4A32-9D3C-63F5B132F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6804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597" y="3054972"/>
            <a:ext cx="4874419" cy="5097287"/>
          </a:xfrm>
        </p:spPr>
        <p:txBody>
          <a:bodyPr anchor="b"/>
          <a:lstStyle>
            <a:lvl1pPr>
              <a:defRPr sz="3709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5597" y="8200481"/>
            <a:ext cx="4874419" cy="2680543"/>
          </a:xfrm>
        </p:spPr>
        <p:txBody>
          <a:bodyPr/>
          <a:lstStyle>
            <a:lvl1pPr marL="0" indent="0">
              <a:buNone/>
              <a:defRPr sz="1483">
                <a:solidFill>
                  <a:schemeClr val="tx1"/>
                </a:solidFill>
              </a:defRPr>
            </a:lvl1pPr>
            <a:lvl2pPr marL="282595" indent="0">
              <a:buNone/>
              <a:defRPr sz="1236">
                <a:solidFill>
                  <a:schemeClr val="tx1">
                    <a:tint val="75000"/>
                  </a:schemeClr>
                </a:solidFill>
              </a:defRPr>
            </a:lvl2pPr>
            <a:lvl3pPr marL="565191" indent="0">
              <a:buNone/>
              <a:defRPr sz="1113">
                <a:solidFill>
                  <a:schemeClr val="tx1">
                    <a:tint val="75000"/>
                  </a:schemeClr>
                </a:solidFill>
              </a:defRPr>
            </a:lvl3pPr>
            <a:lvl4pPr marL="847786" indent="0">
              <a:buNone/>
              <a:defRPr sz="989">
                <a:solidFill>
                  <a:schemeClr val="tx1">
                    <a:tint val="75000"/>
                  </a:schemeClr>
                </a:solidFill>
              </a:defRPr>
            </a:lvl4pPr>
            <a:lvl5pPr marL="1130381" indent="0">
              <a:buNone/>
              <a:defRPr sz="989">
                <a:solidFill>
                  <a:schemeClr val="tx1">
                    <a:tint val="75000"/>
                  </a:schemeClr>
                </a:solidFill>
              </a:defRPr>
            </a:lvl5pPr>
            <a:lvl6pPr marL="1412977" indent="0">
              <a:buNone/>
              <a:defRPr sz="989">
                <a:solidFill>
                  <a:schemeClr val="tx1">
                    <a:tint val="75000"/>
                  </a:schemeClr>
                </a:solidFill>
              </a:defRPr>
            </a:lvl6pPr>
            <a:lvl7pPr marL="1695572" indent="0">
              <a:buNone/>
              <a:defRPr sz="989">
                <a:solidFill>
                  <a:schemeClr val="tx1">
                    <a:tint val="75000"/>
                  </a:schemeClr>
                </a:solidFill>
              </a:defRPr>
            </a:lvl7pPr>
            <a:lvl8pPr marL="1978167" indent="0">
              <a:buNone/>
              <a:defRPr sz="989">
                <a:solidFill>
                  <a:schemeClr val="tx1">
                    <a:tint val="75000"/>
                  </a:schemeClr>
                </a:solidFill>
              </a:defRPr>
            </a:lvl8pPr>
            <a:lvl9pPr marL="2260763" indent="0">
              <a:buNone/>
              <a:defRPr sz="9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838C8-D811-4ABF-9881-39650078A96C}" type="datetimeFigureOut">
              <a:rPr lang="ko-KR" altLang="en-US" smtClean="0"/>
              <a:t>2023-05-28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C7B4-E89B-4A32-9D3C-63F5B132F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1982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8540" y="3262037"/>
            <a:ext cx="2401888" cy="777499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61072" y="3262037"/>
            <a:ext cx="2401888" cy="777499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838C8-D811-4ABF-9881-39650078A96C}" type="datetimeFigureOut">
              <a:rPr lang="ko-KR" altLang="en-US" smtClean="0"/>
              <a:t>2023-05-28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C7B4-E89B-4A32-9D3C-63F5B132F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217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277" y="652410"/>
            <a:ext cx="4874419" cy="236852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277" y="3003911"/>
            <a:ext cx="2390849" cy="1472171"/>
          </a:xfrm>
        </p:spPr>
        <p:txBody>
          <a:bodyPr anchor="b"/>
          <a:lstStyle>
            <a:lvl1pPr marL="0" indent="0">
              <a:buNone/>
              <a:defRPr sz="1483" b="1"/>
            </a:lvl1pPr>
            <a:lvl2pPr marL="282595" indent="0">
              <a:buNone/>
              <a:defRPr sz="1236" b="1"/>
            </a:lvl2pPr>
            <a:lvl3pPr marL="565191" indent="0">
              <a:buNone/>
              <a:defRPr sz="1113" b="1"/>
            </a:lvl3pPr>
            <a:lvl4pPr marL="847786" indent="0">
              <a:buNone/>
              <a:defRPr sz="989" b="1"/>
            </a:lvl4pPr>
            <a:lvl5pPr marL="1130381" indent="0">
              <a:buNone/>
              <a:defRPr sz="989" b="1"/>
            </a:lvl5pPr>
            <a:lvl6pPr marL="1412977" indent="0">
              <a:buNone/>
              <a:defRPr sz="989" b="1"/>
            </a:lvl6pPr>
            <a:lvl7pPr marL="1695572" indent="0">
              <a:buNone/>
              <a:defRPr sz="989" b="1"/>
            </a:lvl7pPr>
            <a:lvl8pPr marL="1978167" indent="0">
              <a:buNone/>
              <a:defRPr sz="989" b="1"/>
            </a:lvl8pPr>
            <a:lvl9pPr marL="2260763" indent="0">
              <a:buNone/>
              <a:defRPr sz="989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9277" y="4476082"/>
            <a:ext cx="2390849" cy="658364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61072" y="3003911"/>
            <a:ext cx="2402624" cy="1472171"/>
          </a:xfrm>
        </p:spPr>
        <p:txBody>
          <a:bodyPr anchor="b"/>
          <a:lstStyle>
            <a:lvl1pPr marL="0" indent="0">
              <a:buNone/>
              <a:defRPr sz="1483" b="1"/>
            </a:lvl1pPr>
            <a:lvl2pPr marL="282595" indent="0">
              <a:buNone/>
              <a:defRPr sz="1236" b="1"/>
            </a:lvl2pPr>
            <a:lvl3pPr marL="565191" indent="0">
              <a:buNone/>
              <a:defRPr sz="1113" b="1"/>
            </a:lvl3pPr>
            <a:lvl4pPr marL="847786" indent="0">
              <a:buNone/>
              <a:defRPr sz="989" b="1"/>
            </a:lvl4pPr>
            <a:lvl5pPr marL="1130381" indent="0">
              <a:buNone/>
              <a:defRPr sz="989" b="1"/>
            </a:lvl5pPr>
            <a:lvl6pPr marL="1412977" indent="0">
              <a:buNone/>
              <a:defRPr sz="989" b="1"/>
            </a:lvl6pPr>
            <a:lvl7pPr marL="1695572" indent="0">
              <a:buNone/>
              <a:defRPr sz="989" b="1"/>
            </a:lvl7pPr>
            <a:lvl8pPr marL="1978167" indent="0">
              <a:buNone/>
              <a:defRPr sz="989" b="1"/>
            </a:lvl8pPr>
            <a:lvl9pPr marL="2260763" indent="0">
              <a:buNone/>
              <a:defRPr sz="989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861072" y="4476082"/>
            <a:ext cx="2402624" cy="658364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838C8-D811-4ABF-9881-39650078A96C}" type="datetimeFigureOut">
              <a:rPr lang="ko-KR" altLang="en-US" smtClean="0"/>
              <a:t>2023-05-28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C7B4-E89B-4A32-9D3C-63F5B132F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833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838C8-D811-4ABF-9881-39650078A96C}" type="datetimeFigureOut">
              <a:rPr lang="ko-KR" altLang="en-US" smtClean="0"/>
              <a:t>2023-05-28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C7B4-E89B-4A32-9D3C-63F5B132F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2749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838C8-D811-4ABF-9881-39650078A96C}" type="datetimeFigureOut">
              <a:rPr lang="ko-KR" altLang="en-US" smtClean="0"/>
              <a:t>2023-05-28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C7B4-E89B-4A32-9D3C-63F5B132F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522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277" y="816928"/>
            <a:ext cx="1822756" cy="2859246"/>
          </a:xfrm>
        </p:spPr>
        <p:txBody>
          <a:bodyPr anchor="b"/>
          <a:lstStyle>
            <a:lvl1pPr>
              <a:defRPr sz="1978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2624" y="1764339"/>
            <a:ext cx="2861072" cy="8708221"/>
          </a:xfrm>
        </p:spPr>
        <p:txBody>
          <a:bodyPr/>
          <a:lstStyle>
            <a:lvl1pPr>
              <a:defRPr sz="1978"/>
            </a:lvl1pPr>
            <a:lvl2pPr>
              <a:defRPr sz="1731"/>
            </a:lvl2pPr>
            <a:lvl3pPr>
              <a:defRPr sz="1483"/>
            </a:lvl3pPr>
            <a:lvl4pPr>
              <a:defRPr sz="1236"/>
            </a:lvl4pPr>
            <a:lvl5pPr>
              <a:defRPr sz="1236"/>
            </a:lvl5pPr>
            <a:lvl6pPr>
              <a:defRPr sz="1236"/>
            </a:lvl6pPr>
            <a:lvl7pPr>
              <a:defRPr sz="1236"/>
            </a:lvl7pPr>
            <a:lvl8pPr>
              <a:defRPr sz="1236"/>
            </a:lvl8pPr>
            <a:lvl9pPr>
              <a:defRPr sz="1236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9277" y="3676174"/>
            <a:ext cx="1822756" cy="6810567"/>
          </a:xfrm>
        </p:spPr>
        <p:txBody>
          <a:bodyPr/>
          <a:lstStyle>
            <a:lvl1pPr marL="0" indent="0">
              <a:buNone/>
              <a:defRPr sz="989"/>
            </a:lvl1pPr>
            <a:lvl2pPr marL="282595" indent="0">
              <a:buNone/>
              <a:defRPr sz="865"/>
            </a:lvl2pPr>
            <a:lvl3pPr marL="565191" indent="0">
              <a:buNone/>
              <a:defRPr sz="742"/>
            </a:lvl3pPr>
            <a:lvl4pPr marL="847786" indent="0">
              <a:buNone/>
              <a:defRPr sz="618"/>
            </a:lvl4pPr>
            <a:lvl5pPr marL="1130381" indent="0">
              <a:buNone/>
              <a:defRPr sz="618"/>
            </a:lvl5pPr>
            <a:lvl6pPr marL="1412977" indent="0">
              <a:buNone/>
              <a:defRPr sz="618"/>
            </a:lvl6pPr>
            <a:lvl7pPr marL="1695572" indent="0">
              <a:buNone/>
              <a:defRPr sz="618"/>
            </a:lvl7pPr>
            <a:lvl8pPr marL="1978167" indent="0">
              <a:buNone/>
              <a:defRPr sz="618"/>
            </a:lvl8pPr>
            <a:lvl9pPr marL="2260763" indent="0">
              <a:buNone/>
              <a:defRPr sz="618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838C8-D811-4ABF-9881-39650078A96C}" type="datetimeFigureOut">
              <a:rPr lang="ko-KR" altLang="en-US" smtClean="0"/>
              <a:t>2023-05-28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C7B4-E89B-4A32-9D3C-63F5B132F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26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277" y="816928"/>
            <a:ext cx="1822756" cy="2859246"/>
          </a:xfrm>
        </p:spPr>
        <p:txBody>
          <a:bodyPr anchor="b"/>
          <a:lstStyle>
            <a:lvl1pPr>
              <a:defRPr sz="1978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02624" y="1764339"/>
            <a:ext cx="2861072" cy="8708221"/>
          </a:xfrm>
        </p:spPr>
        <p:txBody>
          <a:bodyPr anchor="t"/>
          <a:lstStyle>
            <a:lvl1pPr marL="0" indent="0">
              <a:buNone/>
              <a:defRPr sz="1978"/>
            </a:lvl1pPr>
            <a:lvl2pPr marL="282595" indent="0">
              <a:buNone/>
              <a:defRPr sz="1731"/>
            </a:lvl2pPr>
            <a:lvl3pPr marL="565191" indent="0">
              <a:buNone/>
              <a:defRPr sz="1483"/>
            </a:lvl3pPr>
            <a:lvl4pPr marL="847786" indent="0">
              <a:buNone/>
              <a:defRPr sz="1236"/>
            </a:lvl4pPr>
            <a:lvl5pPr marL="1130381" indent="0">
              <a:buNone/>
              <a:defRPr sz="1236"/>
            </a:lvl5pPr>
            <a:lvl6pPr marL="1412977" indent="0">
              <a:buNone/>
              <a:defRPr sz="1236"/>
            </a:lvl6pPr>
            <a:lvl7pPr marL="1695572" indent="0">
              <a:buNone/>
              <a:defRPr sz="1236"/>
            </a:lvl7pPr>
            <a:lvl8pPr marL="1978167" indent="0">
              <a:buNone/>
              <a:defRPr sz="1236"/>
            </a:lvl8pPr>
            <a:lvl9pPr marL="2260763" indent="0">
              <a:buNone/>
              <a:defRPr sz="1236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9277" y="3676174"/>
            <a:ext cx="1822756" cy="6810567"/>
          </a:xfrm>
        </p:spPr>
        <p:txBody>
          <a:bodyPr/>
          <a:lstStyle>
            <a:lvl1pPr marL="0" indent="0">
              <a:buNone/>
              <a:defRPr sz="989"/>
            </a:lvl1pPr>
            <a:lvl2pPr marL="282595" indent="0">
              <a:buNone/>
              <a:defRPr sz="865"/>
            </a:lvl2pPr>
            <a:lvl3pPr marL="565191" indent="0">
              <a:buNone/>
              <a:defRPr sz="742"/>
            </a:lvl3pPr>
            <a:lvl4pPr marL="847786" indent="0">
              <a:buNone/>
              <a:defRPr sz="618"/>
            </a:lvl4pPr>
            <a:lvl5pPr marL="1130381" indent="0">
              <a:buNone/>
              <a:defRPr sz="618"/>
            </a:lvl5pPr>
            <a:lvl6pPr marL="1412977" indent="0">
              <a:buNone/>
              <a:defRPr sz="618"/>
            </a:lvl6pPr>
            <a:lvl7pPr marL="1695572" indent="0">
              <a:buNone/>
              <a:defRPr sz="618"/>
            </a:lvl7pPr>
            <a:lvl8pPr marL="1978167" indent="0">
              <a:buNone/>
              <a:defRPr sz="618"/>
            </a:lvl8pPr>
            <a:lvl9pPr marL="2260763" indent="0">
              <a:buNone/>
              <a:defRPr sz="618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838C8-D811-4ABF-9881-39650078A96C}" type="datetimeFigureOut">
              <a:rPr lang="ko-KR" altLang="en-US" smtClean="0"/>
              <a:t>2023-05-28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C7B4-E89B-4A32-9D3C-63F5B132F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5569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8541" y="652410"/>
            <a:ext cx="4874419" cy="23685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541" y="3262037"/>
            <a:ext cx="4874419" cy="7774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8540" y="11357565"/>
            <a:ext cx="1271588" cy="6524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838C8-D811-4ABF-9881-39650078A96C}" type="datetimeFigureOut">
              <a:rPr lang="ko-KR" altLang="en-US" smtClean="0"/>
              <a:t>2023-05-28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72060" y="11357565"/>
            <a:ext cx="1907381" cy="6524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372" y="11357565"/>
            <a:ext cx="1271588" cy="6524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2C7B4-E89B-4A32-9D3C-63F5B132F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6421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565191" rtl="0" eaLnBrk="1" latinLnBrk="1" hangingPunct="1">
        <a:lnSpc>
          <a:spcPct val="90000"/>
        </a:lnSpc>
        <a:spcBef>
          <a:spcPct val="0"/>
        </a:spcBef>
        <a:buNone/>
        <a:defRPr sz="27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1298" indent="-141298" algn="l" defTabSz="565191" rtl="0" eaLnBrk="1" latinLnBrk="1" hangingPunct="1">
        <a:lnSpc>
          <a:spcPct val="90000"/>
        </a:lnSpc>
        <a:spcBef>
          <a:spcPts val="618"/>
        </a:spcBef>
        <a:buFont typeface="Arial" panose="020B0604020202020204" pitchFamily="34" charset="0"/>
        <a:buChar char="•"/>
        <a:defRPr sz="1731" kern="1200">
          <a:solidFill>
            <a:schemeClr val="tx1"/>
          </a:solidFill>
          <a:latin typeface="+mn-lt"/>
          <a:ea typeface="+mn-ea"/>
          <a:cs typeface="+mn-cs"/>
        </a:defRPr>
      </a:lvl1pPr>
      <a:lvl2pPr marL="423893" indent="-141298" algn="l" defTabSz="565191" rtl="0" eaLnBrk="1" latinLnBrk="1" hangingPunct="1">
        <a:lnSpc>
          <a:spcPct val="90000"/>
        </a:lnSpc>
        <a:spcBef>
          <a:spcPts val="309"/>
        </a:spcBef>
        <a:buFont typeface="Arial" panose="020B0604020202020204" pitchFamily="34" charset="0"/>
        <a:buChar char="•"/>
        <a:defRPr sz="1483" kern="1200">
          <a:solidFill>
            <a:schemeClr val="tx1"/>
          </a:solidFill>
          <a:latin typeface="+mn-lt"/>
          <a:ea typeface="+mn-ea"/>
          <a:cs typeface="+mn-cs"/>
        </a:defRPr>
      </a:lvl2pPr>
      <a:lvl3pPr marL="706488" indent="-141298" algn="l" defTabSz="565191" rtl="0" eaLnBrk="1" latinLnBrk="1" hangingPunct="1">
        <a:lnSpc>
          <a:spcPct val="90000"/>
        </a:lnSpc>
        <a:spcBef>
          <a:spcPts val="309"/>
        </a:spcBef>
        <a:buFont typeface="Arial" panose="020B0604020202020204" pitchFamily="34" charset="0"/>
        <a:buChar char="•"/>
        <a:defRPr sz="1236" kern="1200">
          <a:solidFill>
            <a:schemeClr val="tx1"/>
          </a:solidFill>
          <a:latin typeface="+mn-lt"/>
          <a:ea typeface="+mn-ea"/>
          <a:cs typeface="+mn-cs"/>
        </a:defRPr>
      </a:lvl3pPr>
      <a:lvl4pPr marL="989084" indent="-141298" algn="l" defTabSz="565191" rtl="0" eaLnBrk="1" latinLnBrk="1" hangingPunct="1">
        <a:lnSpc>
          <a:spcPct val="90000"/>
        </a:lnSpc>
        <a:spcBef>
          <a:spcPts val="309"/>
        </a:spcBef>
        <a:buFont typeface="Arial" panose="020B0604020202020204" pitchFamily="34" charset="0"/>
        <a:buChar char="•"/>
        <a:defRPr sz="1113" kern="1200">
          <a:solidFill>
            <a:schemeClr val="tx1"/>
          </a:solidFill>
          <a:latin typeface="+mn-lt"/>
          <a:ea typeface="+mn-ea"/>
          <a:cs typeface="+mn-cs"/>
        </a:defRPr>
      </a:lvl4pPr>
      <a:lvl5pPr marL="1271679" indent="-141298" algn="l" defTabSz="565191" rtl="0" eaLnBrk="1" latinLnBrk="1" hangingPunct="1">
        <a:lnSpc>
          <a:spcPct val="90000"/>
        </a:lnSpc>
        <a:spcBef>
          <a:spcPts val="309"/>
        </a:spcBef>
        <a:buFont typeface="Arial" panose="020B0604020202020204" pitchFamily="34" charset="0"/>
        <a:buChar char="•"/>
        <a:defRPr sz="1113" kern="1200">
          <a:solidFill>
            <a:schemeClr val="tx1"/>
          </a:solidFill>
          <a:latin typeface="+mn-lt"/>
          <a:ea typeface="+mn-ea"/>
          <a:cs typeface="+mn-cs"/>
        </a:defRPr>
      </a:lvl5pPr>
      <a:lvl6pPr marL="1554274" indent="-141298" algn="l" defTabSz="565191" rtl="0" eaLnBrk="1" latinLnBrk="1" hangingPunct="1">
        <a:lnSpc>
          <a:spcPct val="90000"/>
        </a:lnSpc>
        <a:spcBef>
          <a:spcPts val="309"/>
        </a:spcBef>
        <a:buFont typeface="Arial" panose="020B0604020202020204" pitchFamily="34" charset="0"/>
        <a:buChar char="•"/>
        <a:defRPr sz="1113" kern="1200">
          <a:solidFill>
            <a:schemeClr val="tx1"/>
          </a:solidFill>
          <a:latin typeface="+mn-lt"/>
          <a:ea typeface="+mn-ea"/>
          <a:cs typeface="+mn-cs"/>
        </a:defRPr>
      </a:lvl6pPr>
      <a:lvl7pPr marL="1836870" indent="-141298" algn="l" defTabSz="565191" rtl="0" eaLnBrk="1" latinLnBrk="1" hangingPunct="1">
        <a:lnSpc>
          <a:spcPct val="90000"/>
        </a:lnSpc>
        <a:spcBef>
          <a:spcPts val="309"/>
        </a:spcBef>
        <a:buFont typeface="Arial" panose="020B0604020202020204" pitchFamily="34" charset="0"/>
        <a:buChar char="•"/>
        <a:defRPr sz="1113" kern="1200">
          <a:solidFill>
            <a:schemeClr val="tx1"/>
          </a:solidFill>
          <a:latin typeface="+mn-lt"/>
          <a:ea typeface="+mn-ea"/>
          <a:cs typeface="+mn-cs"/>
        </a:defRPr>
      </a:lvl7pPr>
      <a:lvl8pPr marL="2119465" indent="-141298" algn="l" defTabSz="565191" rtl="0" eaLnBrk="1" latinLnBrk="1" hangingPunct="1">
        <a:lnSpc>
          <a:spcPct val="90000"/>
        </a:lnSpc>
        <a:spcBef>
          <a:spcPts val="309"/>
        </a:spcBef>
        <a:buFont typeface="Arial" panose="020B0604020202020204" pitchFamily="34" charset="0"/>
        <a:buChar char="•"/>
        <a:defRPr sz="1113" kern="1200">
          <a:solidFill>
            <a:schemeClr val="tx1"/>
          </a:solidFill>
          <a:latin typeface="+mn-lt"/>
          <a:ea typeface="+mn-ea"/>
          <a:cs typeface="+mn-cs"/>
        </a:defRPr>
      </a:lvl8pPr>
      <a:lvl9pPr marL="2402060" indent="-141298" algn="l" defTabSz="565191" rtl="0" eaLnBrk="1" latinLnBrk="1" hangingPunct="1">
        <a:lnSpc>
          <a:spcPct val="90000"/>
        </a:lnSpc>
        <a:spcBef>
          <a:spcPts val="309"/>
        </a:spcBef>
        <a:buFont typeface="Arial" panose="020B0604020202020204" pitchFamily="34" charset="0"/>
        <a:buChar char="•"/>
        <a:defRPr sz="11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65191" rtl="0" eaLnBrk="1" latinLnBrk="1" hangingPunct="1">
        <a:defRPr sz="1113" kern="1200">
          <a:solidFill>
            <a:schemeClr val="tx1"/>
          </a:solidFill>
          <a:latin typeface="+mn-lt"/>
          <a:ea typeface="+mn-ea"/>
          <a:cs typeface="+mn-cs"/>
        </a:defRPr>
      </a:lvl1pPr>
      <a:lvl2pPr marL="282595" algn="l" defTabSz="565191" rtl="0" eaLnBrk="1" latinLnBrk="1" hangingPunct="1">
        <a:defRPr sz="1113" kern="1200">
          <a:solidFill>
            <a:schemeClr val="tx1"/>
          </a:solidFill>
          <a:latin typeface="+mn-lt"/>
          <a:ea typeface="+mn-ea"/>
          <a:cs typeface="+mn-cs"/>
        </a:defRPr>
      </a:lvl2pPr>
      <a:lvl3pPr marL="565191" algn="l" defTabSz="565191" rtl="0" eaLnBrk="1" latinLnBrk="1" hangingPunct="1">
        <a:defRPr sz="1113" kern="1200">
          <a:solidFill>
            <a:schemeClr val="tx1"/>
          </a:solidFill>
          <a:latin typeface="+mn-lt"/>
          <a:ea typeface="+mn-ea"/>
          <a:cs typeface="+mn-cs"/>
        </a:defRPr>
      </a:lvl3pPr>
      <a:lvl4pPr marL="847786" algn="l" defTabSz="565191" rtl="0" eaLnBrk="1" latinLnBrk="1" hangingPunct="1">
        <a:defRPr sz="1113" kern="1200">
          <a:solidFill>
            <a:schemeClr val="tx1"/>
          </a:solidFill>
          <a:latin typeface="+mn-lt"/>
          <a:ea typeface="+mn-ea"/>
          <a:cs typeface="+mn-cs"/>
        </a:defRPr>
      </a:lvl4pPr>
      <a:lvl5pPr marL="1130381" algn="l" defTabSz="565191" rtl="0" eaLnBrk="1" latinLnBrk="1" hangingPunct="1">
        <a:defRPr sz="1113" kern="1200">
          <a:solidFill>
            <a:schemeClr val="tx1"/>
          </a:solidFill>
          <a:latin typeface="+mn-lt"/>
          <a:ea typeface="+mn-ea"/>
          <a:cs typeface="+mn-cs"/>
        </a:defRPr>
      </a:lvl5pPr>
      <a:lvl6pPr marL="1412977" algn="l" defTabSz="565191" rtl="0" eaLnBrk="1" latinLnBrk="1" hangingPunct="1">
        <a:defRPr sz="1113" kern="1200">
          <a:solidFill>
            <a:schemeClr val="tx1"/>
          </a:solidFill>
          <a:latin typeface="+mn-lt"/>
          <a:ea typeface="+mn-ea"/>
          <a:cs typeface="+mn-cs"/>
        </a:defRPr>
      </a:lvl6pPr>
      <a:lvl7pPr marL="1695572" algn="l" defTabSz="565191" rtl="0" eaLnBrk="1" latinLnBrk="1" hangingPunct="1">
        <a:defRPr sz="1113" kern="1200">
          <a:solidFill>
            <a:schemeClr val="tx1"/>
          </a:solidFill>
          <a:latin typeface="+mn-lt"/>
          <a:ea typeface="+mn-ea"/>
          <a:cs typeface="+mn-cs"/>
        </a:defRPr>
      </a:lvl7pPr>
      <a:lvl8pPr marL="1978167" algn="l" defTabSz="565191" rtl="0" eaLnBrk="1" latinLnBrk="1" hangingPunct="1">
        <a:defRPr sz="1113" kern="1200">
          <a:solidFill>
            <a:schemeClr val="tx1"/>
          </a:solidFill>
          <a:latin typeface="+mn-lt"/>
          <a:ea typeface="+mn-ea"/>
          <a:cs typeface="+mn-cs"/>
        </a:defRPr>
      </a:lvl8pPr>
      <a:lvl9pPr marL="2260763" algn="l" defTabSz="565191" rtl="0" eaLnBrk="1" latinLnBrk="1" hangingPunct="1">
        <a:defRPr sz="11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microsoft.com/office/2007/relationships/hdphoto" Target="../media/hdphoto3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microsoft.com/office/2007/relationships/hdphoto" Target="../media/hdphoto2.wdp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velog.io/@wjawksl/Unity2D-%EC%83%88%EC%BD%A4%EB%8B%AC%EC%BD%A4-%EB%94%B8%EA%B8%B0%EB%86%8D%EC%9E%A5-%EB%A9%94%EC%9D%B8-%EC%98%A4%EB%B8%8C%EC%A0%9D%ED%8A%B8-%EA%B0%9C%EB%B0%9C10-%EA%B0%80%EA%B2%8C-%EB%AF%B8%EB%8B%88%EA%B2%8C%EC%9E%84-%EB%94%B8%EA%B8%B0%EB%A5%BC-%EB%B0%9B%EC%95%84%EB%9D%BC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jpeg"/><Relationship Id="rId7" Type="http://schemas.microsoft.com/office/2007/relationships/hdphoto" Target="../media/hdphoto3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microsoft.com/office/2007/relationships/hdphoto" Target="../media/hdphoto2.wdp"/><Relationship Id="rId4" Type="http://schemas.openxmlformats.org/officeDocument/2006/relationships/image" Target="../media/image8.png"/><Relationship Id="rId9" Type="http://schemas.microsoft.com/office/2007/relationships/hdphoto" Target="../media/hdphoto4.wdp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a7EZJhDCQSo" TargetMode="External"/><Relationship Id="rId3" Type="http://schemas.openxmlformats.org/officeDocument/2006/relationships/image" Target="../media/image16.png"/><Relationship Id="rId7" Type="http://schemas.openxmlformats.org/officeDocument/2006/relationships/hyperlink" Target="https://www.youtube.com/watch?v=jDj_UF8ke48&amp;t=0s" TargetMode="External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8.png"/><Relationship Id="rId4" Type="http://schemas.microsoft.com/office/2007/relationships/hdphoto" Target="../media/hdphoto5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8.png"/><Relationship Id="rId4" Type="http://schemas.microsoft.com/office/2007/relationships/hdphoto" Target="../media/hdphoto5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hyperlink" Target="https://www.youtube.com/watch?v=8YVgOFVrEeU" TargetMode="External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8.png"/><Relationship Id="rId4" Type="http://schemas.microsoft.com/office/2007/relationships/hdphoto" Target="../media/hdphoto5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8.png"/><Relationship Id="rId4" Type="http://schemas.microsoft.com/office/2007/relationships/hdphoto" Target="../media/hdphoto5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microsoft.com/office/2007/relationships/hdphoto" Target="../media/hdphoto3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microsoft.com/office/2007/relationships/hdphoto" Target="../media/hdphoto2.wdp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A2A7A235-F861-0ECE-3FBF-E23974AE6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652332" cy="12253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86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이화여자대학교탐방기2 : 네이버 블로그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3" t="-278" r="657" b="765"/>
          <a:stretch/>
        </p:blipFill>
        <p:spPr bwMode="auto">
          <a:xfrm>
            <a:off x="0" y="4743451"/>
            <a:ext cx="5651500" cy="430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모서리가 둥근 직사각형 8"/>
          <p:cNvSpPr/>
          <p:nvPr/>
        </p:nvSpPr>
        <p:spPr>
          <a:xfrm>
            <a:off x="425234" y="1539381"/>
            <a:ext cx="4887576" cy="1220861"/>
          </a:xfrm>
          <a:prstGeom prst="roundRect">
            <a:avLst>
              <a:gd name="adj" fmla="val 1205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921" tIns="44960" rIns="89921" bIns="44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673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배고픈 </a:t>
            </a:r>
            <a:r>
              <a:rPr lang="ko-KR" altLang="en-US" sz="1673" b="1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봉원이에게</a:t>
            </a:r>
            <a:r>
              <a:rPr lang="ko-KR" altLang="en-US" sz="1673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밥을 주세요</a:t>
            </a:r>
            <a:r>
              <a:rPr lang="en-US" altLang="ko-KR" sz="1673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pic>
        <p:nvPicPr>
          <p:cNvPr id="10242" name="Picture 2" descr="바닥, 돌, 돌바닥, 전통, 한국, 사진,이미지,일러스트,캘리그라피 - 프리이미지작가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044463"/>
            <a:ext cx="5651500" cy="3767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at (2) (Gray Tabby) (ANIMATED) (FUR) Model 3D - TurboSquid 1326751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000" b="98333" l="10000" r="90000">
                        <a14:backgroundMark x1="33333" y1="87000" x2="32333" y2="90667"/>
                        <a14:backgroundMark x1="22667" y1="89000" x2="27667" y2="87667"/>
                        <a14:backgroundMark x1="24333" y1="87000" x2="27000" y2="88000"/>
                        <a14:backgroundMark x1="37667" y1="85333" x2="35333" y2="85333"/>
                        <a14:backgroundMark x1="24333" y1="86667" x2="29667" y2="87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0755" y="8449688"/>
            <a:ext cx="2975965" cy="2975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모서리가 둥근 사각형 설명선 10"/>
          <p:cNvSpPr/>
          <p:nvPr/>
        </p:nvSpPr>
        <p:spPr>
          <a:xfrm>
            <a:off x="425234" y="5752285"/>
            <a:ext cx="4665110" cy="2004236"/>
          </a:xfrm>
          <a:prstGeom prst="wedgeRoundRectCallout">
            <a:avLst>
              <a:gd name="adj1" fmla="val 34815"/>
              <a:gd name="adj2" fmla="val 82444"/>
              <a:gd name="adj3" fmla="val 16667"/>
            </a:avLst>
          </a:prstGeom>
          <a:solidFill>
            <a:schemeClr val="bg1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921" tIns="44960" rIns="89921" bIns="44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800" dirty="0" smtClean="0">
                <a:solidFill>
                  <a:schemeClr val="tx1"/>
                </a:solidFill>
                <a:latin typeface="나눔손글씨 왼손잡이도 예뻐" panose="02000503000000000000" pitchFamily="2" charset="-127"/>
                <a:ea typeface="나눔손글씨 왼손잡이도 예뻐" panose="02000503000000000000" pitchFamily="2" charset="-127"/>
              </a:rPr>
              <a:t>내가 </a:t>
            </a:r>
            <a:r>
              <a:rPr lang="ko-KR" altLang="en-US" sz="2800" dirty="0" err="1" smtClean="0">
                <a:solidFill>
                  <a:schemeClr val="tx1"/>
                </a:solidFill>
                <a:latin typeface="나눔손글씨 왼손잡이도 예뻐" panose="02000503000000000000" pitchFamily="2" charset="-127"/>
                <a:ea typeface="나눔손글씨 왼손잡이도 예뻐" panose="02000503000000000000" pitchFamily="2" charset="-127"/>
              </a:rPr>
              <a:t>화여니를</a:t>
            </a:r>
            <a:r>
              <a:rPr lang="ko-KR" altLang="en-US" sz="2800" dirty="0" smtClean="0">
                <a:solidFill>
                  <a:schemeClr val="tx1"/>
                </a:solidFill>
                <a:latin typeface="나눔손글씨 왼손잡이도 예뻐" panose="02000503000000000000" pitchFamily="2" charset="-127"/>
                <a:ea typeface="나눔손글씨 왼손잡이도 예뻐" panose="02000503000000000000" pitchFamily="2" charset="-127"/>
              </a:rPr>
              <a:t> 찾을 수 있게 도와주지</a:t>
            </a:r>
            <a:r>
              <a:rPr lang="en-US" altLang="ko-KR" sz="2800" dirty="0" smtClean="0">
                <a:solidFill>
                  <a:schemeClr val="tx1"/>
                </a:solidFill>
                <a:latin typeface="나눔손글씨 왼손잡이도 예뻐" panose="02000503000000000000" pitchFamily="2" charset="-127"/>
                <a:ea typeface="나눔손글씨 왼손잡이도 예뻐" panose="02000503000000000000" pitchFamily="2" charset="-127"/>
              </a:rPr>
              <a:t>.</a:t>
            </a:r>
          </a:p>
          <a:p>
            <a:pPr algn="ctr"/>
            <a:r>
              <a:rPr lang="ko-KR" altLang="en-US" sz="2800" dirty="0" smtClean="0">
                <a:solidFill>
                  <a:schemeClr val="tx1"/>
                </a:solidFill>
                <a:latin typeface="나눔손글씨 왼손잡이도 예뻐" panose="02000503000000000000" pitchFamily="2" charset="-127"/>
                <a:ea typeface="나눔손글씨 왼손잡이도 예뻐" panose="02000503000000000000" pitchFamily="2" charset="-127"/>
              </a:rPr>
              <a:t>우선</a:t>
            </a:r>
            <a:r>
              <a:rPr lang="en-US" altLang="ko-KR" sz="2800" dirty="0" smtClean="0">
                <a:solidFill>
                  <a:schemeClr val="tx1"/>
                </a:solidFill>
                <a:latin typeface="나눔손글씨 왼손잡이도 예뻐" panose="02000503000000000000" pitchFamily="2" charset="-127"/>
                <a:ea typeface="나눔손글씨 왼손잡이도 예뻐" panose="02000503000000000000" pitchFamily="2" charset="-127"/>
              </a:rPr>
              <a:t>.. (</a:t>
            </a:r>
            <a:r>
              <a:rPr lang="ko-KR" altLang="en-US" sz="2800" dirty="0" smtClean="0">
                <a:solidFill>
                  <a:schemeClr val="tx1"/>
                </a:solidFill>
                <a:latin typeface="나눔손글씨 왼손잡이도 예뻐" panose="02000503000000000000" pitchFamily="2" charset="-127"/>
                <a:ea typeface="나눔손글씨 왼손잡이도 예뻐" panose="02000503000000000000" pitchFamily="2" charset="-127"/>
              </a:rPr>
              <a:t>꼬르륵 </a:t>
            </a:r>
            <a:r>
              <a:rPr lang="ko-KR" altLang="en-US" sz="2800" dirty="0" err="1" smtClean="0">
                <a:solidFill>
                  <a:schemeClr val="tx1"/>
                </a:solidFill>
                <a:latin typeface="나눔손글씨 왼손잡이도 예뻐" panose="02000503000000000000" pitchFamily="2" charset="-127"/>
                <a:ea typeface="나눔손글씨 왼손잡이도 예뻐" panose="02000503000000000000" pitchFamily="2" charset="-127"/>
              </a:rPr>
              <a:t>꼬르륵</a:t>
            </a:r>
            <a:r>
              <a:rPr lang="en-US" altLang="ko-KR" sz="2800" dirty="0" smtClean="0">
                <a:solidFill>
                  <a:schemeClr val="tx1"/>
                </a:solidFill>
                <a:latin typeface="나눔손글씨 왼손잡이도 예뻐" panose="02000503000000000000" pitchFamily="2" charset="-127"/>
                <a:ea typeface="나눔손글씨 왼손잡이도 예뻐" panose="02000503000000000000" pitchFamily="2" charset="-127"/>
              </a:rPr>
              <a:t>)</a:t>
            </a:r>
          </a:p>
          <a:p>
            <a:pPr algn="ctr"/>
            <a:r>
              <a:rPr lang="ko-KR" altLang="en-US" sz="2800" dirty="0" smtClean="0">
                <a:solidFill>
                  <a:schemeClr val="tx1"/>
                </a:solidFill>
                <a:latin typeface="나눔손글씨 왼손잡이도 예뻐" panose="02000503000000000000" pitchFamily="2" charset="-127"/>
                <a:ea typeface="나눔손글씨 왼손잡이도 예뻐" panose="02000503000000000000" pitchFamily="2" charset="-127"/>
              </a:rPr>
              <a:t>배가 너무 고파서 말을 이어나갈 수가 없어</a:t>
            </a:r>
            <a:r>
              <a:rPr lang="en-US" altLang="ko-KR" sz="2800" dirty="0" smtClean="0">
                <a:solidFill>
                  <a:schemeClr val="tx1"/>
                </a:solidFill>
                <a:latin typeface="나눔손글씨 왼손잡이도 예뻐" panose="02000503000000000000" pitchFamily="2" charset="-127"/>
                <a:ea typeface="나눔손글씨 왼손잡이도 예뻐" panose="02000503000000000000" pitchFamily="2" charset="-127"/>
              </a:rPr>
              <a:t>.</a:t>
            </a:r>
            <a:r>
              <a:rPr lang="ko-KR" altLang="en-US" sz="2800" dirty="0" smtClean="0">
                <a:solidFill>
                  <a:schemeClr val="tx1"/>
                </a:solidFill>
                <a:latin typeface="나눔손글씨 왼손잡이도 예뻐" panose="02000503000000000000" pitchFamily="2" charset="-127"/>
                <a:ea typeface="나눔손글씨 왼손잡이도 예뻐" panose="02000503000000000000" pitchFamily="2" charset="-127"/>
              </a:rPr>
              <a:t>  </a:t>
            </a:r>
            <a:endParaRPr lang="en-US" altLang="ko-KR" sz="2800" dirty="0" smtClean="0">
              <a:solidFill>
                <a:schemeClr val="tx1"/>
              </a:solidFill>
              <a:latin typeface="나눔손글씨 왼손잡이도 예뻐" panose="02000503000000000000" pitchFamily="2" charset="-127"/>
              <a:ea typeface="나눔손글씨 왼손잡이도 예뻐" panose="02000503000000000000" pitchFamily="2" charset="-127"/>
            </a:endParaRPr>
          </a:p>
        </p:txBody>
      </p:sp>
      <p:pic>
        <p:nvPicPr>
          <p:cNvPr id="1034" name="Picture 10" descr="개밥 그릇 3D 모델 $24 - .fbx .c4d .max .ma .obj .3ds - Free3D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0" r="100000">
                        <a14:foregroundMark x1="44667" y1="30500" x2="60000" y2="29333"/>
                        <a14:foregroundMark x1="84667" y1="41083" x2="83500" y2="364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950" y="9451216"/>
            <a:ext cx="2516162" cy="2516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22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s://velog.velcdn.com/images/wjawksl/post/90bf27c4-9030-4da8-b96d-7c7eebd89a57/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651500" cy="1269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94085" y="178571"/>
            <a:ext cx="1596616" cy="35407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i="1" dirty="0" smtClean="0">
                <a:hlinkClick r:id="rId3"/>
              </a:rPr>
              <a:t>미니게임</a:t>
            </a:r>
            <a:r>
              <a:rPr lang="ko-KR" altLang="en-US" i="1" dirty="0">
                <a:hlinkClick r:id="rId3"/>
              </a:rPr>
              <a:t> </a:t>
            </a:r>
            <a:r>
              <a:rPr lang="ko-KR" altLang="en-US" i="1" dirty="0" smtClean="0">
                <a:hlinkClick r:id="rId3"/>
              </a:rPr>
              <a:t>링크</a:t>
            </a:r>
            <a:endParaRPr lang="ko-KR" altLang="en-US" i="1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94085" y="4762500"/>
            <a:ext cx="5269538" cy="1852389"/>
          </a:xfrm>
          <a:prstGeom prst="roundRect">
            <a:avLst>
              <a:gd name="adj" fmla="val 12052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921" tIns="44960" rIns="89921" bIns="44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4000" b="1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문체부 궁체 흘림체" panose="02030609000101010101" pitchFamily="17" charset="-127"/>
              </a:rPr>
              <a:t>봉원이의</a:t>
            </a:r>
            <a:r>
              <a:rPr lang="ko-KR" altLang="en-US" sz="4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문체부 궁체 흘림체" panose="02030609000101010101" pitchFamily="17" charset="-127"/>
              </a:rPr>
              <a:t> 밥을 담아라</a:t>
            </a:r>
            <a:r>
              <a:rPr lang="en-US" altLang="ko-KR" sz="4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문체부 궁체 흘림체" panose="02030609000101010101" pitchFamily="17" charset="-127"/>
              </a:rPr>
              <a:t>!</a:t>
            </a:r>
          </a:p>
          <a:p>
            <a:pPr algn="ctr">
              <a:lnSpc>
                <a:spcPct val="120000"/>
              </a:lnSpc>
            </a:pPr>
            <a:r>
              <a:rPr lang="en-US" altLang="ko-KR" sz="2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문체부 궁체 흘림체" panose="02030609000101010101" pitchFamily="17" charset="-127"/>
              </a:rPr>
              <a:t>100</a:t>
            </a:r>
            <a:r>
              <a:rPr lang="ko-KR" altLang="en-US" sz="2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문체부 궁체 흘림체" panose="02030609000101010101" pitchFamily="17" charset="-127"/>
              </a:rPr>
              <a:t>점 이상 달성 시 성공</a:t>
            </a:r>
            <a:endParaRPr lang="en-US" altLang="ko-KR" sz="2400" b="1" dirty="0" smtClean="0">
              <a:solidFill>
                <a:schemeClr val="tx1"/>
              </a:solidFill>
              <a:latin typeface="나눔고딕" panose="020D0604000000000000" pitchFamily="50" charset="-127"/>
              <a:ea typeface="문체부 궁체 흘림체" panose="02030609000101010101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433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이화여자대학교탐방기2 : 네이버 블로그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3" t="-278" r="657" b="765"/>
          <a:stretch/>
        </p:blipFill>
        <p:spPr bwMode="auto">
          <a:xfrm>
            <a:off x="0" y="4743451"/>
            <a:ext cx="5651500" cy="430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모서리가 둥근 직사각형 8"/>
          <p:cNvSpPr/>
          <p:nvPr/>
        </p:nvSpPr>
        <p:spPr>
          <a:xfrm>
            <a:off x="425234" y="1539381"/>
            <a:ext cx="4887576" cy="1220861"/>
          </a:xfrm>
          <a:prstGeom prst="roundRect">
            <a:avLst>
              <a:gd name="adj" fmla="val 1205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921" tIns="44960" rIns="89921" bIns="44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673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배고픈 </a:t>
            </a:r>
            <a:r>
              <a:rPr lang="ko-KR" altLang="en-US" sz="1673" b="1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봉원이에게</a:t>
            </a:r>
            <a:r>
              <a:rPr lang="ko-KR" altLang="en-US" sz="1673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밥을 주세요</a:t>
            </a:r>
            <a:r>
              <a:rPr lang="en-US" altLang="ko-KR" sz="1673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pic>
        <p:nvPicPr>
          <p:cNvPr id="10242" name="Picture 2" descr="바닥, 돌, 돌바닥, 전통, 한국, 사진,이미지,일러스트,캘리그라피 - 프리이미지작가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044463"/>
            <a:ext cx="5651500" cy="3767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at (2) (Gray Tabby) (ANIMATED) (FUR) Model 3D - TurboSquid 1326751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000" b="98333" l="10000" r="90000">
                        <a14:backgroundMark x1="33333" y1="87000" x2="32333" y2="90667"/>
                        <a14:backgroundMark x1="22667" y1="89000" x2="27667" y2="87667"/>
                        <a14:backgroundMark x1="24333" y1="87000" x2="27000" y2="88000"/>
                        <a14:backgroundMark x1="37667" y1="85333" x2="35333" y2="85333"/>
                        <a14:backgroundMark x1="24333" y1="86667" x2="29667" y2="87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0755" y="8449688"/>
            <a:ext cx="2975965" cy="2975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개밥 그릇 3D 모델 $24 - .fbx .c4d .max .ma .obj .3ds - Free3D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0" r="100000">
                        <a14:foregroundMark x1="44667" y1="30500" x2="60000" y2="29333"/>
                        <a14:foregroundMark x1="84667" y1="41083" x2="83500" y2="364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950" y="9451216"/>
            <a:ext cx="2516162" cy="2516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6" name="Picture 2" descr="개밥 그릇 3D 모델 $15 - .3ds .blend .dae .fbx .max .obj - Free3D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98875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" y="9698881"/>
            <a:ext cx="3738537" cy="2020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모서리가 둥근 사각형 설명선 9"/>
          <p:cNvSpPr/>
          <p:nvPr/>
        </p:nvSpPr>
        <p:spPr>
          <a:xfrm>
            <a:off x="1085850" y="6475250"/>
            <a:ext cx="3865010" cy="1432713"/>
          </a:xfrm>
          <a:prstGeom prst="wedgeRoundRectCallout">
            <a:avLst>
              <a:gd name="adj1" fmla="val 34815"/>
              <a:gd name="adj2" fmla="val 82444"/>
              <a:gd name="adj3" fmla="val 16667"/>
            </a:avLst>
          </a:prstGeom>
          <a:solidFill>
            <a:schemeClr val="bg1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921" tIns="44960" rIns="89921" bIns="44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800" dirty="0" smtClean="0">
                <a:solidFill>
                  <a:schemeClr val="tx1"/>
                </a:solidFill>
                <a:latin typeface="나눔손글씨 왼손잡이도 예뻐" panose="02000503000000000000" pitchFamily="2" charset="-127"/>
                <a:ea typeface="나눔손글씨 왼손잡이도 예뻐" panose="02000503000000000000" pitchFamily="2" charset="-127"/>
              </a:rPr>
              <a:t>쩝쩝</a:t>
            </a:r>
            <a:r>
              <a:rPr lang="en-US" altLang="ko-KR" sz="2800" dirty="0" smtClean="0">
                <a:solidFill>
                  <a:schemeClr val="tx1"/>
                </a:solidFill>
                <a:latin typeface="나눔손글씨 왼손잡이도 예뻐" panose="02000503000000000000" pitchFamily="2" charset="-127"/>
                <a:ea typeface="나눔손글씨 왼손잡이도 예뻐" panose="02000503000000000000" pitchFamily="2" charset="-127"/>
              </a:rPr>
              <a:t>…</a:t>
            </a:r>
            <a:endParaRPr lang="en-US" altLang="ko-KR" sz="2800" dirty="0" smtClean="0">
              <a:solidFill>
                <a:schemeClr val="tx1"/>
              </a:solidFill>
              <a:latin typeface="나눔손글씨 왼손잡이도 예뻐" panose="02000503000000000000" pitchFamily="2" charset="-127"/>
              <a:ea typeface="나눔손글씨 왼손잡이도 예뻐" panose="02000503000000000000" pitchFamily="2" charset="-127"/>
            </a:endParaRPr>
          </a:p>
          <a:p>
            <a:pPr algn="ctr"/>
            <a:r>
              <a:rPr lang="ko-KR" altLang="en-US" sz="2800" dirty="0" smtClean="0">
                <a:solidFill>
                  <a:schemeClr val="tx1"/>
                </a:solidFill>
                <a:latin typeface="나눔손글씨 왼손잡이도 예뻐" panose="02000503000000000000" pitchFamily="2" charset="-127"/>
                <a:ea typeface="나눔손글씨 왼손잡이도 예뻐" panose="02000503000000000000" pitchFamily="2" charset="-127"/>
              </a:rPr>
              <a:t>고마워</a:t>
            </a:r>
            <a:r>
              <a:rPr lang="en-US" altLang="ko-KR" sz="2800" dirty="0" smtClean="0">
                <a:solidFill>
                  <a:schemeClr val="tx1"/>
                </a:solidFill>
                <a:latin typeface="나눔손글씨 왼손잡이도 예뻐" panose="02000503000000000000" pitchFamily="2" charset="-127"/>
                <a:ea typeface="나눔손글씨 왼손잡이도 예뻐" panose="02000503000000000000" pitchFamily="2" charset="-127"/>
              </a:rPr>
              <a:t>. </a:t>
            </a:r>
            <a:r>
              <a:rPr lang="ko-KR" altLang="en-US" sz="2800" dirty="0" err="1" smtClean="0">
                <a:solidFill>
                  <a:schemeClr val="tx1"/>
                </a:solidFill>
                <a:latin typeface="나눔손글씨 왼손잡이도 예뻐" panose="02000503000000000000" pitchFamily="2" charset="-127"/>
                <a:ea typeface="나눔손글씨 왼손잡이도 예뻐" panose="02000503000000000000" pitchFamily="2" charset="-127"/>
              </a:rPr>
              <a:t>화여니를</a:t>
            </a:r>
            <a:r>
              <a:rPr lang="ko-KR" altLang="en-US" sz="2800" dirty="0" smtClean="0">
                <a:solidFill>
                  <a:schemeClr val="tx1"/>
                </a:solidFill>
                <a:latin typeface="나눔손글씨 왼손잡이도 예뻐" panose="02000503000000000000" pitchFamily="2" charset="-127"/>
                <a:ea typeface="나눔손글씨 왼손잡이도 예뻐" panose="02000503000000000000" pitchFamily="2" charset="-127"/>
              </a:rPr>
              <a:t> 찾는 데 도움이 되는 쪽지를 줄게</a:t>
            </a:r>
            <a:r>
              <a:rPr lang="en-US" altLang="ko-KR" sz="2800" dirty="0" smtClean="0">
                <a:solidFill>
                  <a:schemeClr val="tx1"/>
                </a:solidFill>
                <a:latin typeface="나눔손글씨 왼손잡이도 예뻐" panose="02000503000000000000" pitchFamily="2" charset="-127"/>
                <a:ea typeface="나눔손글씨 왼손잡이도 예뻐" panose="02000503000000000000" pitchFamily="2" charset="-127"/>
              </a:rPr>
              <a:t>.</a:t>
            </a:r>
            <a:endParaRPr lang="en-US" altLang="ko-KR" sz="2800" dirty="0" smtClean="0">
              <a:solidFill>
                <a:schemeClr val="tx1"/>
              </a:solidFill>
              <a:latin typeface="나눔손글씨 왼손잡이도 예뻐" panose="02000503000000000000" pitchFamily="2" charset="-127"/>
              <a:ea typeface="나눔손글씨 왼손잡이도 예뻐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7685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/>
          <a:srcRect l="8975" t="63423" r="2675" b="1607"/>
          <a:stretch/>
        </p:blipFill>
        <p:spPr>
          <a:xfrm>
            <a:off x="361949" y="4291293"/>
            <a:ext cx="4724001" cy="321440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11650" b="62695"/>
          <a:stretch/>
        </p:blipFill>
        <p:spPr>
          <a:xfrm>
            <a:off x="781050" y="4533901"/>
            <a:ext cx="4724001" cy="3429000"/>
          </a:xfrm>
          <a:prstGeom prst="rect">
            <a:avLst/>
          </a:prstGeom>
        </p:spPr>
      </p:pic>
      <p:sp>
        <p:nvSpPr>
          <p:cNvPr id="27" name="모서리가 둥근 직사각형 26"/>
          <p:cNvSpPr/>
          <p:nvPr/>
        </p:nvSpPr>
        <p:spPr>
          <a:xfrm>
            <a:off x="361949" y="9529056"/>
            <a:ext cx="5079817" cy="1220861"/>
          </a:xfrm>
          <a:prstGeom prst="roundRect">
            <a:avLst>
              <a:gd name="adj" fmla="val 12052"/>
            </a:avLst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921" tIns="44960" rIns="89921" bIns="44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“</a:t>
            </a:r>
            <a:r>
              <a:rPr lang="ko-KR" altLang="en-US" sz="2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모든 공간에 가서 </a:t>
            </a:r>
            <a:r>
              <a:rPr lang="ko-KR" altLang="en-US" sz="20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화여니의</a:t>
            </a:r>
            <a:r>
              <a:rPr lang="ko-KR" altLang="en-US" sz="2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흔적을 수집하면 최종 장소를 알 수 있는</a:t>
            </a:r>
            <a:r>
              <a:rPr lang="en-US" altLang="ko-KR" sz="2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시나리오</a:t>
            </a:r>
            <a:r>
              <a:rPr lang="en-US" altLang="ko-KR" sz="2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”</a:t>
            </a:r>
          </a:p>
          <a:p>
            <a:pPr algn="ctr">
              <a:lnSpc>
                <a:spcPct val="120000"/>
              </a:lnSpc>
            </a:pPr>
            <a:endParaRPr lang="en-US" altLang="ko-KR" sz="2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2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최종 도착지</a:t>
            </a:r>
            <a:r>
              <a:rPr lang="en-US" altLang="ko-KR" sz="2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 b="1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화여니가</a:t>
            </a:r>
            <a:r>
              <a:rPr lang="ko-KR" altLang="en-US" sz="2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있는 장소</a:t>
            </a:r>
            <a:r>
              <a:rPr lang="en-US" altLang="ko-KR" sz="2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): </a:t>
            </a:r>
            <a:r>
              <a:rPr lang="en-US" altLang="ko-KR" sz="20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VR ROOM</a:t>
            </a:r>
          </a:p>
          <a:p>
            <a:pPr algn="ctr">
              <a:lnSpc>
                <a:spcPct val="120000"/>
              </a:lnSpc>
            </a:pPr>
            <a:r>
              <a:rPr lang="ko-KR" altLang="en-US" sz="2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매 장소에 도착해서 미션을 수행하면 최종 도착지에 대한 힌트가 일부 주어짐 </a:t>
            </a:r>
            <a:endParaRPr lang="en-US" altLang="ko-KR" sz="20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en-US" altLang="ko-KR" sz="2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(MOOR-&gt;R-&gt;V)</a:t>
            </a:r>
          </a:p>
        </p:txBody>
      </p:sp>
      <p:sp>
        <p:nvSpPr>
          <p:cNvPr id="28" name="모서리가 둥근 직사각형 27"/>
          <p:cNvSpPr/>
          <p:nvPr/>
        </p:nvSpPr>
        <p:spPr>
          <a:xfrm>
            <a:off x="425234" y="407267"/>
            <a:ext cx="4887576" cy="1220861"/>
          </a:xfrm>
          <a:prstGeom prst="roundRect">
            <a:avLst>
              <a:gd name="adj" fmla="val 12052"/>
            </a:avLst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921" tIns="44960" rIns="89921" bIns="44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36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고양이가 준 쪽지</a:t>
            </a:r>
            <a:endParaRPr lang="ko-KR" altLang="en-US" sz="3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4659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/>
          <a:srcRect l="8975" t="63423" r="2675" b="1607"/>
          <a:stretch/>
        </p:blipFill>
        <p:spPr>
          <a:xfrm>
            <a:off x="361949" y="4291293"/>
            <a:ext cx="4724001" cy="321440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11650" b="62695"/>
          <a:stretch/>
        </p:blipFill>
        <p:spPr>
          <a:xfrm>
            <a:off x="781050" y="4533901"/>
            <a:ext cx="4724001" cy="3429000"/>
          </a:xfrm>
          <a:prstGeom prst="rect">
            <a:avLst/>
          </a:prstGeom>
        </p:spPr>
      </p:pic>
      <p:pic>
        <p:nvPicPr>
          <p:cNvPr id="17416" name="Picture 8" descr="해보는거야!! :: 시간표 프로그램 어플 추천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41" b="19460"/>
          <a:stretch/>
        </p:blipFill>
        <p:spPr bwMode="auto">
          <a:xfrm>
            <a:off x="1229484" y="3431103"/>
            <a:ext cx="3132965" cy="5320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모서리가 둥근 직사각형 16"/>
          <p:cNvSpPr/>
          <p:nvPr/>
        </p:nvSpPr>
        <p:spPr>
          <a:xfrm>
            <a:off x="559669" y="4908464"/>
            <a:ext cx="1853984" cy="359942"/>
          </a:xfrm>
          <a:prstGeom prst="roundRect">
            <a:avLst>
              <a:gd name="adj" fmla="val 12052"/>
            </a:avLst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921" tIns="44960" rIns="89921" bIns="44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600" b="1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생협</a:t>
            </a:r>
            <a:endParaRPr lang="en-US" altLang="ko-KR" sz="160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6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(1</a:t>
            </a:r>
            <a:r>
              <a:rPr lang="ko-KR" altLang="en-US" sz="16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층</a:t>
            </a:r>
            <a:r>
              <a:rPr lang="en-US" altLang="ko-KR" sz="16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2579064" y="5755379"/>
            <a:ext cx="1853984" cy="359942"/>
          </a:xfrm>
          <a:prstGeom prst="roundRect">
            <a:avLst>
              <a:gd name="adj" fmla="val 12052"/>
            </a:avLst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921" tIns="44960" rIns="89921" bIns="44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600" b="1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공학도서관</a:t>
            </a:r>
            <a:endParaRPr lang="en-US" altLang="ko-KR" sz="160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6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(2</a:t>
            </a:r>
            <a:r>
              <a:rPr lang="ko-KR" altLang="en-US" sz="16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층</a:t>
            </a:r>
            <a:r>
              <a:rPr lang="en-US" altLang="ko-KR" sz="16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1568326" y="4930115"/>
            <a:ext cx="1853984" cy="359942"/>
          </a:xfrm>
          <a:prstGeom prst="roundRect">
            <a:avLst>
              <a:gd name="adj" fmla="val 12052"/>
            </a:avLst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921" tIns="44960" rIns="89921" bIns="44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6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오픈 </a:t>
            </a:r>
            <a:r>
              <a:rPr lang="en-US" altLang="ko-KR" sz="16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SW </a:t>
            </a:r>
            <a:r>
              <a:rPr lang="ko-KR" altLang="en-US" sz="16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실습실</a:t>
            </a:r>
            <a:endParaRPr lang="en-US" altLang="ko-KR" sz="160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6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(1</a:t>
            </a:r>
            <a:r>
              <a:rPr lang="ko-KR" altLang="en-US" sz="16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층</a:t>
            </a:r>
            <a:r>
              <a:rPr lang="en-US" altLang="ko-KR" sz="16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134760" y="5755379"/>
            <a:ext cx="1853984" cy="359942"/>
          </a:xfrm>
          <a:prstGeom prst="roundRect">
            <a:avLst>
              <a:gd name="adj" fmla="val 12052"/>
            </a:avLst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921" tIns="44960" rIns="89921" bIns="44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6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가상현실 강의실</a:t>
            </a:r>
            <a:endParaRPr lang="en-US" altLang="ko-KR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6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(2</a:t>
            </a:r>
            <a:r>
              <a:rPr lang="ko-KR" altLang="en-US" sz="16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층</a:t>
            </a:r>
            <a:r>
              <a:rPr lang="en-US" altLang="ko-KR" sz="16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687457" y="4208820"/>
            <a:ext cx="1853984" cy="359942"/>
          </a:xfrm>
          <a:prstGeom prst="roundRect">
            <a:avLst>
              <a:gd name="adj" fmla="val 12052"/>
            </a:avLst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921" tIns="44960" rIns="89921" bIns="44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6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식당</a:t>
            </a:r>
            <a:endParaRPr lang="en-US" altLang="ko-KR" sz="160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6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(B3</a:t>
            </a:r>
            <a:r>
              <a:rPr lang="ko-KR" altLang="en-US" sz="16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층</a:t>
            </a:r>
            <a:r>
              <a:rPr lang="en-US" altLang="ko-KR" sz="16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359895" y="4216083"/>
            <a:ext cx="1853984" cy="359942"/>
          </a:xfrm>
          <a:prstGeom prst="roundRect">
            <a:avLst>
              <a:gd name="adj" fmla="val 12052"/>
            </a:avLst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921" tIns="44960" rIns="89921" bIns="44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600" b="1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팀토방</a:t>
            </a:r>
            <a:endParaRPr lang="en-US" altLang="ko-KR" sz="160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6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(B3</a:t>
            </a:r>
            <a:r>
              <a:rPr lang="ko-KR" altLang="en-US" sz="16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층</a:t>
            </a:r>
            <a:r>
              <a:rPr lang="en-US" altLang="ko-KR" sz="16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  <p:sp>
        <p:nvSpPr>
          <p:cNvPr id="24" name="모서리가 둥근 직사각형 23"/>
          <p:cNvSpPr/>
          <p:nvPr/>
        </p:nvSpPr>
        <p:spPr>
          <a:xfrm>
            <a:off x="2410610" y="4181162"/>
            <a:ext cx="1853984" cy="359942"/>
          </a:xfrm>
          <a:prstGeom prst="roundRect">
            <a:avLst>
              <a:gd name="adj" fmla="val 12052"/>
            </a:avLst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921" tIns="44960" rIns="89921" bIns="44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6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창의설계실습실</a:t>
            </a:r>
            <a:endParaRPr lang="en-US" altLang="ko-KR" sz="160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6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(B3</a:t>
            </a:r>
            <a:r>
              <a:rPr lang="ko-KR" altLang="en-US" sz="16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층</a:t>
            </a:r>
            <a:r>
              <a:rPr lang="en-US" altLang="ko-KR" sz="16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  <p:sp>
        <p:nvSpPr>
          <p:cNvPr id="25" name="모서리가 둥근 직사각형 24"/>
          <p:cNvSpPr/>
          <p:nvPr/>
        </p:nvSpPr>
        <p:spPr>
          <a:xfrm>
            <a:off x="2724649" y="4907453"/>
            <a:ext cx="1853984" cy="359942"/>
          </a:xfrm>
          <a:prstGeom prst="roundRect">
            <a:avLst>
              <a:gd name="adj" fmla="val 12052"/>
            </a:avLst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921" tIns="44960" rIns="89921" bIns="44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6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공도</a:t>
            </a:r>
            <a:endParaRPr lang="en-US" altLang="ko-KR" sz="160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6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(1</a:t>
            </a:r>
            <a:r>
              <a:rPr lang="ko-KR" altLang="en-US" sz="16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층</a:t>
            </a:r>
            <a:r>
              <a:rPr lang="en-US" altLang="ko-KR" sz="16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  <p:sp>
        <p:nvSpPr>
          <p:cNvPr id="26" name="모서리가 둥근 직사각형 25"/>
          <p:cNvSpPr/>
          <p:nvPr/>
        </p:nvSpPr>
        <p:spPr>
          <a:xfrm>
            <a:off x="3924293" y="4911546"/>
            <a:ext cx="1853984" cy="359942"/>
          </a:xfrm>
          <a:prstGeom prst="roundRect">
            <a:avLst>
              <a:gd name="adj" fmla="val 12052"/>
            </a:avLst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921" tIns="44960" rIns="89921" bIns="44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6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아이디어라운지</a:t>
            </a:r>
            <a:endParaRPr lang="en-US" altLang="ko-KR" sz="160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6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(1</a:t>
            </a:r>
            <a:r>
              <a:rPr lang="ko-KR" altLang="en-US" sz="16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층</a:t>
            </a:r>
            <a:r>
              <a:rPr lang="en-US" altLang="ko-KR" sz="16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  <p:sp>
        <p:nvSpPr>
          <p:cNvPr id="28" name="모서리가 둥근 직사각형 27"/>
          <p:cNvSpPr/>
          <p:nvPr/>
        </p:nvSpPr>
        <p:spPr>
          <a:xfrm>
            <a:off x="425234" y="407267"/>
            <a:ext cx="4887576" cy="1220861"/>
          </a:xfrm>
          <a:prstGeom prst="roundRect">
            <a:avLst>
              <a:gd name="adj" fmla="val 12052"/>
            </a:avLst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921" tIns="44960" rIns="89921" bIns="44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36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A. </a:t>
            </a:r>
            <a:r>
              <a:rPr lang="ko-KR" altLang="en-US" sz="36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시간표</a:t>
            </a:r>
            <a:endParaRPr lang="ko-KR" altLang="en-US" sz="3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361949" y="9529056"/>
            <a:ext cx="5079817" cy="1220861"/>
          </a:xfrm>
          <a:prstGeom prst="roundRect">
            <a:avLst>
              <a:gd name="adj" fmla="val 12052"/>
            </a:avLst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921" tIns="44960" rIns="89921" bIns="44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</a:pPr>
            <a:r>
              <a:rPr lang="ko-KR" altLang="en-US" sz="2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플레이어가 가야 할 장소들만 제시함</a:t>
            </a:r>
            <a:r>
              <a:rPr lang="en-US" altLang="ko-KR" sz="2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20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2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각 장소에 도착하면 장소에만 있는 마크</a:t>
            </a:r>
            <a:r>
              <a:rPr lang="en-US" altLang="ko-KR" sz="2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(e.g., </a:t>
            </a:r>
            <a:r>
              <a:rPr lang="ko-KR" altLang="en-US" sz="20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생협</a:t>
            </a:r>
            <a:r>
              <a:rPr lang="en-US" altLang="ko-KR" sz="2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en-US" altLang="ko-KR" sz="20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Ewha</a:t>
            </a:r>
            <a:r>
              <a:rPr lang="en-US" altLang="ko-KR" sz="2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Coop </a:t>
            </a:r>
            <a:r>
              <a:rPr lang="ko-KR" altLang="en-US" sz="2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로고</a:t>
            </a:r>
            <a:r>
              <a:rPr lang="en-US" altLang="ko-KR" sz="2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2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인식하게 함</a:t>
            </a:r>
            <a:r>
              <a:rPr lang="en-US" altLang="ko-KR" sz="2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sz="2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마크를 인식하면 구체적인 단서가 뜨게 함</a:t>
            </a:r>
            <a:endParaRPr lang="en-US" altLang="ko-KR" sz="20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1506" name="Picture 2" descr="이화여자대학교 생활협동조합 - EWHA WOMANS UNIVERSITY COOPERATIVE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18" t="13202" r="20881" b="29037"/>
          <a:stretch/>
        </p:blipFill>
        <p:spPr bwMode="auto">
          <a:xfrm>
            <a:off x="4481777" y="8768949"/>
            <a:ext cx="1079317" cy="1079317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모서리가 둥근 직사각형 20"/>
          <p:cNvSpPr/>
          <p:nvPr/>
        </p:nvSpPr>
        <p:spPr>
          <a:xfrm>
            <a:off x="-239535" y="4907453"/>
            <a:ext cx="1853984" cy="359942"/>
          </a:xfrm>
          <a:prstGeom prst="roundRect">
            <a:avLst>
              <a:gd name="adj" fmla="val 12052"/>
            </a:avLst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921" tIns="44960" rIns="89921" bIns="44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6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야외</a:t>
            </a:r>
            <a:endParaRPr lang="en-US" altLang="ko-KR" sz="160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6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(1</a:t>
            </a:r>
            <a:r>
              <a:rPr lang="ko-KR" altLang="en-US" sz="16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층</a:t>
            </a:r>
            <a:r>
              <a:rPr lang="en-US" altLang="ko-KR" sz="16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15088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/>
          <a:srcRect l="8975" t="63423" r="2675" b="1607"/>
          <a:stretch/>
        </p:blipFill>
        <p:spPr>
          <a:xfrm>
            <a:off x="361949" y="4291293"/>
            <a:ext cx="4724001" cy="321440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11650" b="62695"/>
          <a:stretch/>
        </p:blipFill>
        <p:spPr>
          <a:xfrm>
            <a:off x="781050" y="4533901"/>
            <a:ext cx="4724001" cy="3429000"/>
          </a:xfrm>
          <a:prstGeom prst="rect">
            <a:avLst/>
          </a:prstGeom>
        </p:spPr>
      </p:pic>
      <p:sp>
        <p:nvSpPr>
          <p:cNvPr id="28" name="모서리가 둥근 직사각형 27"/>
          <p:cNvSpPr/>
          <p:nvPr/>
        </p:nvSpPr>
        <p:spPr>
          <a:xfrm>
            <a:off x="425234" y="407267"/>
            <a:ext cx="4887576" cy="1220861"/>
          </a:xfrm>
          <a:prstGeom prst="roundRect">
            <a:avLst>
              <a:gd name="adj" fmla="val 12052"/>
            </a:avLst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921" tIns="44960" rIns="89921" bIns="44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36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B. </a:t>
            </a:r>
            <a:r>
              <a:rPr lang="ko-KR" altLang="en-US" sz="3600" b="1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화여니의</a:t>
            </a:r>
            <a:r>
              <a:rPr lang="ko-KR" altLang="en-US" sz="36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하루 계획표</a:t>
            </a:r>
            <a:endParaRPr lang="ko-KR" altLang="en-US" sz="3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829779" y="4832686"/>
            <a:ext cx="3166317" cy="2802703"/>
          </a:xfrm>
          <a:prstGeom prst="roundRect">
            <a:avLst>
              <a:gd name="adj" fmla="val 12052"/>
            </a:avLst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921" tIns="44960" rIns="89921" bIns="44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오늘 중식 카드 결제</a:t>
            </a:r>
            <a:endParaRPr lang="en-US" altLang="ko-KR" sz="18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OOO-&lt;OOOO&gt; </a:t>
            </a:r>
            <a:r>
              <a:rPr lang="ko-KR" altLang="en-US" sz="18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빌리기</a:t>
            </a:r>
            <a:endParaRPr lang="en-US" altLang="ko-KR" sz="180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b="1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아이스티노</a:t>
            </a:r>
            <a:endParaRPr lang="en-US" altLang="ko-KR" sz="180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80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80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361949" y="9529056"/>
            <a:ext cx="5079817" cy="1220861"/>
          </a:xfrm>
          <a:prstGeom prst="roundRect">
            <a:avLst>
              <a:gd name="adj" fmla="val 12052"/>
            </a:avLst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921" tIns="44960" rIns="89921" bIns="44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</a:pPr>
            <a:r>
              <a:rPr lang="ko-KR" altLang="en-US" sz="2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플레이어가 가야 할 장소를 명확히 명시하지 않고</a:t>
            </a:r>
            <a:r>
              <a:rPr lang="en-US" altLang="ko-KR" sz="2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각 장소에서 카메라로 인식해야 할 </a:t>
            </a:r>
            <a:r>
              <a:rPr lang="en-US" altLang="ko-KR" sz="2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z="2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구체적인 단서</a:t>
            </a:r>
            <a:r>
              <a:rPr lang="en-US" altLang="ko-KR" sz="2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’</a:t>
            </a:r>
            <a:r>
              <a:rPr lang="ko-KR" altLang="en-US" sz="2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대한 힌트를 제시함</a:t>
            </a:r>
            <a:endParaRPr lang="en-US" altLang="ko-KR" sz="20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3581805" y="4590078"/>
            <a:ext cx="3166317" cy="2802703"/>
          </a:xfrm>
          <a:prstGeom prst="roundRect">
            <a:avLst>
              <a:gd name="adj" fmla="val 12052"/>
            </a:avLst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921" tIns="44960" rIns="89921" bIns="44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800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식당</a:t>
            </a:r>
            <a:endParaRPr lang="en-US" altLang="ko-KR" sz="1800" b="1" dirty="0" smtClean="0"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800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공도</a:t>
            </a:r>
            <a:endParaRPr lang="en-US" altLang="ko-KR" sz="1800" b="1" dirty="0" smtClean="0"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800" b="1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생렵</a:t>
            </a:r>
            <a:endParaRPr lang="en-US" altLang="ko-KR" sz="1800" b="1" dirty="0" smtClean="0"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800" b="1" dirty="0" smtClean="0"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6580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모서리가 둥근 직사각형 14"/>
          <p:cNvSpPr/>
          <p:nvPr/>
        </p:nvSpPr>
        <p:spPr>
          <a:xfrm>
            <a:off x="425234" y="407267"/>
            <a:ext cx="4887576" cy="1220861"/>
          </a:xfrm>
          <a:prstGeom prst="roundRect">
            <a:avLst>
              <a:gd name="adj" fmla="val 12052"/>
            </a:avLst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921" tIns="44960" rIns="89921" bIns="44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36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36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식당</a:t>
            </a:r>
            <a:r>
              <a:rPr lang="en-US" altLang="ko-KR" sz="36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ko-KR" altLang="en-US" sz="3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8438" name="Picture 6" descr="https://cdn.inews.ewha.ac.kr/news/photo/202303/70852_41557_3343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94"/>
          <a:stretch/>
        </p:blipFill>
        <p:spPr bwMode="auto">
          <a:xfrm>
            <a:off x="0" y="4181643"/>
            <a:ext cx="4252279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40" name="Picture 8" descr="27인치 카드전용 : 키오스크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047" b="95878" l="10000" r="90000">
                        <a14:foregroundMark x1="41200" y1="58602" x2="58600" y2="523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699" y="3116179"/>
            <a:ext cx="5323410" cy="5940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모서리가 둥근 직사각형 20"/>
          <p:cNvSpPr/>
          <p:nvPr/>
        </p:nvSpPr>
        <p:spPr>
          <a:xfrm>
            <a:off x="255889" y="9021247"/>
            <a:ext cx="5226266" cy="1220861"/>
          </a:xfrm>
          <a:prstGeom prst="roundRect">
            <a:avLst>
              <a:gd name="adj" fmla="val 12052"/>
            </a:avLst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921" tIns="44960" rIns="89921" bIns="44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</a:pPr>
            <a:r>
              <a:rPr lang="ko-KR" altLang="en-US" sz="18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미션</a:t>
            </a:r>
            <a:r>
              <a:rPr lang="en-US" altLang="ko-KR" sz="18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8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키오스크의</a:t>
            </a:r>
            <a:r>
              <a:rPr lang="ko-KR" altLang="en-US" sz="1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z="1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중식</a:t>
            </a:r>
            <a:r>
              <a:rPr lang="en-US" altLang="ko-KR" sz="1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’</a:t>
            </a:r>
            <a:r>
              <a:rPr lang="ko-KR" altLang="en-US" sz="1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바코드 인식</a:t>
            </a:r>
            <a:r>
              <a:rPr lang="en-US" altLang="ko-KR" sz="1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인식</a:t>
            </a:r>
            <a:r>
              <a:rPr lang="en-US" altLang="ko-KR" sz="1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ko-KR" altLang="en-US" sz="18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미니게임</a:t>
            </a:r>
            <a:r>
              <a:rPr lang="en-US" altLang="ko-KR" sz="18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풍선</a:t>
            </a:r>
            <a:r>
              <a:rPr lang="en-US" altLang="ko-KR" sz="1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파리 슈팅 </a:t>
            </a:r>
            <a:r>
              <a:rPr lang="en-US" altLang="ko-KR" sz="1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AR </a:t>
            </a:r>
            <a:r>
              <a:rPr lang="ko-KR" altLang="en-US" sz="1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게임</a:t>
            </a:r>
            <a:endParaRPr lang="en-US" altLang="ko-KR" sz="18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1085850" y="6475250"/>
            <a:ext cx="3865010" cy="1432713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921" tIns="44960" rIns="89921" bIns="44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나눔손글씨 왼손잡이도 예뻐" panose="02000503000000000000" pitchFamily="2" charset="-127"/>
                <a:ea typeface="나눔손글씨 왼손잡이도 예뻐" panose="02000503000000000000" pitchFamily="2" charset="-127"/>
              </a:rPr>
              <a:t>~~~</a:t>
            </a:r>
            <a:r>
              <a:rPr lang="ko-KR" altLang="en-US" sz="2800" dirty="0" smtClean="0">
                <a:solidFill>
                  <a:schemeClr val="tx1"/>
                </a:solidFill>
                <a:latin typeface="나눔손글씨 왼손잡이도 예뻐" panose="02000503000000000000" pitchFamily="2" charset="-127"/>
                <a:ea typeface="나눔손글씨 왼손잡이도 예뻐" panose="02000503000000000000" pitchFamily="2" charset="-127"/>
              </a:rPr>
              <a:t>     </a:t>
            </a:r>
            <a:endParaRPr lang="en-US" altLang="ko-KR" sz="2800" dirty="0" smtClean="0">
              <a:solidFill>
                <a:schemeClr val="tx1"/>
              </a:solidFill>
              <a:latin typeface="나눔손글씨 왼손잡이도 예뻐" panose="02000503000000000000" pitchFamily="2" charset="-127"/>
              <a:ea typeface="나눔손글씨 왼손잡이도 예뻐" panose="02000503000000000000" pitchFamily="2" charset="-127"/>
            </a:endParaRPr>
          </a:p>
        </p:txBody>
      </p:sp>
      <p:pic>
        <p:nvPicPr>
          <p:cNvPr id="28" name="Picture 2" descr="Cat (2) (Gray Tabby) (ANIMATED) (FUR) Model 3D - TurboSquid 1326751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000" b="98333" l="10000" r="90000">
                        <a14:backgroundMark x1="33333" y1="87000" x2="32333" y2="90667"/>
                        <a14:backgroundMark x1="22667" y1="89000" x2="27667" y2="87667"/>
                        <a14:backgroundMark x1="24333" y1="87000" x2="27000" y2="88000"/>
                        <a14:backgroundMark x1="37667" y1="85333" x2="35333" y2="85333"/>
                        <a14:backgroundMark x1="24333" y1="86667" x2="29667" y2="87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46761"/>
          <a:stretch/>
        </p:blipFill>
        <p:spPr bwMode="auto">
          <a:xfrm>
            <a:off x="3481115" y="6897194"/>
            <a:ext cx="1898550" cy="1010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608640" y="10340848"/>
            <a:ext cx="5226266" cy="3540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hlinkClick r:id="rId7"/>
              </a:rPr>
              <a:t>https://www.youtube.com/watch?v=jDj_UF8ke48&amp;t=0s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93719" y="10693589"/>
            <a:ext cx="5226266" cy="3540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hlinkClick r:id="rId8"/>
              </a:rPr>
              <a:t>https://www.youtube.com/watch?v=a7EZJhDCQSo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0" y="10046173"/>
            <a:ext cx="5226266" cy="1220861"/>
          </a:xfrm>
          <a:prstGeom prst="roundRect">
            <a:avLst>
              <a:gd name="adj" fmla="val 12052"/>
            </a:avLst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921" tIns="44960" rIns="89921" bIns="44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</a:pPr>
            <a:r>
              <a:rPr lang="ko-KR" altLang="en-US" sz="18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풍선</a:t>
            </a:r>
            <a:r>
              <a:rPr lang="en-US" altLang="ko-KR" sz="18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endParaRPr lang="en-US" altLang="ko-KR" sz="18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8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거미</a:t>
            </a:r>
            <a:r>
              <a:rPr lang="en-US" altLang="ko-KR" sz="18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919240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모서리가 둥근 직사각형 14"/>
          <p:cNvSpPr/>
          <p:nvPr/>
        </p:nvSpPr>
        <p:spPr>
          <a:xfrm>
            <a:off x="425234" y="407267"/>
            <a:ext cx="4887576" cy="1220861"/>
          </a:xfrm>
          <a:prstGeom prst="roundRect">
            <a:avLst>
              <a:gd name="adj" fmla="val 12052"/>
            </a:avLst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921" tIns="44960" rIns="89921" bIns="44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36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36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공도</a:t>
            </a:r>
            <a:r>
              <a:rPr lang="en-US" altLang="ko-KR" sz="36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ko-KR" altLang="en-US" sz="3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8438" name="Picture 6" descr="https://cdn.inews.ewha.ac.kr/news/photo/202303/70852_41557_3343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94"/>
          <a:stretch/>
        </p:blipFill>
        <p:spPr bwMode="auto">
          <a:xfrm>
            <a:off x="0" y="4181643"/>
            <a:ext cx="4252279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40" name="Picture 8" descr="27인치 카드전용 : 키오스크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047" b="95878" l="10000" r="90000">
                        <a14:foregroundMark x1="41200" y1="58602" x2="58600" y2="523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699" y="3116179"/>
            <a:ext cx="5323410" cy="5940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모서리가 둥근 직사각형 20"/>
          <p:cNvSpPr/>
          <p:nvPr/>
        </p:nvSpPr>
        <p:spPr>
          <a:xfrm>
            <a:off x="255889" y="9021247"/>
            <a:ext cx="5226266" cy="1220861"/>
          </a:xfrm>
          <a:prstGeom prst="roundRect">
            <a:avLst>
              <a:gd name="adj" fmla="val 12052"/>
            </a:avLst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921" tIns="44960" rIns="89921" bIns="44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</a:pPr>
            <a:r>
              <a:rPr lang="ko-KR" altLang="en-US" sz="18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미션</a:t>
            </a:r>
            <a:r>
              <a:rPr lang="en-US" altLang="ko-KR" sz="18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8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화여니가</a:t>
            </a:r>
            <a:r>
              <a:rPr lang="ko-KR" altLang="en-US" sz="1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찾는 도서의 바코드 인식 </a:t>
            </a:r>
            <a:r>
              <a:rPr lang="en-US" altLang="ko-KR" sz="1800" i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800" i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동일한 도서가 여러 개인 경우 고려하기</a:t>
            </a:r>
            <a:r>
              <a:rPr lang="en-US" altLang="ko-KR" sz="1800" i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!)</a:t>
            </a:r>
            <a:r>
              <a:rPr lang="ko-KR" altLang="en-US" sz="1800" i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1800" i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8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미니게임</a:t>
            </a:r>
            <a:r>
              <a:rPr lang="en-US" altLang="ko-KR" sz="18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책 내용을 받아쓰는 타자 게임</a:t>
            </a:r>
            <a:endParaRPr lang="en-US" altLang="ko-KR" sz="180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1085850" y="6475250"/>
            <a:ext cx="3865010" cy="1432713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921" tIns="44960" rIns="89921" bIns="44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나눔손글씨 왼손잡이도 예뻐" panose="02000503000000000000" pitchFamily="2" charset="-127"/>
                <a:ea typeface="나눔손글씨 왼손잡이도 예뻐" panose="02000503000000000000" pitchFamily="2" charset="-127"/>
              </a:rPr>
              <a:t>~~~</a:t>
            </a:r>
            <a:r>
              <a:rPr lang="ko-KR" altLang="en-US" sz="2800" dirty="0" smtClean="0">
                <a:solidFill>
                  <a:schemeClr val="tx1"/>
                </a:solidFill>
                <a:latin typeface="나눔손글씨 왼손잡이도 예뻐" panose="02000503000000000000" pitchFamily="2" charset="-127"/>
                <a:ea typeface="나눔손글씨 왼손잡이도 예뻐" panose="02000503000000000000" pitchFamily="2" charset="-127"/>
              </a:rPr>
              <a:t>     </a:t>
            </a:r>
            <a:endParaRPr lang="en-US" altLang="ko-KR" sz="2800" dirty="0" smtClean="0">
              <a:solidFill>
                <a:schemeClr val="tx1"/>
              </a:solidFill>
              <a:latin typeface="나눔손글씨 왼손잡이도 예뻐" panose="02000503000000000000" pitchFamily="2" charset="-127"/>
              <a:ea typeface="나눔손글씨 왼손잡이도 예뻐" panose="02000503000000000000" pitchFamily="2" charset="-127"/>
            </a:endParaRPr>
          </a:p>
        </p:txBody>
      </p:sp>
      <p:pic>
        <p:nvPicPr>
          <p:cNvPr id="28" name="Picture 2" descr="Cat (2) (Gray Tabby) (ANIMATED) (FUR) Model 3D - TurboSquid 1326751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000" b="98333" l="10000" r="90000">
                        <a14:backgroundMark x1="33333" y1="87000" x2="32333" y2="90667"/>
                        <a14:backgroundMark x1="22667" y1="89000" x2="27667" y2="87667"/>
                        <a14:backgroundMark x1="24333" y1="87000" x2="27000" y2="88000"/>
                        <a14:backgroundMark x1="37667" y1="85333" x2="35333" y2="85333"/>
                        <a14:backgroundMark x1="24333" y1="86667" x2="29667" y2="87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46761"/>
          <a:stretch/>
        </p:blipFill>
        <p:spPr bwMode="auto">
          <a:xfrm>
            <a:off x="3481115" y="6897194"/>
            <a:ext cx="1898550" cy="1010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866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모서리가 둥근 직사각형 14"/>
          <p:cNvSpPr/>
          <p:nvPr/>
        </p:nvSpPr>
        <p:spPr>
          <a:xfrm>
            <a:off x="425234" y="407267"/>
            <a:ext cx="4887576" cy="1220861"/>
          </a:xfrm>
          <a:prstGeom prst="roundRect">
            <a:avLst>
              <a:gd name="adj" fmla="val 12052"/>
            </a:avLst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921" tIns="44960" rIns="89921" bIns="44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36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3600" b="1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생협</a:t>
            </a:r>
            <a:r>
              <a:rPr lang="en-US" altLang="ko-KR" sz="36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ko-KR" altLang="en-US" sz="3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8438" name="Picture 6" descr="https://cdn.inews.ewha.ac.kr/news/photo/202303/70852_41557_3343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94"/>
          <a:stretch/>
        </p:blipFill>
        <p:spPr bwMode="auto">
          <a:xfrm>
            <a:off x="0" y="4181643"/>
            <a:ext cx="4252279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40" name="Picture 8" descr="27인치 카드전용 : 키오스크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047" b="95878" l="10000" r="90000">
                        <a14:foregroundMark x1="41200" y1="58602" x2="58600" y2="523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699" y="3116179"/>
            <a:ext cx="5323410" cy="5940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모서리가 둥근 직사각형 20"/>
          <p:cNvSpPr/>
          <p:nvPr/>
        </p:nvSpPr>
        <p:spPr>
          <a:xfrm>
            <a:off x="255889" y="9021247"/>
            <a:ext cx="5226266" cy="1220861"/>
          </a:xfrm>
          <a:prstGeom prst="roundRect">
            <a:avLst>
              <a:gd name="adj" fmla="val 12052"/>
            </a:avLst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921" tIns="44960" rIns="89921" bIns="44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</a:pPr>
            <a:r>
              <a:rPr lang="ko-KR" altLang="en-US" sz="18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미션</a:t>
            </a:r>
            <a:r>
              <a:rPr lang="en-US" altLang="ko-KR" sz="18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8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화여니가</a:t>
            </a:r>
            <a:r>
              <a:rPr lang="ko-KR" altLang="en-US" sz="1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원하는 음식의 바코드 인식</a:t>
            </a:r>
            <a:endParaRPr lang="en-US" altLang="ko-KR" sz="18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8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미니게임</a:t>
            </a:r>
            <a:r>
              <a:rPr lang="en-US" altLang="ko-KR" sz="18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테이블에 </a:t>
            </a:r>
            <a:r>
              <a:rPr lang="ko-KR" altLang="en-US" sz="18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화여니가</a:t>
            </a:r>
            <a:r>
              <a:rPr lang="ko-KR" altLang="en-US" sz="1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산 음식 올려놓기 </a:t>
            </a:r>
            <a:r>
              <a:rPr lang="en-US" altLang="ko-KR" sz="1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(AR)</a:t>
            </a:r>
            <a:endParaRPr lang="en-US" altLang="ko-KR" sz="180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1085850" y="6475250"/>
            <a:ext cx="3865010" cy="1432713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921" tIns="44960" rIns="89921" bIns="44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나눔손글씨 왼손잡이도 예뻐" panose="02000503000000000000" pitchFamily="2" charset="-127"/>
                <a:ea typeface="나눔손글씨 왼손잡이도 예뻐" panose="02000503000000000000" pitchFamily="2" charset="-127"/>
              </a:rPr>
              <a:t>~~~</a:t>
            </a:r>
            <a:r>
              <a:rPr lang="ko-KR" altLang="en-US" sz="2800" dirty="0" smtClean="0">
                <a:solidFill>
                  <a:schemeClr val="tx1"/>
                </a:solidFill>
                <a:latin typeface="나눔손글씨 왼손잡이도 예뻐" panose="02000503000000000000" pitchFamily="2" charset="-127"/>
                <a:ea typeface="나눔손글씨 왼손잡이도 예뻐" panose="02000503000000000000" pitchFamily="2" charset="-127"/>
              </a:rPr>
              <a:t>     </a:t>
            </a:r>
            <a:endParaRPr lang="en-US" altLang="ko-KR" sz="2800" dirty="0" smtClean="0">
              <a:solidFill>
                <a:schemeClr val="tx1"/>
              </a:solidFill>
              <a:latin typeface="나눔손글씨 왼손잡이도 예뻐" panose="02000503000000000000" pitchFamily="2" charset="-127"/>
              <a:ea typeface="나눔손글씨 왼손잡이도 예뻐" panose="02000503000000000000" pitchFamily="2" charset="-127"/>
            </a:endParaRPr>
          </a:p>
        </p:txBody>
      </p:sp>
      <p:pic>
        <p:nvPicPr>
          <p:cNvPr id="28" name="Picture 2" descr="Cat (2) (Gray Tabby) (ANIMATED) (FUR) Model 3D - TurboSquid 1326751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000" b="98333" l="10000" r="90000">
                        <a14:backgroundMark x1="33333" y1="87000" x2="32333" y2="90667"/>
                        <a14:backgroundMark x1="22667" y1="89000" x2="27667" y2="87667"/>
                        <a14:backgroundMark x1="24333" y1="87000" x2="27000" y2="88000"/>
                        <a14:backgroundMark x1="37667" y1="85333" x2="35333" y2="85333"/>
                        <a14:backgroundMark x1="24333" y1="86667" x2="29667" y2="87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46761"/>
          <a:stretch/>
        </p:blipFill>
        <p:spPr bwMode="auto">
          <a:xfrm>
            <a:off x="3481115" y="6897194"/>
            <a:ext cx="1898550" cy="1010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849447" y="9909674"/>
            <a:ext cx="4955841" cy="3540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mtClean="0">
                <a:hlinkClick r:id="rId7"/>
              </a:rPr>
              <a:t>https://www.youtube.com/watch?v=8YVgOFVrEeU</a:t>
            </a:r>
            <a:r>
              <a:rPr lang="ko-KR" altLang="en-US" smtClean="0"/>
              <a:t>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97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모서리가 둥근 직사각형 14"/>
          <p:cNvSpPr/>
          <p:nvPr/>
        </p:nvSpPr>
        <p:spPr>
          <a:xfrm>
            <a:off x="425234" y="407267"/>
            <a:ext cx="4887576" cy="1220861"/>
          </a:xfrm>
          <a:prstGeom prst="roundRect">
            <a:avLst>
              <a:gd name="adj" fmla="val 12052"/>
            </a:avLst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921" tIns="44960" rIns="89921" bIns="44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36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&lt;1</a:t>
            </a:r>
            <a:r>
              <a:rPr lang="ko-KR" altLang="en-US" sz="36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층 야외</a:t>
            </a:r>
            <a:r>
              <a:rPr lang="en-US" altLang="ko-KR" sz="36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ko-KR" altLang="en-US" sz="3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8438" name="Picture 6" descr="https://cdn.inews.ewha.ac.kr/news/photo/202303/70852_41557_3343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94"/>
          <a:stretch/>
        </p:blipFill>
        <p:spPr bwMode="auto">
          <a:xfrm>
            <a:off x="0" y="4181643"/>
            <a:ext cx="4252279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40" name="Picture 8" descr="27인치 카드전용 : 키오스크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047" b="95878" l="10000" r="90000">
                        <a14:foregroundMark x1="41200" y1="58602" x2="58600" y2="523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699" y="3116179"/>
            <a:ext cx="5323410" cy="5940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모서리가 둥근 직사각형 20"/>
          <p:cNvSpPr/>
          <p:nvPr/>
        </p:nvSpPr>
        <p:spPr>
          <a:xfrm>
            <a:off x="255889" y="9021247"/>
            <a:ext cx="5226266" cy="1220861"/>
          </a:xfrm>
          <a:prstGeom prst="roundRect">
            <a:avLst>
              <a:gd name="adj" fmla="val 12052"/>
            </a:avLst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921" tIns="44960" rIns="89921" bIns="44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</a:pPr>
            <a:r>
              <a:rPr lang="ko-KR" altLang="en-US" sz="18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미션</a:t>
            </a:r>
            <a:r>
              <a:rPr lang="en-US" altLang="ko-KR" sz="18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???</a:t>
            </a:r>
          </a:p>
          <a:p>
            <a:pPr>
              <a:lnSpc>
                <a:spcPct val="120000"/>
              </a:lnSpc>
            </a:pPr>
            <a:r>
              <a:rPr lang="ko-KR" altLang="en-US" sz="18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미니게임</a:t>
            </a:r>
            <a:r>
              <a:rPr lang="en-US" altLang="ko-KR" sz="18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</a:t>
            </a:r>
            <a:r>
              <a:rPr lang="en-US" altLang="ko-KR" sz="1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물방울</a:t>
            </a:r>
            <a:r>
              <a:rPr lang="en-US" altLang="ko-KR" sz="1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피하기 게임 </a:t>
            </a:r>
            <a:r>
              <a:rPr lang="en-US" altLang="ko-KR" sz="1800" i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800" i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고양이 밥 담기 게임 우려먹기 가능</a:t>
            </a:r>
            <a:r>
              <a:rPr lang="en-US" altLang="ko-KR" sz="1800" i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  <p:sp>
        <p:nvSpPr>
          <p:cNvPr id="27" name="모서리가 둥근 직사각형 26"/>
          <p:cNvSpPr/>
          <p:nvPr/>
        </p:nvSpPr>
        <p:spPr>
          <a:xfrm>
            <a:off x="1085850" y="6475250"/>
            <a:ext cx="3865010" cy="1432713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921" tIns="44960" rIns="89921" bIns="44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나눔손글씨 왼손잡이도 예뻐" panose="02000503000000000000" pitchFamily="2" charset="-127"/>
                <a:ea typeface="나눔손글씨 왼손잡이도 예뻐" panose="02000503000000000000" pitchFamily="2" charset="-127"/>
              </a:rPr>
              <a:t>~~~</a:t>
            </a:r>
            <a:r>
              <a:rPr lang="ko-KR" altLang="en-US" sz="2800" dirty="0" smtClean="0">
                <a:solidFill>
                  <a:schemeClr val="tx1"/>
                </a:solidFill>
                <a:latin typeface="나눔손글씨 왼손잡이도 예뻐" panose="02000503000000000000" pitchFamily="2" charset="-127"/>
                <a:ea typeface="나눔손글씨 왼손잡이도 예뻐" panose="02000503000000000000" pitchFamily="2" charset="-127"/>
              </a:rPr>
              <a:t>     </a:t>
            </a:r>
            <a:endParaRPr lang="en-US" altLang="ko-KR" sz="2800" dirty="0" smtClean="0">
              <a:solidFill>
                <a:schemeClr val="tx1"/>
              </a:solidFill>
              <a:latin typeface="나눔손글씨 왼손잡이도 예뻐" panose="02000503000000000000" pitchFamily="2" charset="-127"/>
              <a:ea typeface="나눔손글씨 왼손잡이도 예뻐" panose="02000503000000000000" pitchFamily="2" charset="-127"/>
            </a:endParaRPr>
          </a:p>
        </p:txBody>
      </p:sp>
      <p:pic>
        <p:nvPicPr>
          <p:cNvPr id="28" name="Picture 2" descr="Cat (2) (Gray Tabby) (ANIMATED) (FUR) Model 3D - TurboSquid 1326751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000" b="98333" l="10000" r="90000">
                        <a14:backgroundMark x1="33333" y1="87000" x2="32333" y2="90667"/>
                        <a14:backgroundMark x1="22667" y1="89000" x2="27667" y2="87667"/>
                        <a14:backgroundMark x1="24333" y1="87000" x2="27000" y2="88000"/>
                        <a14:backgroundMark x1="37667" y1="85333" x2="35333" y2="85333"/>
                        <a14:backgroundMark x1="24333" y1="86667" x2="29667" y2="87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46761"/>
          <a:stretch/>
        </p:blipFill>
        <p:spPr bwMode="auto">
          <a:xfrm>
            <a:off x="3481115" y="6897194"/>
            <a:ext cx="1898550" cy="1010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8737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이화여자대학교 컴퓨터공학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7" y="4987925"/>
            <a:ext cx="5643033" cy="423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모서리가 둥근 직사각형 3"/>
          <p:cNvSpPr/>
          <p:nvPr/>
        </p:nvSpPr>
        <p:spPr>
          <a:xfrm>
            <a:off x="227469" y="1353420"/>
            <a:ext cx="5205027" cy="222798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921" tIns="44960" rIns="89921" bIns="44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3200" dirty="0" smtClean="0">
                <a:solidFill>
                  <a:schemeClr val="tx1"/>
                </a:solidFill>
                <a:latin typeface="나눔손글씨 왼손잡이도 예뻐" panose="02000503000000000000" pitchFamily="2" charset="-127"/>
                <a:ea typeface="나눔손글씨 왼손잡이도 예뻐" panose="02000503000000000000" pitchFamily="2" charset="-127"/>
              </a:rPr>
              <a:t>나 이대 공대생 </a:t>
            </a:r>
            <a:r>
              <a:rPr lang="en-US" altLang="ko-KR" sz="3200" dirty="0" smtClean="0">
                <a:solidFill>
                  <a:schemeClr val="tx1"/>
                </a:solidFill>
                <a:latin typeface="나눔손글씨 왼손잡이도 예뻐" panose="02000503000000000000" pitchFamily="2" charset="-127"/>
                <a:ea typeface="나눔손글씨 왼손잡이도 예뻐" panose="02000503000000000000" pitchFamily="2" charset="-127"/>
              </a:rPr>
              <a:t>OOO.</a:t>
            </a:r>
            <a:endParaRPr lang="en-US" altLang="ko-KR" sz="3200" dirty="0">
              <a:solidFill>
                <a:schemeClr val="tx1"/>
              </a:solidFill>
              <a:latin typeface="나눔손글씨 왼손잡이도 예뻐" panose="02000503000000000000" pitchFamily="2" charset="-127"/>
              <a:ea typeface="나눔손글씨 왼손잡이도 예뻐" panose="02000503000000000000" pitchFamily="2" charset="-127"/>
            </a:endParaRPr>
          </a:p>
          <a:p>
            <a:pPr algn="ctr"/>
            <a:r>
              <a:rPr lang="ko-KR" altLang="en-US" sz="3200" dirty="0" smtClean="0">
                <a:solidFill>
                  <a:schemeClr val="tx1"/>
                </a:solidFill>
                <a:latin typeface="나눔손글씨 왼손잡이도 예뻐" panose="02000503000000000000" pitchFamily="2" charset="-127"/>
                <a:ea typeface="나눔손글씨 왼손잡이도 예뻐" panose="02000503000000000000" pitchFamily="2" charset="-127"/>
              </a:rPr>
              <a:t>수업까지 시간이 꽤나 남았다</a:t>
            </a:r>
            <a:r>
              <a:rPr lang="en-US" altLang="ko-KR" sz="3200" dirty="0" smtClean="0">
                <a:solidFill>
                  <a:schemeClr val="tx1"/>
                </a:solidFill>
                <a:latin typeface="나눔손글씨 왼손잡이도 예뻐" panose="02000503000000000000" pitchFamily="2" charset="-127"/>
                <a:ea typeface="나눔손글씨 왼손잡이도 예뻐" panose="02000503000000000000" pitchFamily="2" charset="-127"/>
              </a:rPr>
              <a:t>.</a:t>
            </a:r>
            <a:r>
              <a:rPr lang="ko-KR" altLang="en-US" sz="3200" dirty="0" smtClean="0">
                <a:solidFill>
                  <a:schemeClr val="tx1"/>
                </a:solidFill>
                <a:latin typeface="나눔손글씨 왼손잡이도 예뻐" panose="02000503000000000000" pitchFamily="2" charset="-127"/>
                <a:ea typeface="나눔손글씨 왼손잡이도 예뻐" panose="02000503000000000000" pitchFamily="2" charset="-127"/>
              </a:rPr>
              <a:t> </a:t>
            </a:r>
            <a:endParaRPr lang="en-US" altLang="ko-KR" sz="3200" dirty="0" smtClean="0">
              <a:solidFill>
                <a:schemeClr val="tx1"/>
              </a:solidFill>
              <a:latin typeface="나눔손글씨 왼손잡이도 예뻐" panose="02000503000000000000" pitchFamily="2" charset="-127"/>
              <a:ea typeface="나눔손글씨 왼손잡이도 예뻐" panose="02000503000000000000" pitchFamily="2" charset="-127"/>
            </a:endParaRPr>
          </a:p>
          <a:p>
            <a:pPr algn="ctr"/>
            <a:r>
              <a:rPr lang="ko-KR" altLang="en-US" sz="3200" dirty="0" smtClean="0">
                <a:solidFill>
                  <a:schemeClr val="tx1"/>
                </a:solidFill>
                <a:latin typeface="나눔손글씨 왼손잡이도 예뻐" panose="02000503000000000000" pitchFamily="2" charset="-127"/>
                <a:ea typeface="나눔손글씨 왼손잡이도 예뻐" panose="02000503000000000000" pitchFamily="2" charset="-127"/>
              </a:rPr>
              <a:t>너무 피곤하니 공대 쪽문 쪽에 있는 스타벅스에서 커피 한 잔 </a:t>
            </a:r>
            <a:r>
              <a:rPr lang="ko-KR" altLang="en-US" sz="3200" dirty="0" err="1" smtClean="0">
                <a:solidFill>
                  <a:schemeClr val="tx1"/>
                </a:solidFill>
                <a:latin typeface="나눔손글씨 왼손잡이도 예뻐" panose="02000503000000000000" pitchFamily="2" charset="-127"/>
                <a:ea typeface="나눔손글씨 왼손잡이도 예뻐" panose="02000503000000000000" pitchFamily="2" charset="-127"/>
              </a:rPr>
              <a:t>사와야겠다</a:t>
            </a:r>
            <a:r>
              <a:rPr lang="en-US" altLang="ko-KR" sz="3200" dirty="0" smtClean="0">
                <a:solidFill>
                  <a:schemeClr val="tx1"/>
                </a:solidFill>
                <a:latin typeface="나눔손글씨 왼손잡이도 예뻐" panose="02000503000000000000" pitchFamily="2" charset="-127"/>
                <a:ea typeface="나눔손글씨 왼손잡이도 예뻐" panose="02000503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2657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425234" y="1539381"/>
            <a:ext cx="4887576" cy="1220861"/>
          </a:xfrm>
          <a:prstGeom prst="roundRect">
            <a:avLst>
              <a:gd name="adj" fmla="val 1205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921" tIns="44960" rIns="89921" bIns="44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673" b="1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아산공학관</a:t>
            </a:r>
            <a:r>
              <a:rPr lang="ko-KR" altLang="en-US" sz="1673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673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673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층에 있는 쪽문으로 이동한 후</a:t>
            </a:r>
            <a:r>
              <a:rPr lang="en-US" altLang="ko-KR" sz="1673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pPr algn="ctr">
              <a:lnSpc>
                <a:spcPct val="120000"/>
              </a:lnSpc>
            </a:pPr>
            <a:r>
              <a:rPr lang="ko-KR" altLang="en-US" sz="1673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카메라 모드에서 </a:t>
            </a:r>
            <a:r>
              <a:rPr lang="ko-KR" altLang="en-US" sz="1673" b="1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아산공학관</a:t>
            </a:r>
            <a:r>
              <a:rPr lang="ko-KR" altLang="en-US" sz="1673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현판을 찍으세요</a:t>
            </a:r>
            <a:r>
              <a:rPr lang="en-US" altLang="ko-KR" sz="1673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673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Picture 6" descr="이화여자대학교탐방기2 : 네이버 블로그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64" t="20914" r="24674" b="57581"/>
          <a:stretch/>
        </p:blipFill>
        <p:spPr bwMode="auto">
          <a:xfrm>
            <a:off x="1426319" y="5608090"/>
            <a:ext cx="2894943" cy="1206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카메라 초점 - 무료 전자개 아이콘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533" y="5012502"/>
            <a:ext cx="2420181" cy="2420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순서도: 저장 데이터 8">
            <a:extLst>
              <a:ext uri="{FF2B5EF4-FFF2-40B4-BE49-F238E27FC236}">
                <a16:creationId xmlns:a16="http://schemas.microsoft.com/office/drawing/2014/main" id="{CC36649D-9478-46D0-A452-C649769A4D1B}"/>
              </a:ext>
            </a:extLst>
          </p:cNvPr>
          <p:cNvSpPr/>
          <p:nvPr/>
        </p:nvSpPr>
        <p:spPr>
          <a:xfrm rot="18993854" flipH="1">
            <a:off x="-281869" y="7177156"/>
            <a:ext cx="1468643" cy="1963686"/>
          </a:xfrm>
          <a:prstGeom prst="flowChartOnlineStorage">
            <a:avLst/>
          </a:prstGeom>
          <a:solidFill>
            <a:schemeClr val="accent6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순서도: 저장 데이터 9">
            <a:extLst>
              <a:ext uri="{FF2B5EF4-FFF2-40B4-BE49-F238E27FC236}">
                <a16:creationId xmlns:a16="http://schemas.microsoft.com/office/drawing/2014/main" id="{BEF66B1F-7276-4E3B-BCDE-3F8768DBE3AB}"/>
              </a:ext>
            </a:extLst>
          </p:cNvPr>
          <p:cNvSpPr/>
          <p:nvPr/>
        </p:nvSpPr>
        <p:spPr>
          <a:xfrm rot="18993854" flipH="1">
            <a:off x="78943" y="6989370"/>
            <a:ext cx="1319355" cy="1764077"/>
          </a:xfrm>
          <a:prstGeom prst="flowChartOnlineStorage">
            <a:avLst/>
          </a:prstGeom>
          <a:solidFill>
            <a:schemeClr val="bg1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자유형: 도형 9">
            <a:extLst>
              <a:ext uri="{FF2B5EF4-FFF2-40B4-BE49-F238E27FC236}">
                <a16:creationId xmlns:a16="http://schemas.microsoft.com/office/drawing/2014/main" id="{789459BC-A0B4-44D9-B925-DCCF1BED9346}"/>
              </a:ext>
            </a:extLst>
          </p:cNvPr>
          <p:cNvSpPr/>
          <p:nvPr/>
        </p:nvSpPr>
        <p:spPr>
          <a:xfrm>
            <a:off x="53994" y="5358195"/>
            <a:ext cx="1384623" cy="3165345"/>
          </a:xfrm>
          <a:custGeom>
            <a:avLst/>
            <a:gdLst>
              <a:gd name="connsiteX0" fmla="*/ 890857 w 890857"/>
              <a:gd name="connsiteY0" fmla="*/ 0 h 2036561"/>
              <a:gd name="connsiteX1" fmla="*/ 890857 w 890857"/>
              <a:gd name="connsiteY1" fmla="*/ 1845596 h 2036561"/>
              <a:gd name="connsiteX2" fmla="*/ 851294 w 890857"/>
              <a:gd name="connsiteY2" fmla="*/ 1880437 h 2036561"/>
              <a:gd name="connsiteX3" fmla="*/ 301225 w 890857"/>
              <a:gd name="connsiteY3" fmla="*/ 2027033 h 2036561"/>
              <a:gd name="connsiteX4" fmla="*/ 2775 w 890857"/>
              <a:gd name="connsiteY4" fmla="*/ 1468233 h 2036561"/>
              <a:gd name="connsiteX5" fmla="*/ 167875 w 890857"/>
              <a:gd name="connsiteY5" fmla="*/ 1207883 h 2036561"/>
              <a:gd name="connsiteX6" fmla="*/ 428225 w 890857"/>
              <a:gd name="connsiteY6" fmla="*/ 858633 h 2036561"/>
              <a:gd name="connsiteX7" fmla="*/ 479025 w 890857"/>
              <a:gd name="connsiteY7" fmla="*/ 566533 h 2036561"/>
              <a:gd name="connsiteX8" fmla="*/ 542525 w 890857"/>
              <a:gd name="connsiteY8" fmla="*/ 217283 h 2036561"/>
              <a:gd name="connsiteX9" fmla="*/ 867268 w 890857"/>
              <a:gd name="connsiteY9" fmla="*/ 4756 h 2036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90857" h="2036561">
                <a:moveTo>
                  <a:pt x="890857" y="0"/>
                </a:moveTo>
                <a:lnTo>
                  <a:pt x="890857" y="1845596"/>
                </a:lnTo>
                <a:lnTo>
                  <a:pt x="851294" y="1880437"/>
                </a:lnTo>
                <a:cubicBezTo>
                  <a:pt x="666152" y="2017707"/>
                  <a:pt x="427432" y="2057196"/>
                  <a:pt x="301225" y="2027033"/>
                </a:cubicBezTo>
                <a:cubicBezTo>
                  <a:pt x="132950" y="1986816"/>
                  <a:pt x="25000" y="1604758"/>
                  <a:pt x="2775" y="1468233"/>
                </a:cubicBezTo>
                <a:cubicBezTo>
                  <a:pt x="-19450" y="1331708"/>
                  <a:pt x="96967" y="1309483"/>
                  <a:pt x="167875" y="1207883"/>
                </a:cubicBezTo>
                <a:cubicBezTo>
                  <a:pt x="238783" y="1106283"/>
                  <a:pt x="376367" y="965525"/>
                  <a:pt x="428225" y="858633"/>
                </a:cubicBezTo>
                <a:cubicBezTo>
                  <a:pt x="480083" y="751741"/>
                  <a:pt x="459975" y="673425"/>
                  <a:pt x="479025" y="566533"/>
                </a:cubicBezTo>
                <a:cubicBezTo>
                  <a:pt x="498075" y="459641"/>
                  <a:pt x="458917" y="312533"/>
                  <a:pt x="542525" y="217283"/>
                </a:cubicBezTo>
                <a:cubicBezTo>
                  <a:pt x="605231" y="145846"/>
                  <a:pt x="744733" y="41070"/>
                  <a:pt x="867268" y="4756"/>
                </a:cubicBezTo>
                <a:close/>
              </a:path>
            </a:pathLst>
          </a:custGeom>
          <a:solidFill>
            <a:srgbClr val="FED3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순서도: 저장 데이터 12">
            <a:extLst>
              <a:ext uri="{FF2B5EF4-FFF2-40B4-BE49-F238E27FC236}">
                <a16:creationId xmlns:a16="http://schemas.microsoft.com/office/drawing/2014/main" id="{C6EDB414-0548-4FEB-BD8C-2EEF5D3DAED1}"/>
              </a:ext>
            </a:extLst>
          </p:cNvPr>
          <p:cNvSpPr/>
          <p:nvPr/>
        </p:nvSpPr>
        <p:spPr>
          <a:xfrm rot="18993854">
            <a:off x="-378299" y="7289905"/>
            <a:ext cx="1607067" cy="1764077"/>
          </a:xfrm>
          <a:prstGeom prst="flowChartOnlineStorage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4" name="순서도: 저장 데이터 13">
            <a:extLst>
              <a:ext uri="{FF2B5EF4-FFF2-40B4-BE49-F238E27FC236}">
                <a16:creationId xmlns:a16="http://schemas.microsoft.com/office/drawing/2014/main" id="{FF883AF8-6D77-4BFC-9198-759A362AC17D}"/>
              </a:ext>
            </a:extLst>
          </p:cNvPr>
          <p:cNvSpPr/>
          <p:nvPr/>
        </p:nvSpPr>
        <p:spPr>
          <a:xfrm rot="18993854">
            <a:off x="-759021" y="7462501"/>
            <a:ext cx="1816561" cy="1994039"/>
          </a:xfrm>
          <a:prstGeom prst="flowChartOnlineStorage">
            <a:avLst/>
          </a:prstGeom>
          <a:solidFill>
            <a:srgbClr val="227F54"/>
          </a:solidFill>
          <a:ln w="19050">
            <a:solidFill>
              <a:srgbClr val="227F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사각형: 둥근 모서리 5">
            <a:extLst>
              <a:ext uri="{FF2B5EF4-FFF2-40B4-BE49-F238E27FC236}">
                <a16:creationId xmlns:a16="http://schemas.microsoft.com/office/drawing/2014/main" id="{0C3C0486-B576-4177-BDCA-78521EA5882E}"/>
              </a:ext>
            </a:extLst>
          </p:cNvPr>
          <p:cNvSpPr/>
          <p:nvPr/>
        </p:nvSpPr>
        <p:spPr>
          <a:xfrm>
            <a:off x="1496096" y="3524249"/>
            <a:ext cx="2753572" cy="5838969"/>
          </a:xfrm>
          <a:prstGeom prst="roundRect">
            <a:avLst>
              <a:gd name="adj" fmla="val 6495"/>
            </a:avLst>
          </a:prstGeom>
          <a:noFill/>
          <a:ln w="1016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AE732A5-6568-A6DA-4AAC-796C606732BB}"/>
              </a:ext>
            </a:extLst>
          </p:cNvPr>
          <p:cNvGrpSpPr/>
          <p:nvPr/>
        </p:nvGrpSpPr>
        <p:grpSpPr>
          <a:xfrm>
            <a:off x="810392" y="4551643"/>
            <a:ext cx="3970251" cy="2777262"/>
            <a:chOff x="505593" y="1490248"/>
            <a:chExt cx="3970251" cy="2777262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6A9E7D13-98B7-6FBF-9FF8-1F4A2511D710}"/>
                </a:ext>
              </a:extLst>
            </p:cNvPr>
            <p:cNvGrpSpPr/>
            <p:nvPr/>
          </p:nvGrpSpPr>
          <p:grpSpPr>
            <a:xfrm>
              <a:off x="3758889" y="1490248"/>
              <a:ext cx="716955" cy="2777262"/>
              <a:chOff x="3758889" y="1490248"/>
              <a:chExt cx="716955" cy="2777262"/>
            </a:xfrm>
          </p:grpSpPr>
          <p:sp>
            <p:nvSpPr>
              <p:cNvPr id="22" name="자유형: 도형 21">
                <a:extLst>
                  <a:ext uri="{FF2B5EF4-FFF2-40B4-BE49-F238E27FC236}">
                    <a16:creationId xmlns:a16="http://schemas.microsoft.com/office/drawing/2014/main" id="{1F0029D9-1765-4190-80D3-2B44FF69FBD4}"/>
                  </a:ext>
                </a:extLst>
              </p:cNvPr>
              <p:cNvSpPr/>
              <p:nvPr/>
            </p:nvSpPr>
            <p:spPr>
              <a:xfrm>
                <a:off x="3992025" y="3722361"/>
                <a:ext cx="483819" cy="545149"/>
              </a:xfrm>
              <a:custGeom>
                <a:avLst/>
                <a:gdLst>
                  <a:gd name="connsiteX0" fmla="*/ 0 w 311286"/>
                  <a:gd name="connsiteY0" fmla="*/ 0 h 350745"/>
                  <a:gd name="connsiteX1" fmla="*/ 71983 w 311286"/>
                  <a:gd name="connsiteY1" fmla="*/ 19522 h 350745"/>
                  <a:gd name="connsiteX2" fmla="*/ 144214 w 311286"/>
                  <a:gd name="connsiteY2" fmla="*/ 43037 h 350745"/>
                  <a:gd name="connsiteX3" fmla="*/ 296614 w 311286"/>
                  <a:gd name="connsiteY3" fmla="*/ 150987 h 350745"/>
                  <a:gd name="connsiteX4" fmla="*/ 258514 w 311286"/>
                  <a:gd name="connsiteY4" fmla="*/ 252587 h 350745"/>
                  <a:gd name="connsiteX5" fmla="*/ 73967 w 311286"/>
                  <a:gd name="connsiteY5" fmla="*/ 331169 h 350745"/>
                  <a:gd name="connsiteX6" fmla="*/ 0 w 311286"/>
                  <a:gd name="connsiteY6" fmla="*/ 350745 h 350745"/>
                  <a:gd name="connsiteX0" fmla="*/ 0 w 311286"/>
                  <a:gd name="connsiteY0" fmla="*/ 0 h 350745"/>
                  <a:gd name="connsiteX1" fmla="*/ 71983 w 311286"/>
                  <a:gd name="connsiteY1" fmla="*/ 19522 h 350745"/>
                  <a:gd name="connsiteX2" fmla="*/ 144214 w 311286"/>
                  <a:gd name="connsiteY2" fmla="*/ 43037 h 350745"/>
                  <a:gd name="connsiteX3" fmla="*/ 296614 w 311286"/>
                  <a:gd name="connsiteY3" fmla="*/ 150987 h 350745"/>
                  <a:gd name="connsiteX4" fmla="*/ 258514 w 311286"/>
                  <a:gd name="connsiteY4" fmla="*/ 290687 h 350745"/>
                  <a:gd name="connsiteX5" fmla="*/ 73967 w 311286"/>
                  <a:gd name="connsiteY5" fmla="*/ 331169 h 350745"/>
                  <a:gd name="connsiteX6" fmla="*/ 0 w 311286"/>
                  <a:gd name="connsiteY6" fmla="*/ 350745 h 350745"/>
                  <a:gd name="connsiteX7" fmla="*/ 0 w 311286"/>
                  <a:gd name="connsiteY7" fmla="*/ 0 h 350745"/>
                  <a:gd name="connsiteX0" fmla="*/ 0 w 311286"/>
                  <a:gd name="connsiteY0" fmla="*/ 0 h 350745"/>
                  <a:gd name="connsiteX1" fmla="*/ 71983 w 311286"/>
                  <a:gd name="connsiteY1" fmla="*/ 19522 h 350745"/>
                  <a:gd name="connsiteX2" fmla="*/ 144214 w 311286"/>
                  <a:gd name="connsiteY2" fmla="*/ 43037 h 350745"/>
                  <a:gd name="connsiteX3" fmla="*/ 296614 w 311286"/>
                  <a:gd name="connsiteY3" fmla="*/ 150987 h 350745"/>
                  <a:gd name="connsiteX4" fmla="*/ 258514 w 311286"/>
                  <a:gd name="connsiteY4" fmla="*/ 290687 h 350745"/>
                  <a:gd name="connsiteX5" fmla="*/ 73967 w 311286"/>
                  <a:gd name="connsiteY5" fmla="*/ 340694 h 350745"/>
                  <a:gd name="connsiteX6" fmla="*/ 0 w 311286"/>
                  <a:gd name="connsiteY6" fmla="*/ 350745 h 350745"/>
                  <a:gd name="connsiteX7" fmla="*/ 0 w 311286"/>
                  <a:gd name="connsiteY7" fmla="*/ 0 h 350745"/>
                  <a:gd name="connsiteX0" fmla="*/ 0 w 311286"/>
                  <a:gd name="connsiteY0" fmla="*/ 0 h 350745"/>
                  <a:gd name="connsiteX1" fmla="*/ 71983 w 311286"/>
                  <a:gd name="connsiteY1" fmla="*/ 19522 h 350745"/>
                  <a:gd name="connsiteX2" fmla="*/ 144214 w 311286"/>
                  <a:gd name="connsiteY2" fmla="*/ 43037 h 350745"/>
                  <a:gd name="connsiteX3" fmla="*/ 296614 w 311286"/>
                  <a:gd name="connsiteY3" fmla="*/ 150987 h 350745"/>
                  <a:gd name="connsiteX4" fmla="*/ 258514 w 311286"/>
                  <a:gd name="connsiteY4" fmla="*/ 290687 h 350745"/>
                  <a:gd name="connsiteX5" fmla="*/ 73967 w 311286"/>
                  <a:gd name="connsiteY5" fmla="*/ 340694 h 350745"/>
                  <a:gd name="connsiteX6" fmla="*/ 0 w 311286"/>
                  <a:gd name="connsiteY6" fmla="*/ 350745 h 350745"/>
                  <a:gd name="connsiteX7" fmla="*/ 0 w 311286"/>
                  <a:gd name="connsiteY7" fmla="*/ 0 h 350745"/>
                  <a:gd name="connsiteX0" fmla="*/ 0 w 311286"/>
                  <a:gd name="connsiteY0" fmla="*/ 0 h 350745"/>
                  <a:gd name="connsiteX1" fmla="*/ 71983 w 311286"/>
                  <a:gd name="connsiteY1" fmla="*/ 19522 h 350745"/>
                  <a:gd name="connsiteX2" fmla="*/ 144214 w 311286"/>
                  <a:gd name="connsiteY2" fmla="*/ 43037 h 350745"/>
                  <a:gd name="connsiteX3" fmla="*/ 296614 w 311286"/>
                  <a:gd name="connsiteY3" fmla="*/ 150987 h 350745"/>
                  <a:gd name="connsiteX4" fmla="*/ 258514 w 311286"/>
                  <a:gd name="connsiteY4" fmla="*/ 290687 h 350745"/>
                  <a:gd name="connsiteX5" fmla="*/ 73967 w 311286"/>
                  <a:gd name="connsiteY5" fmla="*/ 340694 h 350745"/>
                  <a:gd name="connsiteX6" fmla="*/ 0 w 311286"/>
                  <a:gd name="connsiteY6" fmla="*/ 350745 h 350745"/>
                  <a:gd name="connsiteX7" fmla="*/ 0 w 311286"/>
                  <a:gd name="connsiteY7" fmla="*/ 0 h 350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1286" h="350745">
                    <a:moveTo>
                      <a:pt x="0" y="0"/>
                    </a:moveTo>
                    <a:lnTo>
                      <a:pt x="71983" y="19522"/>
                    </a:lnTo>
                    <a:cubicBezTo>
                      <a:pt x="100095" y="28287"/>
                      <a:pt x="125429" y="36952"/>
                      <a:pt x="144214" y="43037"/>
                    </a:cubicBezTo>
                    <a:cubicBezTo>
                      <a:pt x="219356" y="67379"/>
                      <a:pt x="277564" y="109712"/>
                      <a:pt x="296614" y="150987"/>
                    </a:cubicBezTo>
                    <a:cubicBezTo>
                      <a:pt x="315664" y="192262"/>
                      <a:pt x="327306" y="256820"/>
                      <a:pt x="258514" y="290687"/>
                    </a:cubicBezTo>
                    <a:cubicBezTo>
                      <a:pt x="214593" y="326671"/>
                      <a:pt x="159031" y="333550"/>
                      <a:pt x="73967" y="340694"/>
                    </a:cubicBezTo>
                    <a:lnTo>
                      <a:pt x="0" y="35074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ED3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1CADB90F-0B2A-427E-9CC1-8F8B116143AC}"/>
                  </a:ext>
                </a:extLst>
              </p:cNvPr>
              <p:cNvGrpSpPr/>
              <p:nvPr/>
            </p:nvGrpSpPr>
            <p:grpSpPr>
              <a:xfrm rot="1441196">
                <a:off x="3775001" y="2776012"/>
                <a:ext cx="660503" cy="908470"/>
                <a:chOff x="7981395" y="3347423"/>
                <a:chExt cx="424963" cy="584503"/>
              </a:xfrm>
            </p:grpSpPr>
            <p:sp>
              <p:nvSpPr>
                <p:cNvPr id="33" name="자유형: 도형 19">
                  <a:extLst>
                    <a:ext uri="{FF2B5EF4-FFF2-40B4-BE49-F238E27FC236}">
                      <a16:creationId xmlns:a16="http://schemas.microsoft.com/office/drawing/2014/main" id="{F5C6A41B-0C9A-4434-B190-731F005833FB}"/>
                    </a:ext>
                  </a:extLst>
                </p:cNvPr>
                <p:cNvSpPr/>
                <p:nvPr/>
              </p:nvSpPr>
              <p:spPr>
                <a:xfrm>
                  <a:off x="8038508" y="3377934"/>
                  <a:ext cx="128062" cy="251872"/>
                </a:xfrm>
                <a:custGeom>
                  <a:avLst/>
                  <a:gdLst>
                    <a:gd name="connsiteX0" fmla="*/ 98764 w 128062"/>
                    <a:gd name="connsiteY0" fmla="*/ 0 h 251872"/>
                    <a:gd name="connsiteX1" fmla="*/ 113167 w 128062"/>
                    <a:gd name="connsiteY1" fmla="*/ 46164 h 251872"/>
                    <a:gd name="connsiteX2" fmla="*/ 125073 w 128062"/>
                    <a:gd name="connsiteY2" fmla="*/ 158827 h 251872"/>
                    <a:gd name="connsiteX3" fmla="*/ 1735 w 128062"/>
                    <a:gd name="connsiteY3" fmla="*/ 251742 h 251872"/>
                    <a:gd name="connsiteX4" fmla="*/ 0 w 128062"/>
                    <a:gd name="connsiteY4" fmla="*/ 251177 h 251872"/>
                    <a:gd name="connsiteX5" fmla="*/ 32601 w 128062"/>
                    <a:gd name="connsiteY5" fmla="*/ 232646 h 251872"/>
                    <a:gd name="connsiteX6" fmla="*/ 94116 w 128062"/>
                    <a:gd name="connsiteY6" fmla="*/ 190577 h 251872"/>
                    <a:gd name="connsiteX7" fmla="*/ 101508 w 128062"/>
                    <a:gd name="connsiteY7" fmla="*/ 168402 h 251872"/>
                    <a:gd name="connsiteX8" fmla="*/ 98764 w 128062"/>
                    <a:gd name="connsiteY8" fmla="*/ 148565 h 251872"/>
                    <a:gd name="connsiteX9" fmla="*/ 98764 w 128062"/>
                    <a:gd name="connsiteY9" fmla="*/ 0 h 2518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28062" h="251872">
                      <a:moveTo>
                        <a:pt x="98764" y="0"/>
                      </a:moveTo>
                      <a:lnTo>
                        <a:pt x="113167" y="46164"/>
                      </a:lnTo>
                      <a:cubicBezTo>
                        <a:pt x="124875" y="89175"/>
                        <a:pt x="132614" y="133229"/>
                        <a:pt x="125073" y="158827"/>
                      </a:cubicBezTo>
                      <a:cubicBezTo>
                        <a:pt x="111877" y="203625"/>
                        <a:pt x="41253" y="254803"/>
                        <a:pt x="1735" y="251742"/>
                      </a:cubicBezTo>
                      <a:lnTo>
                        <a:pt x="0" y="251177"/>
                      </a:lnTo>
                      <a:lnTo>
                        <a:pt x="32601" y="232646"/>
                      </a:lnTo>
                      <a:cubicBezTo>
                        <a:pt x="58927" y="218888"/>
                        <a:pt x="84591" y="205923"/>
                        <a:pt x="94116" y="190577"/>
                      </a:cubicBezTo>
                      <a:cubicBezTo>
                        <a:pt x="98879" y="182904"/>
                        <a:pt x="101062" y="175628"/>
                        <a:pt x="101508" y="168402"/>
                      </a:cubicBezTo>
                      <a:lnTo>
                        <a:pt x="98764" y="148565"/>
                      </a:lnTo>
                      <a:lnTo>
                        <a:pt x="98764" y="0"/>
                      </a:lnTo>
                      <a:close/>
                    </a:path>
                  </a:pathLst>
                </a:custGeom>
                <a:solidFill>
                  <a:srgbClr val="E4B09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4" name="자유형: 도형 20">
                  <a:extLst>
                    <a:ext uri="{FF2B5EF4-FFF2-40B4-BE49-F238E27FC236}">
                      <a16:creationId xmlns:a16="http://schemas.microsoft.com/office/drawing/2014/main" id="{1EBD423E-29D6-4FB3-9020-2A4A07F0A796}"/>
                    </a:ext>
                  </a:extLst>
                </p:cNvPr>
                <p:cNvSpPr/>
                <p:nvPr/>
              </p:nvSpPr>
              <p:spPr>
                <a:xfrm>
                  <a:off x="7981395" y="3347423"/>
                  <a:ext cx="424963" cy="584503"/>
                </a:xfrm>
                <a:custGeom>
                  <a:avLst/>
                  <a:gdLst>
                    <a:gd name="connsiteX0" fmla="*/ 155877 w 424963"/>
                    <a:gd name="connsiteY0" fmla="*/ 0 h 584503"/>
                    <a:gd name="connsiteX1" fmla="*/ 209967 w 424963"/>
                    <a:gd name="connsiteY1" fmla="*/ 33366 h 584503"/>
                    <a:gd name="connsiteX2" fmla="*/ 348079 w 424963"/>
                    <a:gd name="connsiteY2" fmla="*/ 144888 h 584503"/>
                    <a:gd name="connsiteX3" fmla="*/ 424279 w 424963"/>
                    <a:gd name="connsiteY3" fmla="*/ 348088 h 584503"/>
                    <a:gd name="connsiteX4" fmla="*/ 316329 w 424963"/>
                    <a:gd name="connsiteY4" fmla="*/ 544938 h 584503"/>
                    <a:gd name="connsiteX5" fmla="*/ 87729 w 424963"/>
                    <a:gd name="connsiteY5" fmla="*/ 576688 h 584503"/>
                    <a:gd name="connsiteX6" fmla="*/ 5179 w 424963"/>
                    <a:gd name="connsiteY6" fmla="*/ 443338 h 584503"/>
                    <a:gd name="connsiteX7" fmla="*/ 24229 w 424963"/>
                    <a:gd name="connsiteY7" fmla="*/ 309988 h 584503"/>
                    <a:gd name="connsiteX8" fmla="*/ 51663 w 424963"/>
                    <a:gd name="connsiteY8" fmla="*/ 284786 h 584503"/>
                    <a:gd name="connsiteX9" fmla="*/ 57113 w 424963"/>
                    <a:gd name="connsiteY9" fmla="*/ 281688 h 584503"/>
                    <a:gd name="connsiteX10" fmla="*/ 58848 w 424963"/>
                    <a:gd name="connsiteY10" fmla="*/ 282253 h 584503"/>
                    <a:gd name="connsiteX11" fmla="*/ 182186 w 424963"/>
                    <a:gd name="connsiteY11" fmla="*/ 189338 h 584503"/>
                    <a:gd name="connsiteX12" fmla="*/ 170280 w 424963"/>
                    <a:gd name="connsiteY12" fmla="*/ 76675 h 584503"/>
                    <a:gd name="connsiteX13" fmla="*/ 155877 w 424963"/>
                    <a:gd name="connsiteY13" fmla="*/ 30511 h 584503"/>
                    <a:gd name="connsiteX14" fmla="*/ 155877 w 424963"/>
                    <a:gd name="connsiteY14" fmla="*/ 0 h 584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424963" h="584503">
                      <a:moveTo>
                        <a:pt x="155877" y="0"/>
                      </a:moveTo>
                      <a:lnTo>
                        <a:pt x="209967" y="33366"/>
                      </a:lnTo>
                      <a:cubicBezTo>
                        <a:pt x="263677" y="69482"/>
                        <a:pt x="320033" y="113138"/>
                        <a:pt x="348079" y="144888"/>
                      </a:cubicBezTo>
                      <a:cubicBezTo>
                        <a:pt x="404171" y="208388"/>
                        <a:pt x="429571" y="281413"/>
                        <a:pt x="424279" y="348088"/>
                      </a:cubicBezTo>
                      <a:cubicBezTo>
                        <a:pt x="418987" y="414763"/>
                        <a:pt x="372421" y="506838"/>
                        <a:pt x="316329" y="544938"/>
                      </a:cubicBezTo>
                      <a:cubicBezTo>
                        <a:pt x="260237" y="583038"/>
                        <a:pt x="139587" y="593621"/>
                        <a:pt x="87729" y="576688"/>
                      </a:cubicBezTo>
                      <a:cubicBezTo>
                        <a:pt x="35871" y="559755"/>
                        <a:pt x="15762" y="487788"/>
                        <a:pt x="5179" y="443338"/>
                      </a:cubicBezTo>
                      <a:cubicBezTo>
                        <a:pt x="-5404" y="398888"/>
                        <a:pt x="-113" y="347030"/>
                        <a:pt x="24229" y="309988"/>
                      </a:cubicBezTo>
                      <a:cubicBezTo>
                        <a:pt x="30315" y="300728"/>
                        <a:pt x="40104" y="292459"/>
                        <a:pt x="51663" y="284786"/>
                      </a:cubicBezTo>
                      <a:lnTo>
                        <a:pt x="57113" y="281688"/>
                      </a:lnTo>
                      <a:lnTo>
                        <a:pt x="58848" y="282253"/>
                      </a:lnTo>
                      <a:cubicBezTo>
                        <a:pt x="98366" y="285314"/>
                        <a:pt x="168990" y="234136"/>
                        <a:pt x="182186" y="189338"/>
                      </a:cubicBezTo>
                      <a:cubicBezTo>
                        <a:pt x="189727" y="163740"/>
                        <a:pt x="181988" y="119686"/>
                        <a:pt x="170280" y="76675"/>
                      </a:cubicBezTo>
                      <a:lnTo>
                        <a:pt x="155877" y="30511"/>
                      </a:lnTo>
                      <a:lnTo>
                        <a:pt x="155877" y="0"/>
                      </a:lnTo>
                      <a:close/>
                    </a:path>
                  </a:pathLst>
                </a:custGeom>
                <a:solidFill>
                  <a:srgbClr val="FED3C2"/>
                </a:solidFill>
                <a:ln>
                  <a:noFill/>
                </a:ln>
                <a:effectLst>
                  <a:outerShdw dist="12700" dir="5400000" algn="t" rotWithShape="0">
                    <a:srgbClr val="E4B09F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C1794FB9-BA9D-4818-BC1C-6A1291CD3BE5}"/>
                  </a:ext>
                </a:extLst>
              </p:cNvPr>
              <p:cNvGrpSpPr/>
              <p:nvPr/>
            </p:nvGrpSpPr>
            <p:grpSpPr>
              <a:xfrm>
                <a:off x="3772138" y="2157944"/>
                <a:ext cx="660503" cy="908470"/>
                <a:chOff x="7981395" y="3347423"/>
                <a:chExt cx="424963" cy="584503"/>
              </a:xfrm>
            </p:grpSpPr>
            <p:sp>
              <p:nvSpPr>
                <p:cNvPr id="31" name="자유형: 도형 13">
                  <a:extLst>
                    <a:ext uri="{FF2B5EF4-FFF2-40B4-BE49-F238E27FC236}">
                      <a16:creationId xmlns:a16="http://schemas.microsoft.com/office/drawing/2014/main" id="{A607C3D8-B90E-40DC-A8DB-EDDBDA95E3DF}"/>
                    </a:ext>
                  </a:extLst>
                </p:cNvPr>
                <p:cNvSpPr/>
                <p:nvPr/>
              </p:nvSpPr>
              <p:spPr>
                <a:xfrm>
                  <a:off x="8038508" y="3377934"/>
                  <a:ext cx="128062" cy="251872"/>
                </a:xfrm>
                <a:custGeom>
                  <a:avLst/>
                  <a:gdLst>
                    <a:gd name="connsiteX0" fmla="*/ 98764 w 128062"/>
                    <a:gd name="connsiteY0" fmla="*/ 0 h 251872"/>
                    <a:gd name="connsiteX1" fmla="*/ 113167 w 128062"/>
                    <a:gd name="connsiteY1" fmla="*/ 46164 h 251872"/>
                    <a:gd name="connsiteX2" fmla="*/ 125073 w 128062"/>
                    <a:gd name="connsiteY2" fmla="*/ 158827 h 251872"/>
                    <a:gd name="connsiteX3" fmla="*/ 1735 w 128062"/>
                    <a:gd name="connsiteY3" fmla="*/ 251742 h 251872"/>
                    <a:gd name="connsiteX4" fmla="*/ 0 w 128062"/>
                    <a:gd name="connsiteY4" fmla="*/ 251177 h 251872"/>
                    <a:gd name="connsiteX5" fmla="*/ 32601 w 128062"/>
                    <a:gd name="connsiteY5" fmla="*/ 232646 h 251872"/>
                    <a:gd name="connsiteX6" fmla="*/ 94116 w 128062"/>
                    <a:gd name="connsiteY6" fmla="*/ 190577 h 251872"/>
                    <a:gd name="connsiteX7" fmla="*/ 101508 w 128062"/>
                    <a:gd name="connsiteY7" fmla="*/ 168402 h 251872"/>
                    <a:gd name="connsiteX8" fmla="*/ 98764 w 128062"/>
                    <a:gd name="connsiteY8" fmla="*/ 148565 h 251872"/>
                    <a:gd name="connsiteX9" fmla="*/ 98764 w 128062"/>
                    <a:gd name="connsiteY9" fmla="*/ 0 h 2518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28062" h="251872">
                      <a:moveTo>
                        <a:pt x="98764" y="0"/>
                      </a:moveTo>
                      <a:lnTo>
                        <a:pt x="113167" y="46164"/>
                      </a:lnTo>
                      <a:cubicBezTo>
                        <a:pt x="124875" y="89175"/>
                        <a:pt x="132614" y="133229"/>
                        <a:pt x="125073" y="158827"/>
                      </a:cubicBezTo>
                      <a:cubicBezTo>
                        <a:pt x="111877" y="203625"/>
                        <a:pt x="41253" y="254803"/>
                        <a:pt x="1735" y="251742"/>
                      </a:cubicBezTo>
                      <a:lnTo>
                        <a:pt x="0" y="251177"/>
                      </a:lnTo>
                      <a:lnTo>
                        <a:pt x="32601" y="232646"/>
                      </a:lnTo>
                      <a:cubicBezTo>
                        <a:pt x="58927" y="218888"/>
                        <a:pt x="84591" y="205923"/>
                        <a:pt x="94116" y="190577"/>
                      </a:cubicBezTo>
                      <a:cubicBezTo>
                        <a:pt x="98879" y="182904"/>
                        <a:pt x="101062" y="175628"/>
                        <a:pt x="101508" y="168402"/>
                      </a:cubicBezTo>
                      <a:lnTo>
                        <a:pt x="98764" y="148565"/>
                      </a:lnTo>
                      <a:lnTo>
                        <a:pt x="98764" y="0"/>
                      </a:lnTo>
                      <a:close/>
                    </a:path>
                  </a:pathLst>
                </a:custGeom>
                <a:solidFill>
                  <a:srgbClr val="E4B09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2" name="자유형: 도형 14">
                  <a:extLst>
                    <a:ext uri="{FF2B5EF4-FFF2-40B4-BE49-F238E27FC236}">
                      <a16:creationId xmlns:a16="http://schemas.microsoft.com/office/drawing/2014/main" id="{7F49D2BB-EBF1-4119-BEEE-AC4B371DEAC1}"/>
                    </a:ext>
                  </a:extLst>
                </p:cNvPr>
                <p:cNvSpPr/>
                <p:nvPr/>
              </p:nvSpPr>
              <p:spPr>
                <a:xfrm>
                  <a:off x="7981395" y="3347423"/>
                  <a:ext cx="424963" cy="584503"/>
                </a:xfrm>
                <a:custGeom>
                  <a:avLst/>
                  <a:gdLst>
                    <a:gd name="connsiteX0" fmla="*/ 155877 w 424963"/>
                    <a:gd name="connsiteY0" fmla="*/ 0 h 584503"/>
                    <a:gd name="connsiteX1" fmla="*/ 209967 w 424963"/>
                    <a:gd name="connsiteY1" fmla="*/ 33366 h 584503"/>
                    <a:gd name="connsiteX2" fmla="*/ 348079 w 424963"/>
                    <a:gd name="connsiteY2" fmla="*/ 144888 h 584503"/>
                    <a:gd name="connsiteX3" fmla="*/ 424279 w 424963"/>
                    <a:gd name="connsiteY3" fmla="*/ 348088 h 584503"/>
                    <a:gd name="connsiteX4" fmla="*/ 316329 w 424963"/>
                    <a:gd name="connsiteY4" fmla="*/ 544938 h 584503"/>
                    <a:gd name="connsiteX5" fmla="*/ 87729 w 424963"/>
                    <a:gd name="connsiteY5" fmla="*/ 576688 h 584503"/>
                    <a:gd name="connsiteX6" fmla="*/ 5179 w 424963"/>
                    <a:gd name="connsiteY6" fmla="*/ 443338 h 584503"/>
                    <a:gd name="connsiteX7" fmla="*/ 24229 w 424963"/>
                    <a:gd name="connsiteY7" fmla="*/ 309988 h 584503"/>
                    <a:gd name="connsiteX8" fmla="*/ 51663 w 424963"/>
                    <a:gd name="connsiteY8" fmla="*/ 284786 h 584503"/>
                    <a:gd name="connsiteX9" fmla="*/ 57113 w 424963"/>
                    <a:gd name="connsiteY9" fmla="*/ 281688 h 584503"/>
                    <a:gd name="connsiteX10" fmla="*/ 58848 w 424963"/>
                    <a:gd name="connsiteY10" fmla="*/ 282253 h 584503"/>
                    <a:gd name="connsiteX11" fmla="*/ 182186 w 424963"/>
                    <a:gd name="connsiteY11" fmla="*/ 189338 h 584503"/>
                    <a:gd name="connsiteX12" fmla="*/ 170280 w 424963"/>
                    <a:gd name="connsiteY12" fmla="*/ 76675 h 584503"/>
                    <a:gd name="connsiteX13" fmla="*/ 155877 w 424963"/>
                    <a:gd name="connsiteY13" fmla="*/ 30511 h 584503"/>
                    <a:gd name="connsiteX14" fmla="*/ 155877 w 424963"/>
                    <a:gd name="connsiteY14" fmla="*/ 0 h 584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424963" h="584503">
                      <a:moveTo>
                        <a:pt x="155877" y="0"/>
                      </a:moveTo>
                      <a:lnTo>
                        <a:pt x="209967" y="33366"/>
                      </a:lnTo>
                      <a:cubicBezTo>
                        <a:pt x="263677" y="69482"/>
                        <a:pt x="320033" y="113138"/>
                        <a:pt x="348079" y="144888"/>
                      </a:cubicBezTo>
                      <a:cubicBezTo>
                        <a:pt x="404171" y="208388"/>
                        <a:pt x="429571" y="281413"/>
                        <a:pt x="424279" y="348088"/>
                      </a:cubicBezTo>
                      <a:cubicBezTo>
                        <a:pt x="418987" y="414763"/>
                        <a:pt x="372421" y="506838"/>
                        <a:pt x="316329" y="544938"/>
                      </a:cubicBezTo>
                      <a:cubicBezTo>
                        <a:pt x="260237" y="583038"/>
                        <a:pt x="139587" y="593621"/>
                        <a:pt x="87729" y="576688"/>
                      </a:cubicBezTo>
                      <a:cubicBezTo>
                        <a:pt x="35871" y="559755"/>
                        <a:pt x="15762" y="487788"/>
                        <a:pt x="5179" y="443338"/>
                      </a:cubicBezTo>
                      <a:cubicBezTo>
                        <a:pt x="-5404" y="398888"/>
                        <a:pt x="-113" y="347030"/>
                        <a:pt x="24229" y="309988"/>
                      </a:cubicBezTo>
                      <a:cubicBezTo>
                        <a:pt x="30315" y="300728"/>
                        <a:pt x="40104" y="292459"/>
                        <a:pt x="51663" y="284786"/>
                      </a:cubicBezTo>
                      <a:lnTo>
                        <a:pt x="57113" y="281688"/>
                      </a:lnTo>
                      <a:lnTo>
                        <a:pt x="58848" y="282253"/>
                      </a:lnTo>
                      <a:cubicBezTo>
                        <a:pt x="98366" y="285314"/>
                        <a:pt x="168990" y="234136"/>
                        <a:pt x="182186" y="189338"/>
                      </a:cubicBezTo>
                      <a:cubicBezTo>
                        <a:pt x="189727" y="163740"/>
                        <a:pt x="181988" y="119686"/>
                        <a:pt x="170280" y="76675"/>
                      </a:cubicBezTo>
                      <a:lnTo>
                        <a:pt x="155877" y="30511"/>
                      </a:lnTo>
                      <a:lnTo>
                        <a:pt x="155877" y="0"/>
                      </a:lnTo>
                      <a:close/>
                    </a:path>
                  </a:pathLst>
                </a:custGeom>
                <a:solidFill>
                  <a:srgbClr val="FED3C2"/>
                </a:solidFill>
                <a:ln>
                  <a:noFill/>
                </a:ln>
                <a:effectLst>
                  <a:outerShdw dist="12700" dir="5400000" algn="t" rotWithShape="0">
                    <a:srgbClr val="E4B09F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45E7383B-3E10-4575-8274-A98F33C789AA}"/>
                  </a:ext>
                </a:extLst>
              </p:cNvPr>
              <p:cNvGrpSpPr/>
              <p:nvPr/>
            </p:nvGrpSpPr>
            <p:grpSpPr>
              <a:xfrm>
                <a:off x="3758889" y="1490248"/>
                <a:ext cx="660503" cy="908470"/>
                <a:chOff x="7313310" y="2699138"/>
                <a:chExt cx="424963" cy="584503"/>
              </a:xfrm>
            </p:grpSpPr>
            <p:sp>
              <p:nvSpPr>
                <p:cNvPr id="29" name="자유형: 도형 17">
                  <a:extLst>
                    <a:ext uri="{FF2B5EF4-FFF2-40B4-BE49-F238E27FC236}">
                      <a16:creationId xmlns:a16="http://schemas.microsoft.com/office/drawing/2014/main" id="{37AA949B-D01D-4634-B228-E3C35A38AB14}"/>
                    </a:ext>
                  </a:extLst>
                </p:cNvPr>
                <p:cNvSpPr/>
                <p:nvPr/>
              </p:nvSpPr>
              <p:spPr>
                <a:xfrm>
                  <a:off x="7370423" y="2729649"/>
                  <a:ext cx="128062" cy="251872"/>
                </a:xfrm>
                <a:custGeom>
                  <a:avLst/>
                  <a:gdLst>
                    <a:gd name="connsiteX0" fmla="*/ 98764 w 128062"/>
                    <a:gd name="connsiteY0" fmla="*/ 0 h 251872"/>
                    <a:gd name="connsiteX1" fmla="*/ 113167 w 128062"/>
                    <a:gd name="connsiteY1" fmla="*/ 46164 h 251872"/>
                    <a:gd name="connsiteX2" fmla="*/ 125073 w 128062"/>
                    <a:gd name="connsiteY2" fmla="*/ 158827 h 251872"/>
                    <a:gd name="connsiteX3" fmla="*/ 1735 w 128062"/>
                    <a:gd name="connsiteY3" fmla="*/ 251742 h 251872"/>
                    <a:gd name="connsiteX4" fmla="*/ 0 w 128062"/>
                    <a:gd name="connsiteY4" fmla="*/ 251177 h 251872"/>
                    <a:gd name="connsiteX5" fmla="*/ 32601 w 128062"/>
                    <a:gd name="connsiteY5" fmla="*/ 232646 h 251872"/>
                    <a:gd name="connsiteX6" fmla="*/ 94116 w 128062"/>
                    <a:gd name="connsiteY6" fmla="*/ 190577 h 251872"/>
                    <a:gd name="connsiteX7" fmla="*/ 101508 w 128062"/>
                    <a:gd name="connsiteY7" fmla="*/ 168402 h 251872"/>
                    <a:gd name="connsiteX8" fmla="*/ 98764 w 128062"/>
                    <a:gd name="connsiteY8" fmla="*/ 148565 h 251872"/>
                    <a:gd name="connsiteX9" fmla="*/ 98764 w 128062"/>
                    <a:gd name="connsiteY9" fmla="*/ 0 h 2518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28062" h="251872">
                      <a:moveTo>
                        <a:pt x="98764" y="0"/>
                      </a:moveTo>
                      <a:lnTo>
                        <a:pt x="113167" y="46164"/>
                      </a:lnTo>
                      <a:cubicBezTo>
                        <a:pt x="124875" y="89175"/>
                        <a:pt x="132614" y="133229"/>
                        <a:pt x="125073" y="158827"/>
                      </a:cubicBezTo>
                      <a:cubicBezTo>
                        <a:pt x="111877" y="203625"/>
                        <a:pt x="41253" y="254803"/>
                        <a:pt x="1735" y="251742"/>
                      </a:cubicBezTo>
                      <a:lnTo>
                        <a:pt x="0" y="251177"/>
                      </a:lnTo>
                      <a:lnTo>
                        <a:pt x="32601" y="232646"/>
                      </a:lnTo>
                      <a:cubicBezTo>
                        <a:pt x="58927" y="218888"/>
                        <a:pt x="84591" y="205923"/>
                        <a:pt x="94116" y="190577"/>
                      </a:cubicBezTo>
                      <a:cubicBezTo>
                        <a:pt x="98879" y="182904"/>
                        <a:pt x="101062" y="175628"/>
                        <a:pt x="101508" y="168402"/>
                      </a:cubicBezTo>
                      <a:lnTo>
                        <a:pt x="98764" y="148565"/>
                      </a:lnTo>
                      <a:lnTo>
                        <a:pt x="98764" y="0"/>
                      </a:lnTo>
                      <a:close/>
                    </a:path>
                  </a:pathLst>
                </a:custGeom>
                <a:solidFill>
                  <a:srgbClr val="E4B09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" name="자유형: 도형 15">
                  <a:extLst>
                    <a:ext uri="{FF2B5EF4-FFF2-40B4-BE49-F238E27FC236}">
                      <a16:creationId xmlns:a16="http://schemas.microsoft.com/office/drawing/2014/main" id="{349ED4CF-1094-41F2-B1F4-F4D741FC22B9}"/>
                    </a:ext>
                  </a:extLst>
                </p:cNvPr>
                <p:cNvSpPr/>
                <p:nvPr/>
              </p:nvSpPr>
              <p:spPr>
                <a:xfrm>
                  <a:off x="7313310" y="2699138"/>
                  <a:ext cx="424963" cy="584503"/>
                </a:xfrm>
                <a:custGeom>
                  <a:avLst/>
                  <a:gdLst>
                    <a:gd name="connsiteX0" fmla="*/ 155877 w 424963"/>
                    <a:gd name="connsiteY0" fmla="*/ 0 h 584503"/>
                    <a:gd name="connsiteX1" fmla="*/ 209967 w 424963"/>
                    <a:gd name="connsiteY1" fmla="*/ 33366 h 584503"/>
                    <a:gd name="connsiteX2" fmla="*/ 348079 w 424963"/>
                    <a:gd name="connsiteY2" fmla="*/ 144888 h 584503"/>
                    <a:gd name="connsiteX3" fmla="*/ 424279 w 424963"/>
                    <a:gd name="connsiteY3" fmla="*/ 348088 h 584503"/>
                    <a:gd name="connsiteX4" fmla="*/ 316329 w 424963"/>
                    <a:gd name="connsiteY4" fmla="*/ 544938 h 584503"/>
                    <a:gd name="connsiteX5" fmla="*/ 87729 w 424963"/>
                    <a:gd name="connsiteY5" fmla="*/ 576688 h 584503"/>
                    <a:gd name="connsiteX6" fmla="*/ 5179 w 424963"/>
                    <a:gd name="connsiteY6" fmla="*/ 443338 h 584503"/>
                    <a:gd name="connsiteX7" fmla="*/ 24229 w 424963"/>
                    <a:gd name="connsiteY7" fmla="*/ 309988 h 584503"/>
                    <a:gd name="connsiteX8" fmla="*/ 51663 w 424963"/>
                    <a:gd name="connsiteY8" fmla="*/ 284786 h 584503"/>
                    <a:gd name="connsiteX9" fmla="*/ 57113 w 424963"/>
                    <a:gd name="connsiteY9" fmla="*/ 281688 h 584503"/>
                    <a:gd name="connsiteX10" fmla="*/ 58848 w 424963"/>
                    <a:gd name="connsiteY10" fmla="*/ 282253 h 584503"/>
                    <a:gd name="connsiteX11" fmla="*/ 182186 w 424963"/>
                    <a:gd name="connsiteY11" fmla="*/ 189338 h 584503"/>
                    <a:gd name="connsiteX12" fmla="*/ 170280 w 424963"/>
                    <a:gd name="connsiteY12" fmla="*/ 76675 h 584503"/>
                    <a:gd name="connsiteX13" fmla="*/ 155877 w 424963"/>
                    <a:gd name="connsiteY13" fmla="*/ 30511 h 584503"/>
                    <a:gd name="connsiteX14" fmla="*/ 155877 w 424963"/>
                    <a:gd name="connsiteY14" fmla="*/ 0 h 584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424963" h="584503">
                      <a:moveTo>
                        <a:pt x="155877" y="0"/>
                      </a:moveTo>
                      <a:lnTo>
                        <a:pt x="209967" y="33366"/>
                      </a:lnTo>
                      <a:cubicBezTo>
                        <a:pt x="263677" y="69482"/>
                        <a:pt x="320033" y="113138"/>
                        <a:pt x="348079" y="144888"/>
                      </a:cubicBezTo>
                      <a:cubicBezTo>
                        <a:pt x="404171" y="208388"/>
                        <a:pt x="429571" y="281413"/>
                        <a:pt x="424279" y="348088"/>
                      </a:cubicBezTo>
                      <a:cubicBezTo>
                        <a:pt x="418987" y="414763"/>
                        <a:pt x="372421" y="506838"/>
                        <a:pt x="316329" y="544938"/>
                      </a:cubicBezTo>
                      <a:cubicBezTo>
                        <a:pt x="260237" y="583038"/>
                        <a:pt x="139587" y="593621"/>
                        <a:pt x="87729" y="576688"/>
                      </a:cubicBezTo>
                      <a:cubicBezTo>
                        <a:pt x="35871" y="559755"/>
                        <a:pt x="15762" y="487788"/>
                        <a:pt x="5179" y="443338"/>
                      </a:cubicBezTo>
                      <a:cubicBezTo>
                        <a:pt x="-5404" y="398888"/>
                        <a:pt x="-113" y="347030"/>
                        <a:pt x="24229" y="309988"/>
                      </a:cubicBezTo>
                      <a:cubicBezTo>
                        <a:pt x="30315" y="300728"/>
                        <a:pt x="40104" y="292459"/>
                        <a:pt x="51663" y="284786"/>
                      </a:cubicBezTo>
                      <a:lnTo>
                        <a:pt x="57113" y="281688"/>
                      </a:lnTo>
                      <a:lnTo>
                        <a:pt x="58848" y="282253"/>
                      </a:lnTo>
                      <a:cubicBezTo>
                        <a:pt x="98366" y="285314"/>
                        <a:pt x="168990" y="234136"/>
                        <a:pt x="182186" y="189338"/>
                      </a:cubicBezTo>
                      <a:cubicBezTo>
                        <a:pt x="189727" y="163740"/>
                        <a:pt x="181988" y="119686"/>
                        <a:pt x="170280" y="76675"/>
                      </a:cubicBezTo>
                      <a:lnTo>
                        <a:pt x="155877" y="30511"/>
                      </a:lnTo>
                      <a:lnTo>
                        <a:pt x="155877" y="0"/>
                      </a:lnTo>
                      <a:close/>
                    </a:path>
                  </a:pathLst>
                </a:custGeom>
                <a:solidFill>
                  <a:srgbClr val="FED3C2"/>
                </a:solidFill>
                <a:ln>
                  <a:noFill/>
                </a:ln>
                <a:effectLst>
                  <a:outerShdw dist="12700" dir="5400000" algn="t" rotWithShape="0">
                    <a:srgbClr val="E4B09F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26" name="자유형: 도형 23">
                <a:extLst>
                  <a:ext uri="{FF2B5EF4-FFF2-40B4-BE49-F238E27FC236}">
                    <a16:creationId xmlns:a16="http://schemas.microsoft.com/office/drawing/2014/main" id="{E531613A-2154-4938-9248-8A30A4067E14}"/>
                  </a:ext>
                </a:extLst>
              </p:cNvPr>
              <p:cNvSpPr/>
              <p:nvPr/>
            </p:nvSpPr>
            <p:spPr>
              <a:xfrm>
                <a:off x="3842491" y="1951107"/>
                <a:ext cx="257580" cy="398607"/>
              </a:xfrm>
              <a:custGeom>
                <a:avLst/>
                <a:gdLst>
                  <a:gd name="connsiteX0" fmla="*/ 52875 w 208701"/>
                  <a:gd name="connsiteY0" fmla="*/ 25978 h 247063"/>
                  <a:gd name="connsiteX1" fmla="*/ 2869 w 208701"/>
                  <a:gd name="connsiteY1" fmla="*/ 80747 h 247063"/>
                  <a:gd name="connsiteX2" fmla="*/ 12394 w 208701"/>
                  <a:gd name="connsiteY2" fmla="*/ 183141 h 247063"/>
                  <a:gd name="connsiteX3" fmla="*/ 64781 w 208701"/>
                  <a:gd name="connsiteY3" fmla="*/ 245053 h 247063"/>
                  <a:gd name="connsiteX4" fmla="*/ 160031 w 208701"/>
                  <a:gd name="connsiteY4" fmla="*/ 228385 h 247063"/>
                  <a:gd name="connsiteX5" fmla="*/ 207656 w 208701"/>
                  <a:gd name="connsiteY5" fmla="*/ 192666 h 247063"/>
                  <a:gd name="connsiteX6" fmla="*/ 117169 w 208701"/>
                  <a:gd name="connsiteY6" fmla="*/ 11691 h 247063"/>
                  <a:gd name="connsiteX7" fmla="*/ 52875 w 208701"/>
                  <a:gd name="connsiteY7" fmla="*/ 25978 h 247063"/>
                  <a:gd name="connsiteX0" fmla="*/ 52875 w 208246"/>
                  <a:gd name="connsiteY0" fmla="*/ 25978 h 248511"/>
                  <a:gd name="connsiteX1" fmla="*/ 2869 w 208246"/>
                  <a:gd name="connsiteY1" fmla="*/ 80747 h 248511"/>
                  <a:gd name="connsiteX2" fmla="*/ 12394 w 208246"/>
                  <a:gd name="connsiteY2" fmla="*/ 183141 h 248511"/>
                  <a:gd name="connsiteX3" fmla="*/ 64781 w 208246"/>
                  <a:gd name="connsiteY3" fmla="*/ 245053 h 248511"/>
                  <a:gd name="connsiteX4" fmla="*/ 131456 w 208246"/>
                  <a:gd name="connsiteY4" fmla="*/ 235528 h 248511"/>
                  <a:gd name="connsiteX5" fmla="*/ 207656 w 208246"/>
                  <a:gd name="connsiteY5" fmla="*/ 192666 h 248511"/>
                  <a:gd name="connsiteX6" fmla="*/ 117169 w 208246"/>
                  <a:gd name="connsiteY6" fmla="*/ 11691 h 248511"/>
                  <a:gd name="connsiteX7" fmla="*/ 52875 w 208246"/>
                  <a:gd name="connsiteY7" fmla="*/ 25978 h 248511"/>
                  <a:gd name="connsiteX0" fmla="*/ 52875 w 168395"/>
                  <a:gd name="connsiteY0" fmla="*/ 28078 h 249838"/>
                  <a:gd name="connsiteX1" fmla="*/ 2869 w 168395"/>
                  <a:gd name="connsiteY1" fmla="*/ 82847 h 249838"/>
                  <a:gd name="connsiteX2" fmla="*/ 12394 w 168395"/>
                  <a:gd name="connsiteY2" fmla="*/ 185241 h 249838"/>
                  <a:gd name="connsiteX3" fmla="*/ 64781 w 168395"/>
                  <a:gd name="connsiteY3" fmla="*/ 247153 h 249838"/>
                  <a:gd name="connsiteX4" fmla="*/ 131456 w 168395"/>
                  <a:gd name="connsiteY4" fmla="*/ 237628 h 249838"/>
                  <a:gd name="connsiteX5" fmla="*/ 167174 w 168395"/>
                  <a:gd name="connsiteY5" fmla="*/ 228104 h 249838"/>
                  <a:gd name="connsiteX6" fmla="*/ 117169 w 168395"/>
                  <a:gd name="connsiteY6" fmla="*/ 13791 h 249838"/>
                  <a:gd name="connsiteX7" fmla="*/ 52875 w 168395"/>
                  <a:gd name="connsiteY7" fmla="*/ 28078 h 249838"/>
                  <a:gd name="connsiteX0" fmla="*/ 52875 w 168063"/>
                  <a:gd name="connsiteY0" fmla="*/ 28078 h 250929"/>
                  <a:gd name="connsiteX1" fmla="*/ 2869 w 168063"/>
                  <a:gd name="connsiteY1" fmla="*/ 82847 h 250929"/>
                  <a:gd name="connsiteX2" fmla="*/ 12394 w 168063"/>
                  <a:gd name="connsiteY2" fmla="*/ 185241 h 250929"/>
                  <a:gd name="connsiteX3" fmla="*/ 64781 w 168063"/>
                  <a:gd name="connsiteY3" fmla="*/ 247153 h 250929"/>
                  <a:gd name="connsiteX4" fmla="*/ 119550 w 168063"/>
                  <a:gd name="connsiteY4" fmla="*/ 242390 h 250929"/>
                  <a:gd name="connsiteX5" fmla="*/ 167174 w 168063"/>
                  <a:gd name="connsiteY5" fmla="*/ 228104 h 250929"/>
                  <a:gd name="connsiteX6" fmla="*/ 117169 w 168063"/>
                  <a:gd name="connsiteY6" fmla="*/ 13791 h 250929"/>
                  <a:gd name="connsiteX7" fmla="*/ 52875 w 168063"/>
                  <a:gd name="connsiteY7" fmla="*/ 28078 h 250929"/>
                  <a:gd name="connsiteX0" fmla="*/ 52875 w 168063"/>
                  <a:gd name="connsiteY0" fmla="*/ 28078 h 256469"/>
                  <a:gd name="connsiteX1" fmla="*/ 2869 w 168063"/>
                  <a:gd name="connsiteY1" fmla="*/ 82847 h 256469"/>
                  <a:gd name="connsiteX2" fmla="*/ 12394 w 168063"/>
                  <a:gd name="connsiteY2" fmla="*/ 185241 h 256469"/>
                  <a:gd name="connsiteX3" fmla="*/ 64781 w 168063"/>
                  <a:gd name="connsiteY3" fmla="*/ 247153 h 256469"/>
                  <a:gd name="connsiteX4" fmla="*/ 119550 w 168063"/>
                  <a:gd name="connsiteY4" fmla="*/ 254296 h 256469"/>
                  <a:gd name="connsiteX5" fmla="*/ 167174 w 168063"/>
                  <a:gd name="connsiteY5" fmla="*/ 228104 h 256469"/>
                  <a:gd name="connsiteX6" fmla="*/ 117169 w 168063"/>
                  <a:gd name="connsiteY6" fmla="*/ 13791 h 256469"/>
                  <a:gd name="connsiteX7" fmla="*/ 52875 w 168063"/>
                  <a:gd name="connsiteY7" fmla="*/ 28078 h 256469"/>
                  <a:gd name="connsiteX0" fmla="*/ 52875 w 165725"/>
                  <a:gd name="connsiteY0" fmla="*/ 26154 h 256461"/>
                  <a:gd name="connsiteX1" fmla="*/ 2869 w 165725"/>
                  <a:gd name="connsiteY1" fmla="*/ 80923 h 256461"/>
                  <a:gd name="connsiteX2" fmla="*/ 12394 w 165725"/>
                  <a:gd name="connsiteY2" fmla="*/ 183317 h 256461"/>
                  <a:gd name="connsiteX3" fmla="*/ 64781 w 165725"/>
                  <a:gd name="connsiteY3" fmla="*/ 245229 h 256461"/>
                  <a:gd name="connsiteX4" fmla="*/ 119550 w 165725"/>
                  <a:gd name="connsiteY4" fmla="*/ 252372 h 256461"/>
                  <a:gd name="connsiteX5" fmla="*/ 164793 w 165725"/>
                  <a:gd name="connsiteY5" fmla="*/ 199986 h 256461"/>
                  <a:gd name="connsiteX6" fmla="*/ 117169 w 165725"/>
                  <a:gd name="connsiteY6" fmla="*/ 11867 h 256461"/>
                  <a:gd name="connsiteX7" fmla="*/ 52875 w 165725"/>
                  <a:gd name="connsiteY7" fmla="*/ 26154 h 256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5725" h="256461">
                    <a:moveTo>
                      <a:pt x="52875" y="26154"/>
                    </a:moveTo>
                    <a:cubicBezTo>
                      <a:pt x="33825" y="37663"/>
                      <a:pt x="9616" y="54729"/>
                      <a:pt x="2869" y="80923"/>
                    </a:cubicBezTo>
                    <a:cubicBezTo>
                      <a:pt x="-3878" y="107117"/>
                      <a:pt x="2075" y="155933"/>
                      <a:pt x="12394" y="183317"/>
                    </a:cubicBezTo>
                    <a:cubicBezTo>
                      <a:pt x="22713" y="210701"/>
                      <a:pt x="46922" y="233720"/>
                      <a:pt x="64781" y="245229"/>
                    </a:cubicBezTo>
                    <a:cubicBezTo>
                      <a:pt x="82640" y="256738"/>
                      <a:pt x="102881" y="259912"/>
                      <a:pt x="119550" y="252372"/>
                    </a:cubicBezTo>
                    <a:cubicBezTo>
                      <a:pt x="136219" y="244832"/>
                      <a:pt x="171937" y="236102"/>
                      <a:pt x="164793" y="199986"/>
                    </a:cubicBezTo>
                    <a:cubicBezTo>
                      <a:pt x="157649" y="163870"/>
                      <a:pt x="135822" y="40839"/>
                      <a:pt x="117169" y="11867"/>
                    </a:cubicBezTo>
                    <a:cubicBezTo>
                      <a:pt x="98516" y="-17105"/>
                      <a:pt x="71925" y="14645"/>
                      <a:pt x="52875" y="2615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자유형: 도형 24">
                <a:extLst>
                  <a:ext uri="{FF2B5EF4-FFF2-40B4-BE49-F238E27FC236}">
                    <a16:creationId xmlns:a16="http://schemas.microsoft.com/office/drawing/2014/main" id="{4B15DD45-E13F-4176-B859-35B9A0FF27D1}"/>
                  </a:ext>
                </a:extLst>
              </p:cNvPr>
              <p:cNvSpPr/>
              <p:nvPr/>
            </p:nvSpPr>
            <p:spPr>
              <a:xfrm rot="354946">
                <a:off x="3822636" y="2619470"/>
                <a:ext cx="257580" cy="398607"/>
              </a:xfrm>
              <a:custGeom>
                <a:avLst/>
                <a:gdLst>
                  <a:gd name="connsiteX0" fmla="*/ 52875 w 208701"/>
                  <a:gd name="connsiteY0" fmla="*/ 25978 h 247063"/>
                  <a:gd name="connsiteX1" fmla="*/ 2869 w 208701"/>
                  <a:gd name="connsiteY1" fmla="*/ 80747 h 247063"/>
                  <a:gd name="connsiteX2" fmla="*/ 12394 w 208701"/>
                  <a:gd name="connsiteY2" fmla="*/ 183141 h 247063"/>
                  <a:gd name="connsiteX3" fmla="*/ 64781 w 208701"/>
                  <a:gd name="connsiteY3" fmla="*/ 245053 h 247063"/>
                  <a:gd name="connsiteX4" fmla="*/ 160031 w 208701"/>
                  <a:gd name="connsiteY4" fmla="*/ 228385 h 247063"/>
                  <a:gd name="connsiteX5" fmla="*/ 207656 w 208701"/>
                  <a:gd name="connsiteY5" fmla="*/ 192666 h 247063"/>
                  <a:gd name="connsiteX6" fmla="*/ 117169 w 208701"/>
                  <a:gd name="connsiteY6" fmla="*/ 11691 h 247063"/>
                  <a:gd name="connsiteX7" fmla="*/ 52875 w 208701"/>
                  <a:gd name="connsiteY7" fmla="*/ 25978 h 247063"/>
                  <a:gd name="connsiteX0" fmla="*/ 52875 w 208246"/>
                  <a:gd name="connsiteY0" fmla="*/ 25978 h 248511"/>
                  <a:gd name="connsiteX1" fmla="*/ 2869 w 208246"/>
                  <a:gd name="connsiteY1" fmla="*/ 80747 h 248511"/>
                  <a:gd name="connsiteX2" fmla="*/ 12394 w 208246"/>
                  <a:gd name="connsiteY2" fmla="*/ 183141 h 248511"/>
                  <a:gd name="connsiteX3" fmla="*/ 64781 w 208246"/>
                  <a:gd name="connsiteY3" fmla="*/ 245053 h 248511"/>
                  <a:gd name="connsiteX4" fmla="*/ 131456 w 208246"/>
                  <a:gd name="connsiteY4" fmla="*/ 235528 h 248511"/>
                  <a:gd name="connsiteX5" fmla="*/ 207656 w 208246"/>
                  <a:gd name="connsiteY5" fmla="*/ 192666 h 248511"/>
                  <a:gd name="connsiteX6" fmla="*/ 117169 w 208246"/>
                  <a:gd name="connsiteY6" fmla="*/ 11691 h 248511"/>
                  <a:gd name="connsiteX7" fmla="*/ 52875 w 208246"/>
                  <a:gd name="connsiteY7" fmla="*/ 25978 h 248511"/>
                  <a:gd name="connsiteX0" fmla="*/ 52875 w 168395"/>
                  <a:gd name="connsiteY0" fmla="*/ 28078 h 249838"/>
                  <a:gd name="connsiteX1" fmla="*/ 2869 w 168395"/>
                  <a:gd name="connsiteY1" fmla="*/ 82847 h 249838"/>
                  <a:gd name="connsiteX2" fmla="*/ 12394 w 168395"/>
                  <a:gd name="connsiteY2" fmla="*/ 185241 h 249838"/>
                  <a:gd name="connsiteX3" fmla="*/ 64781 w 168395"/>
                  <a:gd name="connsiteY3" fmla="*/ 247153 h 249838"/>
                  <a:gd name="connsiteX4" fmla="*/ 131456 w 168395"/>
                  <a:gd name="connsiteY4" fmla="*/ 237628 h 249838"/>
                  <a:gd name="connsiteX5" fmla="*/ 167174 w 168395"/>
                  <a:gd name="connsiteY5" fmla="*/ 228104 h 249838"/>
                  <a:gd name="connsiteX6" fmla="*/ 117169 w 168395"/>
                  <a:gd name="connsiteY6" fmla="*/ 13791 h 249838"/>
                  <a:gd name="connsiteX7" fmla="*/ 52875 w 168395"/>
                  <a:gd name="connsiteY7" fmla="*/ 28078 h 249838"/>
                  <a:gd name="connsiteX0" fmla="*/ 52875 w 168063"/>
                  <a:gd name="connsiteY0" fmla="*/ 28078 h 250929"/>
                  <a:gd name="connsiteX1" fmla="*/ 2869 w 168063"/>
                  <a:gd name="connsiteY1" fmla="*/ 82847 h 250929"/>
                  <a:gd name="connsiteX2" fmla="*/ 12394 w 168063"/>
                  <a:gd name="connsiteY2" fmla="*/ 185241 h 250929"/>
                  <a:gd name="connsiteX3" fmla="*/ 64781 w 168063"/>
                  <a:gd name="connsiteY3" fmla="*/ 247153 h 250929"/>
                  <a:gd name="connsiteX4" fmla="*/ 119550 w 168063"/>
                  <a:gd name="connsiteY4" fmla="*/ 242390 h 250929"/>
                  <a:gd name="connsiteX5" fmla="*/ 167174 w 168063"/>
                  <a:gd name="connsiteY5" fmla="*/ 228104 h 250929"/>
                  <a:gd name="connsiteX6" fmla="*/ 117169 w 168063"/>
                  <a:gd name="connsiteY6" fmla="*/ 13791 h 250929"/>
                  <a:gd name="connsiteX7" fmla="*/ 52875 w 168063"/>
                  <a:gd name="connsiteY7" fmla="*/ 28078 h 250929"/>
                  <a:gd name="connsiteX0" fmla="*/ 52875 w 168063"/>
                  <a:gd name="connsiteY0" fmla="*/ 28078 h 256469"/>
                  <a:gd name="connsiteX1" fmla="*/ 2869 w 168063"/>
                  <a:gd name="connsiteY1" fmla="*/ 82847 h 256469"/>
                  <a:gd name="connsiteX2" fmla="*/ 12394 w 168063"/>
                  <a:gd name="connsiteY2" fmla="*/ 185241 h 256469"/>
                  <a:gd name="connsiteX3" fmla="*/ 64781 w 168063"/>
                  <a:gd name="connsiteY3" fmla="*/ 247153 h 256469"/>
                  <a:gd name="connsiteX4" fmla="*/ 119550 w 168063"/>
                  <a:gd name="connsiteY4" fmla="*/ 254296 h 256469"/>
                  <a:gd name="connsiteX5" fmla="*/ 167174 w 168063"/>
                  <a:gd name="connsiteY5" fmla="*/ 228104 h 256469"/>
                  <a:gd name="connsiteX6" fmla="*/ 117169 w 168063"/>
                  <a:gd name="connsiteY6" fmla="*/ 13791 h 256469"/>
                  <a:gd name="connsiteX7" fmla="*/ 52875 w 168063"/>
                  <a:gd name="connsiteY7" fmla="*/ 28078 h 256469"/>
                  <a:gd name="connsiteX0" fmla="*/ 52875 w 165725"/>
                  <a:gd name="connsiteY0" fmla="*/ 26154 h 256461"/>
                  <a:gd name="connsiteX1" fmla="*/ 2869 w 165725"/>
                  <a:gd name="connsiteY1" fmla="*/ 80923 h 256461"/>
                  <a:gd name="connsiteX2" fmla="*/ 12394 w 165725"/>
                  <a:gd name="connsiteY2" fmla="*/ 183317 h 256461"/>
                  <a:gd name="connsiteX3" fmla="*/ 64781 w 165725"/>
                  <a:gd name="connsiteY3" fmla="*/ 245229 h 256461"/>
                  <a:gd name="connsiteX4" fmla="*/ 119550 w 165725"/>
                  <a:gd name="connsiteY4" fmla="*/ 252372 h 256461"/>
                  <a:gd name="connsiteX5" fmla="*/ 164793 w 165725"/>
                  <a:gd name="connsiteY5" fmla="*/ 199986 h 256461"/>
                  <a:gd name="connsiteX6" fmla="*/ 117169 w 165725"/>
                  <a:gd name="connsiteY6" fmla="*/ 11867 h 256461"/>
                  <a:gd name="connsiteX7" fmla="*/ 52875 w 165725"/>
                  <a:gd name="connsiteY7" fmla="*/ 26154 h 256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5725" h="256461">
                    <a:moveTo>
                      <a:pt x="52875" y="26154"/>
                    </a:moveTo>
                    <a:cubicBezTo>
                      <a:pt x="33825" y="37663"/>
                      <a:pt x="9616" y="54729"/>
                      <a:pt x="2869" y="80923"/>
                    </a:cubicBezTo>
                    <a:cubicBezTo>
                      <a:pt x="-3878" y="107117"/>
                      <a:pt x="2075" y="155933"/>
                      <a:pt x="12394" y="183317"/>
                    </a:cubicBezTo>
                    <a:cubicBezTo>
                      <a:pt x="22713" y="210701"/>
                      <a:pt x="46922" y="233720"/>
                      <a:pt x="64781" y="245229"/>
                    </a:cubicBezTo>
                    <a:cubicBezTo>
                      <a:pt x="82640" y="256738"/>
                      <a:pt x="102881" y="259912"/>
                      <a:pt x="119550" y="252372"/>
                    </a:cubicBezTo>
                    <a:cubicBezTo>
                      <a:pt x="136219" y="244832"/>
                      <a:pt x="171937" y="236102"/>
                      <a:pt x="164793" y="199986"/>
                    </a:cubicBezTo>
                    <a:cubicBezTo>
                      <a:pt x="157649" y="163870"/>
                      <a:pt x="135822" y="40839"/>
                      <a:pt x="117169" y="11867"/>
                    </a:cubicBezTo>
                    <a:cubicBezTo>
                      <a:pt x="98516" y="-17105"/>
                      <a:pt x="71925" y="14645"/>
                      <a:pt x="52875" y="2615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자유형: 도형 25">
                <a:extLst>
                  <a:ext uri="{FF2B5EF4-FFF2-40B4-BE49-F238E27FC236}">
                    <a16:creationId xmlns:a16="http://schemas.microsoft.com/office/drawing/2014/main" id="{F238B15B-71A7-4EB8-A08C-A458C7E66345}"/>
                  </a:ext>
                </a:extLst>
              </p:cNvPr>
              <p:cNvSpPr/>
              <p:nvPr/>
            </p:nvSpPr>
            <p:spPr>
              <a:xfrm rot="1728965">
                <a:off x="3796131" y="3161068"/>
                <a:ext cx="257580" cy="398607"/>
              </a:xfrm>
              <a:custGeom>
                <a:avLst/>
                <a:gdLst>
                  <a:gd name="connsiteX0" fmla="*/ 52875 w 208701"/>
                  <a:gd name="connsiteY0" fmla="*/ 25978 h 247063"/>
                  <a:gd name="connsiteX1" fmla="*/ 2869 w 208701"/>
                  <a:gd name="connsiteY1" fmla="*/ 80747 h 247063"/>
                  <a:gd name="connsiteX2" fmla="*/ 12394 w 208701"/>
                  <a:gd name="connsiteY2" fmla="*/ 183141 h 247063"/>
                  <a:gd name="connsiteX3" fmla="*/ 64781 w 208701"/>
                  <a:gd name="connsiteY3" fmla="*/ 245053 h 247063"/>
                  <a:gd name="connsiteX4" fmla="*/ 160031 w 208701"/>
                  <a:gd name="connsiteY4" fmla="*/ 228385 h 247063"/>
                  <a:gd name="connsiteX5" fmla="*/ 207656 w 208701"/>
                  <a:gd name="connsiteY5" fmla="*/ 192666 h 247063"/>
                  <a:gd name="connsiteX6" fmla="*/ 117169 w 208701"/>
                  <a:gd name="connsiteY6" fmla="*/ 11691 h 247063"/>
                  <a:gd name="connsiteX7" fmla="*/ 52875 w 208701"/>
                  <a:gd name="connsiteY7" fmla="*/ 25978 h 247063"/>
                  <a:gd name="connsiteX0" fmla="*/ 52875 w 208246"/>
                  <a:gd name="connsiteY0" fmla="*/ 25978 h 248511"/>
                  <a:gd name="connsiteX1" fmla="*/ 2869 w 208246"/>
                  <a:gd name="connsiteY1" fmla="*/ 80747 h 248511"/>
                  <a:gd name="connsiteX2" fmla="*/ 12394 w 208246"/>
                  <a:gd name="connsiteY2" fmla="*/ 183141 h 248511"/>
                  <a:gd name="connsiteX3" fmla="*/ 64781 w 208246"/>
                  <a:gd name="connsiteY3" fmla="*/ 245053 h 248511"/>
                  <a:gd name="connsiteX4" fmla="*/ 131456 w 208246"/>
                  <a:gd name="connsiteY4" fmla="*/ 235528 h 248511"/>
                  <a:gd name="connsiteX5" fmla="*/ 207656 w 208246"/>
                  <a:gd name="connsiteY5" fmla="*/ 192666 h 248511"/>
                  <a:gd name="connsiteX6" fmla="*/ 117169 w 208246"/>
                  <a:gd name="connsiteY6" fmla="*/ 11691 h 248511"/>
                  <a:gd name="connsiteX7" fmla="*/ 52875 w 208246"/>
                  <a:gd name="connsiteY7" fmla="*/ 25978 h 248511"/>
                  <a:gd name="connsiteX0" fmla="*/ 52875 w 168395"/>
                  <a:gd name="connsiteY0" fmla="*/ 28078 h 249838"/>
                  <a:gd name="connsiteX1" fmla="*/ 2869 w 168395"/>
                  <a:gd name="connsiteY1" fmla="*/ 82847 h 249838"/>
                  <a:gd name="connsiteX2" fmla="*/ 12394 w 168395"/>
                  <a:gd name="connsiteY2" fmla="*/ 185241 h 249838"/>
                  <a:gd name="connsiteX3" fmla="*/ 64781 w 168395"/>
                  <a:gd name="connsiteY3" fmla="*/ 247153 h 249838"/>
                  <a:gd name="connsiteX4" fmla="*/ 131456 w 168395"/>
                  <a:gd name="connsiteY4" fmla="*/ 237628 h 249838"/>
                  <a:gd name="connsiteX5" fmla="*/ 167174 w 168395"/>
                  <a:gd name="connsiteY5" fmla="*/ 228104 h 249838"/>
                  <a:gd name="connsiteX6" fmla="*/ 117169 w 168395"/>
                  <a:gd name="connsiteY6" fmla="*/ 13791 h 249838"/>
                  <a:gd name="connsiteX7" fmla="*/ 52875 w 168395"/>
                  <a:gd name="connsiteY7" fmla="*/ 28078 h 249838"/>
                  <a:gd name="connsiteX0" fmla="*/ 52875 w 168063"/>
                  <a:gd name="connsiteY0" fmla="*/ 28078 h 250929"/>
                  <a:gd name="connsiteX1" fmla="*/ 2869 w 168063"/>
                  <a:gd name="connsiteY1" fmla="*/ 82847 h 250929"/>
                  <a:gd name="connsiteX2" fmla="*/ 12394 w 168063"/>
                  <a:gd name="connsiteY2" fmla="*/ 185241 h 250929"/>
                  <a:gd name="connsiteX3" fmla="*/ 64781 w 168063"/>
                  <a:gd name="connsiteY3" fmla="*/ 247153 h 250929"/>
                  <a:gd name="connsiteX4" fmla="*/ 119550 w 168063"/>
                  <a:gd name="connsiteY4" fmla="*/ 242390 h 250929"/>
                  <a:gd name="connsiteX5" fmla="*/ 167174 w 168063"/>
                  <a:gd name="connsiteY5" fmla="*/ 228104 h 250929"/>
                  <a:gd name="connsiteX6" fmla="*/ 117169 w 168063"/>
                  <a:gd name="connsiteY6" fmla="*/ 13791 h 250929"/>
                  <a:gd name="connsiteX7" fmla="*/ 52875 w 168063"/>
                  <a:gd name="connsiteY7" fmla="*/ 28078 h 250929"/>
                  <a:gd name="connsiteX0" fmla="*/ 52875 w 168063"/>
                  <a:gd name="connsiteY0" fmla="*/ 28078 h 256469"/>
                  <a:gd name="connsiteX1" fmla="*/ 2869 w 168063"/>
                  <a:gd name="connsiteY1" fmla="*/ 82847 h 256469"/>
                  <a:gd name="connsiteX2" fmla="*/ 12394 w 168063"/>
                  <a:gd name="connsiteY2" fmla="*/ 185241 h 256469"/>
                  <a:gd name="connsiteX3" fmla="*/ 64781 w 168063"/>
                  <a:gd name="connsiteY3" fmla="*/ 247153 h 256469"/>
                  <a:gd name="connsiteX4" fmla="*/ 119550 w 168063"/>
                  <a:gd name="connsiteY4" fmla="*/ 254296 h 256469"/>
                  <a:gd name="connsiteX5" fmla="*/ 167174 w 168063"/>
                  <a:gd name="connsiteY5" fmla="*/ 228104 h 256469"/>
                  <a:gd name="connsiteX6" fmla="*/ 117169 w 168063"/>
                  <a:gd name="connsiteY6" fmla="*/ 13791 h 256469"/>
                  <a:gd name="connsiteX7" fmla="*/ 52875 w 168063"/>
                  <a:gd name="connsiteY7" fmla="*/ 28078 h 256469"/>
                  <a:gd name="connsiteX0" fmla="*/ 52875 w 165725"/>
                  <a:gd name="connsiteY0" fmla="*/ 26154 h 256461"/>
                  <a:gd name="connsiteX1" fmla="*/ 2869 w 165725"/>
                  <a:gd name="connsiteY1" fmla="*/ 80923 h 256461"/>
                  <a:gd name="connsiteX2" fmla="*/ 12394 w 165725"/>
                  <a:gd name="connsiteY2" fmla="*/ 183317 h 256461"/>
                  <a:gd name="connsiteX3" fmla="*/ 64781 w 165725"/>
                  <a:gd name="connsiteY3" fmla="*/ 245229 h 256461"/>
                  <a:gd name="connsiteX4" fmla="*/ 119550 w 165725"/>
                  <a:gd name="connsiteY4" fmla="*/ 252372 h 256461"/>
                  <a:gd name="connsiteX5" fmla="*/ 164793 w 165725"/>
                  <a:gd name="connsiteY5" fmla="*/ 199986 h 256461"/>
                  <a:gd name="connsiteX6" fmla="*/ 117169 w 165725"/>
                  <a:gd name="connsiteY6" fmla="*/ 11867 h 256461"/>
                  <a:gd name="connsiteX7" fmla="*/ 52875 w 165725"/>
                  <a:gd name="connsiteY7" fmla="*/ 26154 h 256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5725" h="256461">
                    <a:moveTo>
                      <a:pt x="52875" y="26154"/>
                    </a:moveTo>
                    <a:cubicBezTo>
                      <a:pt x="33825" y="37663"/>
                      <a:pt x="9616" y="54729"/>
                      <a:pt x="2869" y="80923"/>
                    </a:cubicBezTo>
                    <a:cubicBezTo>
                      <a:pt x="-3878" y="107117"/>
                      <a:pt x="2075" y="155933"/>
                      <a:pt x="12394" y="183317"/>
                    </a:cubicBezTo>
                    <a:cubicBezTo>
                      <a:pt x="22713" y="210701"/>
                      <a:pt x="46922" y="233720"/>
                      <a:pt x="64781" y="245229"/>
                    </a:cubicBezTo>
                    <a:cubicBezTo>
                      <a:pt x="82640" y="256738"/>
                      <a:pt x="102881" y="259912"/>
                      <a:pt x="119550" y="252372"/>
                    </a:cubicBezTo>
                    <a:cubicBezTo>
                      <a:pt x="136219" y="244832"/>
                      <a:pt x="171937" y="236102"/>
                      <a:pt x="164793" y="199986"/>
                    </a:cubicBezTo>
                    <a:cubicBezTo>
                      <a:pt x="157649" y="163870"/>
                      <a:pt x="135822" y="40839"/>
                      <a:pt x="117169" y="11867"/>
                    </a:cubicBezTo>
                    <a:cubicBezTo>
                      <a:pt x="98516" y="-17105"/>
                      <a:pt x="71925" y="14645"/>
                      <a:pt x="52875" y="2615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D18D8754-A1C1-45FD-B064-98054B71F10F}"/>
                </a:ext>
              </a:extLst>
            </p:cNvPr>
            <p:cNvGrpSpPr/>
            <p:nvPr/>
          </p:nvGrpSpPr>
          <p:grpSpPr>
            <a:xfrm>
              <a:off x="505593" y="2508901"/>
              <a:ext cx="1079642" cy="721346"/>
              <a:chOff x="521527" y="2445200"/>
              <a:chExt cx="1079642" cy="721346"/>
            </a:xfrm>
          </p:grpSpPr>
          <p:sp>
            <p:nvSpPr>
              <p:cNvPr id="20" name="사각형: 둥근 모서리 2">
                <a:extLst>
                  <a:ext uri="{FF2B5EF4-FFF2-40B4-BE49-F238E27FC236}">
                    <a16:creationId xmlns:a16="http://schemas.microsoft.com/office/drawing/2014/main" id="{B8EF42F9-FB83-4126-A176-13503BE24D1E}"/>
                  </a:ext>
                </a:extLst>
              </p:cNvPr>
              <p:cNvSpPr/>
              <p:nvPr/>
            </p:nvSpPr>
            <p:spPr>
              <a:xfrm rot="1785736">
                <a:off x="521527" y="2445200"/>
                <a:ext cx="1079642" cy="692901"/>
              </a:xfrm>
              <a:prstGeom prst="roundRect">
                <a:avLst>
                  <a:gd name="adj" fmla="val 50000"/>
                </a:avLst>
              </a:prstGeom>
              <a:solidFill>
                <a:srgbClr val="FED3C2"/>
              </a:solidFill>
              <a:ln>
                <a:noFill/>
              </a:ln>
              <a:effectLst>
                <a:outerShdw dist="25400" dir="3000000" algn="t" rotWithShape="0">
                  <a:srgbClr val="E4B09F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자유형: 도형 26">
                <a:extLst>
                  <a:ext uri="{FF2B5EF4-FFF2-40B4-BE49-F238E27FC236}">
                    <a16:creationId xmlns:a16="http://schemas.microsoft.com/office/drawing/2014/main" id="{7C16667C-4890-4008-8ACA-52BCF2021663}"/>
                  </a:ext>
                </a:extLst>
              </p:cNvPr>
              <p:cNvSpPr/>
              <p:nvPr/>
            </p:nvSpPr>
            <p:spPr>
              <a:xfrm>
                <a:off x="1032642" y="2642675"/>
                <a:ext cx="443387" cy="523871"/>
              </a:xfrm>
              <a:custGeom>
                <a:avLst/>
                <a:gdLst>
                  <a:gd name="connsiteX0" fmla="*/ 77919 w 285272"/>
                  <a:gd name="connsiteY0" fmla="*/ 90792 h 337055"/>
                  <a:gd name="connsiteX1" fmla="*/ 125544 w 285272"/>
                  <a:gd name="connsiteY1" fmla="*/ 7448 h 337055"/>
                  <a:gd name="connsiteX2" fmla="*/ 201744 w 285272"/>
                  <a:gd name="connsiteY2" fmla="*/ 16973 h 337055"/>
                  <a:gd name="connsiteX3" fmla="*/ 280326 w 285272"/>
                  <a:gd name="connsiteY3" fmla="*/ 121748 h 337055"/>
                  <a:gd name="connsiteX4" fmla="*/ 263657 w 285272"/>
                  <a:gd name="connsiteY4" fmla="*/ 259861 h 337055"/>
                  <a:gd name="connsiteX5" fmla="*/ 154119 w 285272"/>
                  <a:gd name="connsiteY5" fmla="*/ 336061 h 337055"/>
                  <a:gd name="connsiteX6" fmla="*/ 11244 w 285272"/>
                  <a:gd name="connsiteY6" fmla="*/ 297961 h 337055"/>
                  <a:gd name="connsiteX7" fmla="*/ 16007 w 285272"/>
                  <a:gd name="connsiteY7" fmla="*/ 221761 h 337055"/>
                  <a:gd name="connsiteX8" fmla="*/ 77919 w 285272"/>
                  <a:gd name="connsiteY8" fmla="*/ 90792 h 337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5272" h="337055">
                    <a:moveTo>
                      <a:pt x="77919" y="90792"/>
                    </a:moveTo>
                    <a:cubicBezTo>
                      <a:pt x="96175" y="55073"/>
                      <a:pt x="104906" y="19751"/>
                      <a:pt x="125544" y="7448"/>
                    </a:cubicBezTo>
                    <a:cubicBezTo>
                      <a:pt x="146182" y="-4855"/>
                      <a:pt x="175947" y="-2077"/>
                      <a:pt x="201744" y="16973"/>
                    </a:cubicBezTo>
                    <a:cubicBezTo>
                      <a:pt x="227541" y="36023"/>
                      <a:pt x="270007" y="81267"/>
                      <a:pt x="280326" y="121748"/>
                    </a:cubicBezTo>
                    <a:cubicBezTo>
                      <a:pt x="290645" y="162229"/>
                      <a:pt x="284692" y="224142"/>
                      <a:pt x="263657" y="259861"/>
                    </a:cubicBezTo>
                    <a:cubicBezTo>
                      <a:pt x="242623" y="295580"/>
                      <a:pt x="196188" y="329711"/>
                      <a:pt x="154119" y="336061"/>
                    </a:cubicBezTo>
                    <a:cubicBezTo>
                      <a:pt x="112050" y="342411"/>
                      <a:pt x="34263" y="317011"/>
                      <a:pt x="11244" y="297961"/>
                    </a:cubicBezTo>
                    <a:cubicBezTo>
                      <a:pt x="-11775" y="278911"/>
                      <a:pt x="6085" y="253511"/>
                      <a:pt x="16007" y="221761"/>
                    </a:cubicBezTo>
                    <a:cubicBezTo>
                      <a:pt x="25929" y="190011"/>
                      <a:pt x="59663" y="126511"/>
                      <a:pt x="77919" y="9079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19184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모서리가 둥근 직사각형 11"/>
          <p:cNvSpPr/>
          <p:nvPr/>
        </p:nvSpPr>
        <p:spPr>
          <a:xfrm>
            <a:off x="425234" y="1539381"/>
            <a:ext cx="4887576" cy="1220861"/>
          </a:xfrm>
          <a:prstGeom prst="roundRect">
            <a:avLst>
              <a:gd name="adj" fmla="val 1205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921" tIns="44960" rIns="89921" bIns="44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673" b="1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아상공학관</a:t>
            </a:r>
            <a:r>
              <a:rPr lang="ko-KR" altLang="en-US" sz="1673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쪽문에 도착했습니다</a:t>
            </a:r>
            <a:r>
              <a:rPr lang="en-US" altLang="ko-KR" sz="1673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673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" name="Picture 6" descr="이화여자대학교탐방기2 : 네이버 블로그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3" t="-278" r="657" b="765"/>
          <a:stretch/>
        </p:blipFill>
        <p:spPr bwMode="auto">
          <a:xfrm>
            <a:off x="0" y="4743451"/>
            <a:ext cx="5651500" cy="430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2252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6" descr="이화여자대학교탐방기2 : 네이버 블로그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3" t="-278" r="657" b="765"/>
          <a:stretch/>
        </p:blipFill>
        <p:spPr bwMode="auto">
          <a:xfrm>
            <a:off x="0" y="4743451"/>
            <a:ext cx="5651500" cy="430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모서리가 둥근 직사각형 6"/>
          <p:cNvSpPr/>
          <p:nvPr/>
        </p:nvSpPr>
        <p:spPr>
          <a:xfrm>
            <a:off x="227469" y="1353420"/>
            <a:ext cx="5205027" cy="222798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921" tIns="44960" rIns="89921" bIns="44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3200" dirty="0" smtClean="0">
                <a:solidFill>
                  <a:schemeClr val="tx1"/>
                </a:solidFill>
                <a:latin typeface="나눔손글씨 왼손잡이도 예뻐" panose="02000503000000000000" pitchFamily="2" charset="-127"/>
                <a:ea typeface="나눔손글씨 왼손잡이도 예뻐" panose="02000503000000000000" pitchFamily="2" charset="-127"/>
              </a:rPr>
              <a:t>어</a:t>
            </a:r>
            <a:r>
              <a:rPr lang="en-US" altLang="ko-KR" sz="3200" dirty="0" smtClean="0">
                <a:solidFill>
                  <a:schemeClr val="tx1"/>
                </a:solidFill>
                <a:latin typeface="나눔손글씨 왼손잡이도 예뻐" panose="02000503000000000000" pitchFamily="2" charset="-127"/>
                <a:ea typeface="나눔손글씨 왼손잡이도 예뻐" panose="02000503000000000000" pitchFamily="2" charset="-127"/>
              </a:rPr>
              <a:t>? </a:t>
            </a:r>
            <a:r>
              <a:rPr lang="ko-KR" altLang="en-US" sz="3200" dirty="0" smtClean="0">
                <a:solidFill>
                  <a:schemeClr val="tx1"/>
                </a:solidFill>
                <a:latin typeface="나눔손글씨 왼손잡이도 예뻐" panose="02000503000000000000" pitchFamily="2" charset="-127"/>
                <a:ea typeface="나눔손글씨 왼손잡이도 예뻐" panose="02000503000000000000" pitchFamily="2" charset="-127"/>
              </a:rPr>
              <a:t>이게 뭐지</a:t>
            </a:r>
            <a:r>
              <a:rPr lang="en-US" altLang="ko-KR" sz="3200" dirty="0" smtClean="0">
                <a:solidFill>
                  <a:schemeClr val="tx1"/>
                </a:solidFill>
                <a:latin typeface="나눔손글씨 왼손잡이도 예뻐" panose="02000503000000000000" pitchFamily="2" charset="-127"/>
                <a:ea typeface="나눔손글씨 왼손잡이도 예뻐" panose="02000503000000000000" pitchFamily="2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7253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6" descr="이화여자대학교탐방기2 : 네이버 블로그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3" t="-278" r="657" b="765"/>
          <a:stretch/>
        </p:blipFill>
        <p:spPr bwMode="auto">
          <a:xfrm>
            <a:off x="0" y="4743451"/>
            <a:ext cx="5651500" cy="430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학생증 디자인 최종 확정, 2023년부터 발급 가능해 &lt; 캠퍼스일반 ...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167" b="95625" l="2167" r="50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44441"/>
          <a:stretch/>
        </p:blipFill>
        <p:spPr bwMode="auto">
          <a:xfrm>
            <a:off x="1225334" y="4472463"/>
            <a:ext cx="3175216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학생증 디자인 최종 확정, 2023년부터 발급 가능해 &lt; 캠퍼스일반 ...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667" b="100000" l="43500" r="100000">
                        <a14:foregroundMark x1="69833" y1="39583" x2="79500" y2="42500"/>
                        <a14:foregroundMark x1="66833" y1="44583" x2="76500" y2="43333"/>
                        <a14:foregroundMark x1="69167" y1="41250" x2="79833" y2="40000"/>
                        <a14:foregroundMark x1="67500" y1="83333" x2="78500" y2="85417"/>
                        <a14:foregroundMark x1="66167" y1="85000" x2="73833" y2="87917"/>
                        <a14:foregroundMark x1="63167" y1="82500" x2="74167" y2="90417"/>
                        <a14:foregroundMark x1="67500" y1="82917" x2="67833" y2="87917"/>
                        <a14:foregroundMark x1="64167" y1="86250" x2="84500" y2="83750"/>
                        <a14:foregroundMark x1="54167" y1="16667" x2="57500" y2="46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78" r="3888"/>
          <a:stretch/>
        </p:blipFill>
        <p:spPr bwMode="auto">
          <a:xfrm>
            <a:off x="1390650" y="4472463"/>
            <a:ext cx="28194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모서리가 둥근 직사각형 5"/>
          <p:cNvSpPr/>
          <p:nvPr/>
        </p:nvSpPr>
        <p:spPr>
          <a:xfrm>
            <a:off x="425234" y="1539381"/>
            <a:ext cx="4887576" cy="1220861"/>
          </a:xfrm>
          <a:prstGeom prst="roundRect">
            <a:avLst>
              <a:gd name="adj" fmla="val 1205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921" tIns="44960" rIns="89921" bIns="44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673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학생증을 발견했습니다</a:t>
            </a:r>
            <a:r>
              <a:rPr lang="en-US" altLang="ko-KR" sz="1673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673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641816" y="5867400"/>
            <a:ext cx="1853984" cy="359942"/>
          </a:xfrm>
          <a:prstGeom prst="roundRect">
            <a:avLst>
              <a:gd name="adj" fmla="val 12052"/>
            </a:avLst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921" tIns="44960" rIns="89921" bIns="44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86</a:t>
            </a:r>
            <a:r>
              <a:rPr lang="ko-KR" altLang="en-US" sz="1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학번</a:t>
            </a:r>
            <a:endParaRPr lang="en-US" altLang="ko-KR" sz="1600" b="1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600" b="1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화여니</a:t>
            </a:r>
            <a:endParaRPr lang="ko-KR" altLang="en-US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752601" y="3050279"/>
            <a:ext cx="3560210" cy="1432713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921" tIns="44960" rIns="89921" bIns="44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3200" dirty="0" smtClean="0">
                <a:solidFill>
                  <a:schemeClr val="tx1"/>
                </a:solidFill>
                <a:latin typeface="나눔손글씨 왼손잡이도 예뻐" panose="02000503000000000000" pitchFamily="2" charset="-127"/>
                <a:ea typeface="나눔손글씨 왼손잡이도 예뻐" panose="02000503000000000000" pitchFamily="2" charset="-127"/>
              </a:rPr>
              <a:t>엥</a:t>
            </a:r>
            <a:r>
              <a:rPr lang="en-US" altLang="ko-KR" sz="3200" dirty="0" smtClean="0">
                <a:solidFill>
                  <a:schemeClr val="tx1"/>
                </a:solidFill>
                <a:latin typeface="나눔손글씨 왼손잡이도 예뻐" panose="02000503000000000000" pitchFamily="2" charset="-127"/>
                <a:ea typeface="나눔손글씨 왼손잡이도 예뻐" panose="02000503000000000000" pitchFamily="2" charset="-127"/>
              </a:rPr>
              <a:t>? 86</a:t>
            </a:r>
            <a:r>
              <a:rPr lang="ko-KR" altLang="en-US" sz="3200" dirty="0" smtClean="0">
                <a:solidFill>
                  <a:schemeClr val="tx1"/>
                </a:solidFill>
                <a:latin typeface="나눔손글씨 왼손잡이도 예뻐" panose="02000503000000000000" pitchFamily="2" charset="-127"/>
                <a:ea typeface="나눔손글씨 왼손잡이도 예뻐" panose="02000503000000000000" pitchFamily="2" charset="-127"/>
              </a:rPr>
              <a:t>학번 </a:t>
            </a:r>
            <a:r>
              <a:rPr lang="ko-KR" altLang="en-US" sz="3200" dirty="0" err="1" smtClean="0">
                <a:solidFill>
                  <a:schemeClr val="tx1"/>
                </a:solidFill>
                <a:latin typeface="나눔손글씨 왼손잡이도 예뻐" panose="02000503000000000000" pitchFamily="2" charset="-127"/>
                <a:ea typeface="나눔손글씨 왼손잡이도 예뻐" panose="02000503000000000000" pitchFamily="2" charset="-127"/>
              </a:rPr>
              <a:t>화여니</a:t>
            </a:r>
            <a:r>
              <a:rPr lang="en-US" altLang="ko-KR" sz="3200" dirty="0" smtClean="0">
                <a:solidFill>
                  <a:schemeClr val="tx1"/>
                </a:solidFill>
                <a:latin typeface="나눔손글씨 왼손잡이도 예뻐" panose="02000503000000000000" pitchFamily="2" charset="-127"/>
                <a:ea typeface="나눔손글씨 왼손잡이도 예뻐" panose="02000503000000000000" pitchFamily="2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3887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이화여자대학교탐방기2 : 네이버 블로그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3" t="-278" r="657" b="765"/>
          <a:stretch/>
        </p:blipFill>
        <p:spPr bwMode="auto">
          <a:xfrm>
            <a:off x="0" y="4743451"/>
            <a:ext cx="5651500" cy="430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학생증 디자인 최종 확정, 2023년부터 발급 가능해 &lt; 캠퍼스일반 ...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667" b="100000" l="43500" r="100000">
                        <a14:foregroundMark x1="69833" y1="39583" x2="79500" y2="42500"/>
                        <a14:foregroundMark x1="66833" y1="44583" x2="76500" y2="43333"/>
                        <a14:foregroundMark x1="69167" y1="41250" x2="79833" y2="40000"/>
                        <a14:foregroundMark x1="67500" y1="83333" x2="78500" y2="85417"/>
                        <a14:foregroundMark x1="66167" y1="85000" x2="73833" y2="87917"/>
                        <a14:foregroundMark x1="63167" y1="82500" x2="74167" y2="90417"/>
                        <a14:foregroundMark x1="67500" y1="82917" x2="67833" y2="87917"/>
                        <a14:foregroundMark x1="64167" y1="86250" x2="84500" y2="83750"/>
                        <a14:foregroundMark x1="54167" y1="16667" x2="57500" y2="46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78" r="3888"/>
          <a:stretch/>
        </p:blipFill>
        <p:spPr bwMode="auto">
          <a:xfrm>
            <a:off x="1390650" y="4472463"/>
            <a:ext cx="28194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모서리가 둥근 사각형 설명선 7"/>
          <p:cNvSpPr/>
          <p:nvPr/>
        </p:nvSpPr>
        <p:spPr>
          <a:xfrm>
            <a:off x="1390650" y="6475250"/>
            <a:ext cx="3560210" cy="1432713"/>
          </a:xfrm>
          <a:prstGeom prst="wedgeRoundRectCallout">
            <a:avLst>
              <a:gd name="adj1" fmla="val 34815"/>
              <a:gd name="adj2" fmla="val 82444"/>
              <a:gd name="adj3" fmla="val 16667"/>
            </a:avLst>
          </a:prstGeom>
          <a:solidFill>
            <a:schemeClr val="bg1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921" tIns="44960" rIns="89921" bIns="44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3200" dirty="0" smtClean="0">
                <a:solidFill>
                  <a:schemeClr val="tx1"/>
                </a:solidFill>
                <a:latin typeface="나눔손글씨 왼손잡이도 예뻐" panose="02000503000000000000" pitchFamily="2" charset="-127"/>
                <a:ea typeface="나눔손글씨 왼손잡이도 예뻐" panose="02000503000000000000" pitchFamily="2" charset="-127"/>
              </a:rPr>
              <a:t>너 그 학생증이 보이니</a:t>
            </a:r>
            <a:r>
              <a:rPr lang="en-US" altLang="ko-KR" sz="3200" dirty="0" smtClean="0">
                <a:solidFill>
                  <a:schemeClr val="tx1"/>
                </a:solidFill>
                <a:latin typeface="나눔손글씨 왼손잡이도 예뻐" panose="02000503000000000000" pitchFamily="2" charset="-127"/>
                <a:ea typeface="나눔손글씨 왼손잡이도 예뻐" panose="02000503000000000000" pitchFamily="2" charset="-127"/>
              </a:rPr>
              <a:t>?</a:t>
            </a:r>
            <a:endParaRPr lang="en-US" altLang="ko-KR" sz="3200" dirty="0">
              <a:solidFill>
                <a:schemeClr val="tx1"/>
              </a:solidFill>
              <a:latin typeface="나눔손글씨 왼손잡이도 예뻐" panose="02000503000000000000" pitchFamily="2" charset="-127"/>
              <a:ea typeface="나눔손글씨 왼손잡이도 예뻐" panose="02000503000000000000" pitchFamily="2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2641816" y="5867400"/>
            <a:ext cx="1853984" cy="359942"/>
          </a:xfrm>
          <a:prstGeom prst="roundRect">
            <a:avLst>
              <a:gd name="adj" fmla="val 12052"/>
            </a:avLst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921" tIns="44960" rIns="89921" bIns="44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86</a:t>
            </a:r>
            <a:r>
              <a:rPr lang="ko-KR" altLang="en-US" sz="1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학번</a:t>
            </a:r>
            <a:endParaRPr lang="en-US" altLang="ko-KR" sz="1600" b="1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600" b="1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화여니</a:t>
            </a:r>
            <a:endParaRPr lang="ko-KR" altLang="en-US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278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이화여자대학교탐방기2 : 네이버 블로그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3" t="-278" r="657" b="765"/>
          <a:stretch/>
        </p:blipFill>
        <p:spPr bwMode="auto">
          <a:xfrm>
            <a:off x="0" y="4743451"/>
            <a:ext cx="5651500" cy="430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학생증 디자인 최종 확정, 2023년부터 발급 가능해 &lt; 캠퍼스일반 ...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667" b="100000" l="43500" r="100000">
                        <a14:foregroundMark x1="69833" y1="39583" x2="79500" y2="42500"/>
                        <a14:foregroundMark x1="66833" y1="44583" x2="76500" y2="43333"/>
                        <a14:foregroundMark x1="69167" y1="41250" x2="79833" y2="40000"/>
                        <a14:foregroundMark x1="67500" y1="83333" x2="78500" y2="85417"/>
                        <a14:foregroundMark x1="66167" y1="85000" x2="73833" y2="87917"/>
                        <a14:foregroundMark x1="63167" y1="82500" x2="74167" y2="90417"/>
                        <a14:foregroundMark x1="67500" y1="82917" x2="67833" y2="87917"/>
                        <a14:foregroundMark x1="64167" y1="86250" x2="84500" y2="83750"/>
                        <a14:foregroundMark x1="54167" y1="16667" x2="57500" y2="46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78" r="3888"/>
          <a:stretch/>
        </p:blipFill>
        <p:spPr bwMode="auto">
          <a:xfrm>
            <a:off x="1390650" y="4472463"/>
            <a:ext cx="28194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모서리가 둥근 직사각형 8"/>
          <p:cNvSpPr/>
          <p:nvPr/>
        </p:nvSpPr>
        <p:spPr>
          <a:xfrm>
            <a:off x="425234" y="1539381"/>
            <a:ext cx="4887576" cy="1220861"/>
          </a:xfrm>
          <a:prstGeom prst="roundRect">
            <a:avLst>
              <a:gd name="adj" fmla="val 1205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921" tIns="44960" rIns="89921" bIns="44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673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평면을 인식 중입니다</a:t>
            </a:r>
            <a:r>
              <a:rPr lang="en-US" altLang="ko-KR" sz="1673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673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1390650" y="6475250"/>
            <a:ext cx="3560210" cy="1432713"/>
          </a:xfrm>
          <a:prstGeom prst="wedgeRoundRectCallout">
            <a:avLst>
              <a:gd name="adj1" fmla="val 34815"/>
              <a:gd name="adj2" fmla="val 82444"/>
              <a:gd name="adj3" fmla="val 16667"/>
            </a:avLst>
          </a:prstGeom>
          <a:solidFill>
            <a:schemeClr val="bg1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921" tIns="44960" rIns="89921" bIns="44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3200" dirty="0" smtClean="0">
                <a:solidFill>
                  <a:schemeClr val="tx1"/>
                </a:solidFill>
                <a:latin typeface="나눔손글씨 왼손잡이도 예뻐" panose="02000503000000000000" pitchFamily="2" charset="-127"/>
                <a:ea typeface="나눔손글씨 왼손잡이도 예뻐" panose="02000503000000000000" pitchFamily="2" charset="-127"/>
              </a:rPr>
              <a:t>여기야</a:t>
            </a:r>
            <a:r>
              <a:rPr lang="en-US" altLang="ko-KR" sz="3200" dirty="0" smtClean="0">
                <a:solidFill>
                  <a:schemeClr val="tx1"/>
                </a:solidFill>
                <a:latin typeface="나눔손글씨 왼손잡이도 예뻐" panose="02000503000000000000" pitchFamily="2" charset="-127"/>
                <a:ea typeface="나눔손글씨 왼손잡이도 예뻐" panose="02000503000000000000" pitchFamily="2" charset="-127"/>
              </a:rPr>
              <a:t>~ </a:t>
            </a:r>
            <a:r>
              <a:rPr lang="ko-KR" altLang="en-US" sz="3200" dirty="0" smtClean="0">
                <a:solidFill>
                  <a:schemeClr val="tx1"/>
                </a:solidFill>
                <a:latin typeface="나눔손글씨 왼손잡이도 예뻐" panose="02000503000000000000" pitchFamily="2" charset="-127"/>
                <a:ea typeface="나눔손글씨 왼손잡이도 예뻐" panose="02000503000000000000" pitchFamily="2" charset="-127"/>
              </a:rPr>
              <a:t>여기</a:t>
            </a:r>
            <a:r>
              <a:rPr lang="en-US" altLang="ko-KR" sz="3200" dirty="0" smtClean="0">
                <a:solidFill>
                  <a:schemeClr val="tx1"/>
                </a:solidFill>
                <a:latin typeface="나눔손글씨 왼손잡이도 예뻐" panose="02000503000000000000" pitchFamily="2" charset="-127"/>
                <a:ea typeface="나눔손글씨 왼손잡이도 예뻐" panose="02000503000000000000" pitchFamily="2" charset="-127"/>
              </a:rPr>
              <a:t>~</a:t>
            </a:r>
          </a:p>
          <a:p>
            <a:pPr algn="ctr"/>
            <a:r>
              <a:rPr lang="ko-KR" altLang="en-US" sz="3200" dirty="0" smtClean="0">
                <a:solidFill>
                  <a:schemeClr val="tx1"/>
                </a:solidFill>
                <a:latin typeface="나눔손글씨 왼손잡이도 예뻐" panose="02000503000000000000" pitchFamily="2" charset="-127"/>
                <a:ea typeface="나눔손글씨 왼손잡이도 예뻐" panose="02000503000000000000" pitchFamily="2" charset="-127"/>
              </a:rPr>
              <a:t>나는 바닥에 </a:t>
            </a:r>
            <a:r>
              <a:rPr lang="ko-KR" altLang="en-US" sz="3200" dirty="0" err="1" smtClean="0">
                <a:solidFill>
                  <a:schemeClr val="tx1"/>
                </a:solidFill>
                <a:latin typeface="나눔손글씨 왼손잡이도 예뻐" panose="02000503000000000000" pitchFamily="2" charset="-127"/>
                <a:ea typeface="나눔손글씨 왼손잡이도 예뻐" panose="02000503000000000000" pitchFamily="2" charset="-127"/>
              </a:rPr>
              <a:t>있다구</a:t>
            </a:r>
            <a:r>
              <a:rPr lang="en-US" altLang="ko-KR" sz="3200" dirty="0" smtClean="0">
                <a:solidFill>
                  <a:schemeClr val="tx1"/>
                </a:solidFill>
                <a:latin typeface="나눔손글씨 왼손잡이도 예뻐" panose="02000503000000000000" pitchFamily="2" charset="-127"/>
                <a:ea typeface="나눔손글씨 왼손잡이도 예뻐" panose="02000503000000000000" pitchFamily="2" charset="-127"/>
              </a:rPr>
              <a:t>.</a:t>
            </a:r>
            <a:endParaRPr lang="en-US" altLang="ko-KR" sz="3200" dirty="0" smtClean="0">
              <a:solidFill>
                <a:schemeClr val="tx1"/>
              </a:solidFill>
              <a:latin typeface="나눔손글씨 왼손잡이도 예뻐" panose="02000503000000000000" pitchFamily="2" charset="-127"/>
              <a:ea typeface="나눔손글씨 왼손잡이도 예뻐" panose="02000503000000000000" pitchFamily="2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2641816" y="5867400"/>
            <a:ext cx="1853984" cy="359942"/>
          </a:xfrm>
          <a:prstGeom prst="roundRect">
            <a:avLst>
              <a:gd name="adj" fmla="val 12052"/>
            </a:avLst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921" tIns="44960" rIns="89921" bIns="44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86</a:t>
            </a:r>
            <a:r>
              <a:rPr lang="ko-KR" altLang="en-US" sz="1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학번</a:t>
            </a:r>
            <a:endParaRPr lang="en-US" altLang="ko-KR" sz="1600" b="1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600" b="1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화여니</a:t>
            </a:r>
            <a:endParaRPr lang="ko-KR" altLang="en-US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551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이화여자대학교탐방기2 : 네이버 블로그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3" t="-278" r="657" b="765"/>
          <a:stretch/>
        </p:blipFill>
        <p:spPr bwMode="auto">
          <a:xfrm>
            <a:off x="0" y="4743451"/>
            <a:ext cx="5651500" cy="430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모서리가 둥근 직사각형 8"/>
          <p:cNvSpPr/>
          <p:nvPr/>
        </p:nvSpPr>
        <p:spPr>
          <a:xfrm>
            <a:off x="425234" y="1539381"/>
            <a:ext cx="4887576" cy="1220861"/>
          </a:xfrm>
          <a:prstGeom prst="roundRect">
            <a:avLst>
              <a:gd name="adj" fmla="val 1205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921" tIns="44960" rIns="89921" bIns="44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673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평면을 인식했습니다</a:t>
            </a:r>
            <a:r>
              <a:rPr lang="en-US" altLang="ko-KR" sz="1673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pic>
        <p:nvPicPr>
          <p:cNvPr id="10242" name="Picture 2" descr="바닥, 돌, 돌바닥, 전통, 한국, 사진,이미지,일러스트,캘리그라피 - 프리이미지작가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044463"/>
            <a:ext cx="5651500" cy="3767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at (2) (Gray Tabby) (ANIMATED) (FUR) Model 3D - TurboSquid 1326751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000" b="98333" l="10000" r="90000">
                        <a14:backgroundMark x1="33333" y1="87000" x2="32333" y2="90667"/>
                        <a14:backgroundMark x1="22667" y1="89000" x2="27667" y2="87667"/>
                        <a14:backgroundMark x1="24333" y1="87000" x2="27000" y2="88000"/>
                        <a14:backgroundMark x1="37667" y1="85333" x2="35333" y2="85333"/>
                        <a14:backgroundMark x1="24333" y1="86667" x2="29667" y2="87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0755" y="8449688"/>
            <a:ext cx="2975965" cy="2975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모서리가 둥근 사각형 설명선 10"/>
          <p:cNvSpPr/>
          <p:nvPr/>
        </p:nvSpPr>
        <p:spPr>
          <a:xfrm>
            <a:off x="425234" y="5752285"/>
            <a:ext cx="4665110" cy="2004236"/>
          </a:xfrm>
          <a:prstGeom prst="wedgeRoundRectCallout">
            <a:avLst>
              <a:gd name="adj1" fmla="val 34815"/>
              <a:gd name="adj2" fmla="val 82444"/>
              <a:gd name="adj3" fmla="val 16667"/>
            </a:avLst>
          </a:prstGeom>
          <a:solidFill>
            <a:schemeClr val="bg1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921" tIns="44960" rIns="89921" bIns="44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800" dirty="0" smtClean="0">
                <a:solidFill>
                  <a:schemeClr val="tx1"/>
                </a:solidFill>
                <a:latin typeface="나눔손글씨 왼손잡이도 예뻐" panose="02000503000000000000" pitchFamily="2" charset="-127"/>
                <a:ea typeface="나눔손글씨 왼손잡이도 예뻐" panose="02000503000000000000" pitchFamily="2" charset="-127"/>
              </a:rPr>
              <a:t>에헴</a:t>
            </a:r>
            <a:r>
              <a:rPr lang="en-US" altLang="ko-KR" sz="2800" dirty="0" smtClean="0">
                <a:solidFill>
                  <a:schemeClr val="tx1"/>
                </a:solidFill>
                <a:latin typeface="나눔손글씨 왼손잡이도 예뻐" panose="02000503000000000000" pitchFamily="2" charset="-127"/>
                <a:ea typeface="나눔손글씨 왼손잡이도 예뻐" panose="02000503000000000000" pitchFamily="2" charset="-127"/>
              </a:rPr>
              <a:t>. </a:t>
            </a:r>
            <a:r>
              <a:rPr lang="ko-KR" altLang="en-US" sz="2800" dirty="0" smtClean="0">
                <a:solidFill>
                  <a:schemeClr val="tx1"/>
                </a:solidFill>
                <a:latin typeface="나눔손글씨 왼손잡이도 예뻐" panose="02000503000000000000" pitchFamily="2" charset="-127"/>
                <a:ea typeface="나눔손글씨 왼손잡이도 예뻐" panose="02000503000000000000" pitchFamily="2" charset="-127"/>
              </a:rPr>
              <a:t>나로 말할 것 같으면</a:t>
            </a:r>
            <a:r>
              <a:rPr lang="en-US" altLang="ko-KR" sz="2800" dirty="0" smtClean="0">
                <a:solidFill>
                  <a:schemeClr val="tx1"/>
                </a:solidFill>
                <a:latin typeface="나눔손글씨 왼손잡이도 예뻐" panose="02000503000000000000" pitchFamily="2" charset="-127"/>
                <a:ea typeface="나눔손글씨 왼손잡이도 예뻐" panose="02000503000000000000" pitchFamily="2" charset="-127"/>
              </a:rPr>
              <a:t>~ </a:t>
            </a:r>
            <a:r>
              <a:rPr lang="ko-KR" altLang="en-US" sz="2800" dirty="0" err="1" smtClean="0">
                <a:solidFill>
                  <a:schemeClr val="tx1"/>
                </a:solidFill>
                <a:latin typeface="나눔손글씨 왼손잡이도 예뻐" panose="02000503000000000000" pitchFamily="2" charset="-127"/>
                <a:ea typeface="나눔손글씨 왼손잡이도 예뻐" panose="02000503000000000000" pitchFamily="2" charset="-127"/>
              </a:rPr>
              <a:t>봉원이라구</a:t>
            </a:r>
            <a:r>
              <a:rPr lang="en-US" altLang="ko-KR" sz="2800" dirty="0" smtClean="0">
                <a:solidFill>
                  <a:schemeClr val="tx1"/>
                </a:solidFill>
                <a:latin typeface="나눔손글씨 왼손잡이도 예뻐" panose="02000503000000000000" pitchFamily="2" charset="-127"/>
                <a:ea typeface="나눔손글씨 왼손잡이도 예뻐" panose="02000503000000000000" pitchFamily="2" charset="-127"/>
              </a:rPr>
              <a:t>.</a:t>
            </a:r>
          </a:p>
          <a:p>
            <a:pPr algn="ctr"/>
            <a:r>
              <a:rPr lang="ko-KR" altLang="en-US" sz="2800" dirty="0" err="1" smtClean="0">
                <a:solidFill>
                  <a:schemeClr val="tx1"/>
                </a:solidFill>
                <a:latin typeface="나눔손글씨 왼손잡이도 예뻐" panose="02000503000000000000" pitchFamily="2" charset="-127"/>
                <a:ea typeface="나눔손글씨 왼손잡이도 예뻐" panose="02000503000000000000" pitchFamily="2" charset="-127"/>
              </a:rPr>
              <a:t>화여니의</a:t>
            </a:r>
            <a:r>
              <a:rPr lang="ko-KR" altLang="en-US" sz="2800" dirty="0" smtClean="0">
                <a:solidFill>
                  <a:schemeClr val="tx1"/>
                </a:solidFill>
                <a:latin typeface="나눔손글씨 왼손잡이도 예뻐" panose="02000503000000000000" pitchFamily="2" charset="-127"/>
                <a:ea typeface="나눔손글씨 왼손잡이도 예뻐" panose="02000503000000000000" pitchFamily="2" charset="-127"/>
              </a:rPr>
              <a:t> 학생증이 보인다니</a:t>
            </a:r>
            <a:r>
              <a:rPr lang="en-US" altLang="ko-KR" sz="2800" dirty="0">
                <a:solidFill>
                  <a:schemeClr val="tx1"/>
                </a:solidFill>
                <a:latin typeface="나눔손글씨 왼손잡이도 예뻐" panose="02000503000000000000" pitchFamily="2" charset="-127"/>
                <a:ea typeface="나눔손글씨 왼손잡이도 예뻐" panose="02000503000000000000" pitchFamily="2" charset="-127"/>
              </a:rPr>
              <a:t> </a:t>
            </a:r>
            <a:r>
              <a:rPr lang="ko-KR" altLang="en-US" sz="2800" dirty="0" smtClean="0">
                <a:solidFill>
                  <a:schemeClr val="tx1"/>
                </a:solidFill>
                <a:latin typeface="나눔손글씨 왼손잡이도 예뻐" panose="02000503000000000000" pitchFamily="2" charset="-127"/>
                <a:ea typeface="나눔손글씨 왼손잡이도 예뻐" panose="02000503000000000000" pitchFamily="2" charset="-127"/>
              </a:rPr>
              <a:t>너는</a:t>
            </a:r>
            <a:r>
              <a:rPr lang="en-US" altLang="ko-KR" sz="2800" dirty="0" smtClean="0">
                <a:solidFill>
                  <a:schemeClr val="tx1"/>
                </a:solidFill>
                <a:latin typeface="나눔손글씨 왼손잡이도 예뻐" panose="02000503000000000000" pitchFamily="2" charset="-127"/>
                <a:ea typeface="나눔손글씨 왼손잡이도 예뻐" panose="02000503000000000000" pitchFamily="2" charset="-127"/>
              </a:rPr>
              <a:t>~~</a:t>
            </a:r>
            <a:endParaRPr lang="en-US" altLang="ko-KR" sz="2800" dirty="0">
              <a:solidFill>
                <a:schemeClr val="tx1"/>
              </a:solidFill>
              <a:latin typeface="나눔손글씨 왼손잡이도 예뻐" panose="02000503000000000000" pitchFamily="2" charset="-127"/>
              <a:ea typeface="나눔손글씨 왼손잡이도 예뻐" panose="02000503000000000000" pitchFamily="2" charset="-127"/>
            </a:endParaRPr>
          </a:p>
          <a:p>
            <a:pPr algn="ctr"/>
            <a:r>
              <a:rPr lang="ko-KR" altLang="en-US" sz="2800" dirty="0" err="1" smtClean="0">
                <a:solidFill>
                  <a:schemeClr val="tx1"/>
                </a:solidFill>
                <a:latin typeface="나눔손글씨 왼손잡이도 예뻐" panose="02000503000000000000" pitchFamily="2" charset="-127"/>
                <a:ea typeface="나눔손글씨 왼손잡이도 예뻐" panose="02000503000000000000" pitchFamily="2" charset="-127"/>
              </a:rPr>
              <a:t>화녀니를</a:t>
            </a:r>
            <a:r>
              <a:rPr lang="ko-KR" altLang="en-US" sz="2800" dirty="0" smtClean="0">
                <a:solidFill>
                  <a:schemeClr val="tx1"/>
                </a:solidFill>
                <a:latin typeface="나눔손글씨 왼손잡이도 예뻐" panose="02000503000000000000" pitchFamily="2" charset="-127"/>
                <a:ea typeface="나눔손글씨 왼손잡이도 예뻐" panose="02000503000000000000" pitchFamily="2" charset="-127"/>
              </a:rPr>
              <a:t> 찾아서 학생증을 돌려주는 학생에게는 끝내주는 행운이 찾아온다는 전설이</a:t>
            </a:r>
            <a:r>
              <a:rPr lang="en-US" altLang="ko-KR" sz="2800" dirty="0" smtClean="0">
                <a:solidFill>
                  <a:schemeClr val="tx1"/>
                </a:solidFill>
                <a:latin typeface="나눔손글씨 왼손잡이도 예뻐" panose="02000503000000000000" pitchFamily="2" charset="-127"/>
                <a:ea typeface="나눔손글씨 왼손잡이도 예뻐" panose="02000503000000000000" pitchFamily="2" charset="-127"/>
              </a:rPr>
              <a:t>~</a:t>
            </a:r>
            <a:r>
              <a:rPr lang="ko-KR" altLang="en-US" sz="2800" dirty="0" smtClean="0">
                <a:solidFill>
                  <a:schemeClr val="tx1"/>
                </a:solidFill>
                <a:latin typeface="나눔손글씨 왼손잡이도 예뻐" panose="02000503000000000000" pitchFamily="2" charset="-127"/>
                <a:ea typeface="나눔손글씨 왼손잡이도 예뻐" panose="02000503000000000000" pitchFamily="2" charset="-127"/>
              </a:rPr>
              <a:t>  </a:t>
            </a:r>
            <a:endParaRPr lang="en-US" altLang="ko-KR" sz="2800" dirty="0" smtClean="0">
              <a:solidFill>
                <a:schemeClr val="tx1"/>
              </a:solidFill>
              <a:latin typeface="나눔손글씨 왼손잡이도 예뻐" panose="02000503000000000000" pitchFamily="2" charset="-127"/>
              <a:ea typeface="나눔손글씨 왼손잡이도 예뻐" panose="02000503000000000000" pitchFamily="2" charset="-127"/>
            </a:endParaRPr>
          </a:p>
        </p:txBody>
      </p:sp>
      <p:pic>
        <p:nvPicPr>
          <p:cNvPr id="1034" name="Picture 10" descr="개밥 그릇 3D 모델 $24 - .fbx .c4d .max .ma .obj .3ds - Free3D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0" r="100000">
                        <a14:foregroundMark x1="44667" y1="30500" x2="60000" y2="29333"/>
                        <a14:foregroundMark x1="84667" y1="41083" x2="83500" y2="364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950" y="9451216"/>
            <a:ext cx="2516162" cy="2516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8159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192</TotalTime>
  <Words>441</Words>
  <Application>Microsoft Office PowerPoint</Application>
  <PresentationFormat>사용자 지정</PresentationFormat>
  <Paragraphs>92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8" baseType="lpstr">
      <vt:lpstr>나눔고딕</vt:lpstr>
      <vt:lpstr>나눔손글씨 왼손잡이도 예뻐</vt:lpstr>
      <vt:lpstr>문체부 궁체 흘림체</vt:lpstr>
      <vt:lpstr>Arial</vt:lpstr>
      <vt:lpstr>Calibri</vt:lpstr>
      <vt:lpstr>Calibri Light</vt:lpstr>
      <vt:lpstr>Wingdings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jykim</dc:creator>
  <cp:lastModifiedBy>jykim</cp:lastModifiedBy>
  <cp:revision>80</cp:revision>
  <dcterms:created xsi:type="dcterms:W3CDTF">2023-05-27T15:17:31Z</dcterms:created>
  <dcterms:modified xsi:type="dcterms:W3CDTF">2023-05-27T18:30:06Z</dcterms:modified>
</cp:coreProperties>
</file>