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91" r:id="rId6"/>
    <p:sldId id="263" r:id="rId7"/>
    <p:sldId id="264" r:id="rId8"/>
    <p:sldId id="265" r:id="rId9"/>
    <p:sldId id="266" r:id="rId10"/>
    <p:sldId id="267" r:id="rId11"/>
    <p:sldId id="289" r:id="rId12"/>
    <p:sldId id="258" r:id="rId13"/>
    <p:sldId id="260" r:id="rId14"/>
    <p:sldId id="261" r:id="rId15"/>
    <p:sldId id="290" r:id="rId16"/>
    <p:sldId id="259" r:id="rId17"/>
    <p:sldId id="269" r:id="rId18"/>
    <p:sldId id="279" r:id="rId19"/>
    <p:sldId id="281" r:id="rId20"/>
    <p:sldId id="282" r:id="rId21"/>
    <p:sldId id="285" r:id="rId22"/>
    <p:sldId id="283" r:id="rId23"/>
    <p:sldId id="277" r:id="rId24"/>
    <p:sldId id="273" r:id="rId25"/>
    <p:sldId id="274" r:id="rId26"/>
    <p:sldId id="278" r:id="rId27"/>
    <p:sldId id="275" r:id="rId28"/>
    <p:sldId id="276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9D9D9"/>
    <a:srgbClr val="A6A6A6"/>
    <a:srgbClr val="767171"/>
    <a:srgbClr val="5D5C5C"/>
    <a:srgbClr val="BDD7EE"/>
    <a:srgbClr val="4D4D4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6" autoAdjust="0"/>
    <p:restoredTop sz="94660"/>
  </p:normalViewPr>
  <p:slideViewPr>
    <p:cSldViewPr snapToGrid="0">
      <p:cViewPr>
        <p:scale>
          <a:sx n="75" d="100"/>
          <a:sy n="75" d="100"/>
        </p:scale>
        <p:origin x="10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1854612" y="1828799"/>
            <a:ext cx="8482775" cy="4770869"/>
            <a:chOff x="2007627" y="1087584"/>
            <a:chExt cx="8482775" cy="4770869"/>
          </a:xfrm>
        </p:grpSpPr>
        <p:grpSp>
          <p:nvGrpSpPr>
            <p:cNvPr id="17" name="그룹 16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0" name="모서리가 둥근 직사각형 19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1272"/>
            <a:ext cx="10515600" cy="99752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7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4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2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6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3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39093"/>
            <a:ext cx="10515600" cy="78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8713-3656-456C-AEF7-C6BC7D93768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effectLst/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EfL_CBI2ew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3.wdp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watch?v=bEPQLuLwMZ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S-0muRsfwz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P85kYkRsVD4" TargetMode="External"/><Relationship Id="rId10" Type="http://schemas.openxmlformats.org/officeDocument/2006/relationships/hyperlink" Target="https://www.youtube.com/watch?v=28JTTXqMvOU" TargetMode="External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EfL_CBI2ew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EfL_CBI2ew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EfL_CBI2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EfL_CBI2e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6400" y="12837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Episode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1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 Light" panose="020B0303020204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6400" y="3712729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기획서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타원 18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9029" y="54545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모서리가 둥근 직사각형 45"/>
          <p:cNvSpPr>
            <a:spLocks noChangeAspect="1"/>
          </p:cNvSpPr>
          <p:nvPr/>
        </p:nvSpPr>
        <p:spPr>
          <a:xfrm>
            <a:off x="2285999" y="2005012"/>
            <a:ext cx="7848601" cy="4414838"/>
          </a:xfrm>
          <a:prstGeom prst="roundRect">
            <a:avLst>
              <a:gd name="adj" fmla="val 8826"/>
            </a:avLst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 </a:t>
            </a:r>
            <a:r>
              <a:rPr lang="en-US" altLang="ko-KR" dirty="0"/>
              <a:t>– 1.2. </a:t>
            </a:r>
            <a:r>
              <a:rPr lang="ko-KR" altLang="en-US" dirty="0"/>
              <a:t>컴포넌트 안내 </a:t>
            </a:r>
            <a:r>
              <a:rPr lang="en-US" altLang="ko-KR" dirty="0"/>
              <a:t>(Dialogue Box)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에피소드를 시작할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화면을 구성하는 컴포넌트들의 사용법을 하나씩 </a:t>
            </a:r>
            <a:r>
              <a:rPr lang="en-US" altLang="ko-KR" dirty="0" smtClean="0"/>
              <a:t>(Dialogue popup Box</a:t>
            </a:r>
            <a:r>
              <a:rPr lang="ko-KR" altLang="en-US" dirty="0" smtClean="0"/>
              <a:t>를 띄워서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안내한다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화면을 터치하면 다음 컴포넌트의 안내</a:t>
            </a:r>
            <a:r>
              <a:rPr lang="en-US" altLang="ko-KR" dirty="0" smtClean="0"/>
              <a:t>(Dialog popup)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 </a:t>
            </a:r>
            <a:r>
              <a:rPr lang="en-US" altLang="ko-KR" i="1" dirty="0" smtClean="0">
                <a:solidFill>
                  <a:srgbClr val="FF0000"/>
                </a:solidFill>
              </a:rPr>
              <a:t>(※ </a:t>
            </a:r>
            <a:r>
              <a:rPr lang="ko-KR" altLang="en-US" i="1" dirty="0" smtClean="0">
                <a:solidFill>
                  <a:srgbClr val="FF0000"/>
                </a:solidFill>
              </a:rPr>
              <a:t>한번에 띄우는 것으로 대체 가능</a:t>
            </a:r>
            <a:r>
              <a:rPr lang="en-US" altLang="ko-KR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참고 영상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https://www.youtube.com/watch?v=CEfL_CBI2ew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34277" y="14296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415220" y="1973355"/>
            <a:ext cx="24509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(5. Diary </a:t>
            </a:r>
            <a:r>
              <a:rPr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52703" y="2683944"/>
            <a:ext cx="3317343" cy="1092527"/>
          </a:xfrm>
          <a:prstGeom prst="roundRect">
            <a:avLst/>
          </a:prstGeom>
          <a:solidFill>
            <a:schemeClr val="tx1">
              <a:lumMod val="75000"/>
              <a:lumOff val="25000"/>
              <a:alpha val="69804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일기장 버튼을 누르면 </a:t>
            </a:r>
            <a:endParaRPr lang="en-US" altLang="ko-KR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동생의 일기장을 볼 수 있습니다</a:t>
            </a:r>
            <a:r>
              <a:rPr lang="en-US" altLang="ko-KR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8502217" y="2558312"/>
            <a:ext cx="335658" cy="347766"/>
          </a:xfrm>
          <a:prstGeom prst="line">
            <a:avLst/>
          </a:prstGeom>
          <a:ln w="76200">
            <a:solidFill>
              <a:srgbClr val="5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06811" y="3492138"/>
            <a:ext cx="312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한번 더 누르면 일기장 닫기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0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93256" y="1065881"/>
            <a:ext cx="7866743" cy="4760685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dirty="0"/>
              <a:t>2. [Diary Button] </a:t>
            </a:r>
            <a:r>
              <a:rPr lang="ko-KR" altLang="en-US" sz="3200" b="1" dirty="0"/>
              <a:t>터치 시 화면</a:t>
            </a:r>
          </a:p>
          <a:p>
            <a:pPr algn="l">
              <a:lnSpc>
                <a:spcPct val="150000"/>
              </a:lnSpc>
            </a:pPr>
            <a:r>
              <a:rPr lang="ko-KR" altLang="en-US" sz="3200" b="1" dirty="0"/>
              <a:t>    </a:t>
            </a:r>
            <a:r>
              <a:rPr lang="en-US" altLang="ko-KR" sz="3200" dirty="0"/>
              <a:t>2.1. </a:t>
            </a:r>
            <a:r>
              <a:rPr lang="ko-KR" altLang="en-US" sz="3200" dirty="0"/>
              <a:t>현재 에피소드</a:t>
            </a:r>
          </a:p>
          <a:p>
            <a:pPr algn="l">
              <a:lnSpc>
                <a:spcPct val="150000"/>
              </a:lnSpc>
            </a:pPr>
            <a:r>
              <a:rPr lang="ko-KR" altLang="en-US" sz="3200" dirty="0"/>
              <a:t>    </a:t>
            </a:r>
            <a:r>
              <a:rPr lang="en-US" altLang="ko-KR" sz="3200" dirty="0"/>
              <a:t>2.2. </a:t>
            </a:r>
            <a:r>
              <a:rPr lang="ko-KR" altLang="en-US" sz="3200" dirty="0"/>
              <a:t>완료한 에피소드</a:t>
            </a:r>
          </a:p>
          <a:p>
            <a:pPr>
              <a:lnSpc>
                <a:spcPct val="150000"/>
              </a:lnSpc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73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[Diary Button] </a:t>
            </a:r>
            <a:r>
              <a:rPr lang="ko-KR" altLang="en-US" dirty="0" smtClean="0"/>
              <a:t>터치 시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[Diary Button]</a:t>
            </a:r>
            <a:r>
              <a:rPr lang="ko-KR" altLang="en-US" dirty="0" smtClean="0"/>
              <a:t>을 누르면 ①현재 에피소드와 ②이전에 완료한 에피소드들의 일기 내용을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7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타원 7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9029" y="54545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2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6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8578845" y="2050915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31435" y="2711214"/>
            <a:ext cx="10150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06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[Diary Button] </a:t>
            </a:r>
            <a:r>
              <a:rPr lang="ko-KR" altLang="en-US" dirty="0"/>
              <a:t>터치 시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- 2.1. </a:t>
            </a:r>
            <a:r>
              <a:rPr lang="ko-KR" altLang="en-US" dirty="0" smtClean="0"/>
              <a:t>현재 에피소드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에피소드의 일기 내용을 볼 수 있다</a:t>
            </a:r>
            <a:r>
              <a:rPr lang="en-US" altLang="ko-KR" dirty="0" smtClean="0"/>
              <a:t>. (</a:t>
            </a:r>
            <a:r>
              <a:rPr lang="ko-KR" altLang="en-US" dirty="0"/>
              <a:t>다음 에피소드들의 일기는 볼 수 없다</a:t>
            </a:r>
            <a:r>
              <a:rPr lang="en-US" altLang="ko-KR" dirty="0" smtClean="0"/>
              <a:t>.)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246775" y="2109408"/>
            <a:ext cx="3698449" cy="4193802"/>
            <a:chOff x="3604051" y="647532"/>
            <a:chExt cx="4876320" cy="552943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808206" y="647532"/>
              <a:ext cx="4586105" cy="5529431"/>
            </a:xfrm>
            <a:prstGeom prst="roundRect">
              <a:avLst>
                <a:gd name="adj" fmla="val 1398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20xx. 04. 08</a:t>
              </a:r>
            </a:p>
            <a:p>
              <a:pPr algn="ctr"/>
              <a:endParaRPr lang="en-US" altLang="ko-KR" sz="12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At lunchtime, I don’t feel lonely anymore as long as I listen to the music.</a:t>
              </a:r>
            </a:p>
            <a:p>
              <a:pPr algn="ctr"/>
              <a:endParaRPr lang="en-US" altLang="ko-KR" sz="16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endParaRPr lang="en-US" altLang="ko-KR" sz="1600" b="1" dirty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</p:txBody>
        </p:sp>
        <p:pic>
          <p:nvPicPr>
            <p:cNvPr id="16" name="내용 개체 틀 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990" b="86915" l="4378" r="819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8" t="29185" r="24751" b="27055"/>
            <a:stretch/>
          </p:blipFill>
          <p:spPr>
            <a:xfrm>
              <a:off x="5262282" y="2223526"/>
              <a:ext cx="1667435" cy="190410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085" b="47942" l="55199" r="746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61" b="54667"/>
            <a:stretch/>
          </p:blipFill>
          <p:spPr>
            <a:xfrm>
              <a:off x="3604051" y="2334408"/>
              <a:ext cx="4790261" cy="50561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923" b="44068" l="55373" r="629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73" b="55608"/>
            <a:stretch/>
          </p:blipFill>
          <p:spPr>
            <a:xfrm>
              <a:off x="3679352" y="2355924"/>
              <a:ext cx="4790261" cy="34424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4504" b="39044" l="62912" r="7296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53" b="60784"/>
            <a:stretch/>
          </p:blipFill>
          <p:spPr>
            <a:xfrm>
              <a:off x="3690110" y="2108498"/>
              <a:ext cx="4790261" cy="33348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976742" y="4288991"/>
              <a:ext cx="4238513" cy="1559765"/>
            </a:xfrm>
            <a:prstGeom prst="roundRect">
              <a:avLst>
                <a:gd name="adj" fmla="val 11753"/>
              </a:avLst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There are 4 clues in the school.</a:t>
              </a:r>
              <a:endParaRPr lang="en-US" altLang="ko-KR" sz="1100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en-US" altLang="ko-K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Find your sister’s cellphone and earphones and hand them over to her.</a:t>
              </a:r>
            </a:p>
            <a:p>
              <a:r>
                <a: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Then, you need to figure out the name of the song she wants to play. </a:t>
              </a:r>
            </a:p>
          </p:txBody>
        </p:sp>
      </p:grpSp>
      <p:pic>
        <p:nvPicPr>
          <p:cNvPr id="22" name="Picture 4" descr="https://lh3.googleusercontent.com/biV_vYiVC5iKPrqo6u3R0NMMifjyYNOrXXHPp0m8B_9Fxodp5ZCCzQduXd__1ExQ2So3HC5FIMi-UFD_B6mPwpP5xefnhhYO7OIVT426ISKKfVCLBD3kaAiyUWX9A9nxF_PWoTvh4O5ZHEOXVWIqh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0">
            <a:off x="3945342" y="3989602"/>
            <a:ext cx="433411" cy="4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4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타원 34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8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41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[Diary Button] </a:t>
            </a:r>
            <a:r>
              <a:rPr lang="ko-KR" altLang="en-US" dirty="0"/>
              <a:t>터치 시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– 2.2. </a:t>
            </a:r>
            <a:r>
              <a:rPr lang="ko-KR" altLang="en-US" dirty="0" smtClean="0"/>
              <a:t>완료한 에피소드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완료한 에피소드들의 일기 내용을 다시 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 descr="https://lh3.googleusercontent.com/biV_vYiVC5iKPrqo6u3R0NMMifjyYNOrXXHPp0m8B_9Fxodp5ZCCzQduXd__1ExQ2So3HC5FIMi-UFD_B6mPwpP5xefnhhYO7OIVT426ISKKfVCLBD3kaAiyUWX9A9nxF_PWoTvh4O5ZHEOXVWIqh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38" y="3989603"/>
            <a:ext cx="433411" cy="4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3.googleusercontent.com/biV_vYiVC5iKPrqo6u3R0NMMifjyYNOrXXHPp0m8B_9Fxodp5ZCCzQduXd__1ExQ2So3HC5FIMi-UFD_B6mPwpP5xefnhhYO7OIVT426ISKKfVCLBD3kaAiyUWX9A9nxF_PWoTvh4O5ZHEOXVWIqh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0">
            <a:off x="3945342" y="3989602"/>
            <a:ext cx="433411" cy="4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401145" y="2109406"/>
            <a:ext cx="3478335" cy="4193801"/>
            <a:chOff x="3808205" y="647532"/>
            <a:chExt cx="4586105" cy="552943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808205" y="647532"/>
              <a:ext cx="4586105" cy="5529431"/>
            </a:xfrm>
            <a:prstGeom prst="roundRect">
              <a:avLst>
                <a:gd name="adj" fmla="val 1398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20xx. xx. xx</a:t>
              </a:r>
            </a:p>
            <a:p>
              <a:pPr algn="ctr"/>
              <a:endParaRPr lang="en-US" altLang="ko-KR" sz="12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XXXXXXXXXXXXXXXXXXXXXXXXXXXXXXXXXXXXXXXXXXXXXXXXXXXXXX.</a:t>
              </a:r>
            </a:p>
            <a:p>
              <a:pPr algn="ctr"/>
              <a:endParaRPr lang="en-US" altLang="ko-KR" sz="12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endParaRPr lang="en-US" altLang="ko-KR" sz="1200" b="1" dirty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76742" y="4288991"/>
              <a:ext cx="4238514" cy="1429784"/>
            </a:xfrm>
            <a:prstGeom prst="roundRect">
              <a:avLst>
                <a:gd name="adj" fmla="val 11753"/>
              </a:avLst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There are X clues in the school.</a:t>
              </a:r>
            </a:p>
            <a:p>
              <a:endParaRPr lang="en-US" altLang="ko-KR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en-US" altLang="ko-KR" sz="10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Find XXXXXX </a:t>
              </a:r>
              <a:r>
                <a:rPr lang="en-US" altLang="ko-KR" sz="1000" dirty="0" err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XXXXXX</a:t>
              </a:r>
              <a:r>
                <a:rPr lang="en-US" altLang="ko-KR" sz="10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  <a:r>
                <a:rPr lang="en-US" altLang="ko-KR" sz="1000" dirty="0" err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XXXXXX</a:t>
              </a:r>
              <a:r>
                <a:rPr lang="en-US" altLang="ko-KR" sz="10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and hand them over to her.</a:t>
              </a:r>
            </a:p>
            <a:p>
              <a:r>
                <a:rPr lang="en-US" altLang="ko-KR" sz="10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Then, you need to figure out the XXXXXXXXXXXX XXXXXX. 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954566" y="2260525"/>
              <a:ext cx="2282863" cy="1619250"/>
            </a:xfrm>
            <a:custGeom>
              <a:avLst/>
              <a:gdLst>
                <a:gd name="connsiteX0" fmla="*/ 1630526 w 2282863"/>
                <a:gd name="connsiteY0" fmla="*/ 228600 h 1619250"/>
                <a:gd name="connsiteX1" fmla="*/ 1582901 w 2282863"/>
                <a:gd name="connsiteY1" fmla="*/ 180975 h 1619250"/>
                <a:gd name="connsiteX2" fmla="*/ 1554326 w 2282863"/>
                <a:gd name="connsiteY2" fmla="*/ 142875 h 1619250"/>
                <a:gd name="connsiteX3" fmla="*/ 1468601 w 2282863"/>
                <a:gd name="connsiteY3" fmla="*/ 85725 h 1619250"/>
                <a:gd name="connsiteX4" fmla="*/ 1420976 w 2282863"/>
                <a:gd name="connsiteY4" fmla="*/ 66675 h 1619250"/>
                <a:gd name="connsiteX5" fmla="*/ 1344776 w 2282863"/>
                <a:gd name="connsiteY5" fmla="*/ 28575 h 1619250"/>
                <a:gd name="connsiteX6" fmla="*/ 1268576 w 2282863"/>
                <a:gd name="connsiteY6" fmla="*/ 19050 h 1619250"/>
                <a:gd name="connsiteX7" fmla="*/ 1173326 w 2282863"/>
                <a:gd name="connsiteY7" fmla="*/ 0 h 1619250"/>
                <a:gd name="connsiteX8" fmla="*/ 839951 w 2282863"/>
                <a:gd name="connsiteY8" fmla="*/ 19050 h 1619250"/>
                <a:gd name="connsiteX9" fmla="*/ 782801 w 2282863"/>
                <a:gd name="connsiteY9" fmla="*/ 38100 h 1619250"/>
                <a:gd name="connsiteX10" fmla="*/ 744701 w 2282863"/>
                <a:gd name="connsiteY10" fmla="*/ 47625 h 1619250"/>
                <a:gd name="connsiteX11" fmla="*/ 716126 w 2282863"/>
                <a:gd name="connsiteY11" fmla="*/ 76200 h 1619250"/>
                <a:gd name="connsiteX12" fmla="*/ 687551 w 2282863"/>
                <a:gd name="connsiteY12" fmla="*/ 95250 h 1619250"/>
                <a:gd name="connsiteX13" fmla="*/ 620876 w 2282863"/>
                <a:gd name="connsiteY13" fmla="*/ 190500 h 1619250"/>
                <a:gd name="connsiteX14" fmla="*/ 592301 w 2282863"/>
                <a:gd name="connsiteY14" fmla="*/ 304800 h 1619250"/>
                <a:gd name="connsiteX15" fmla="*/ 582776 w 2282863"/>
                <a:gd name="connsiteY15" fmla="*/ 333375 h 1619250"/>
                <a:gd name="connsiteX16" fmla="*/ 601826 w 2282863"/>
                <a:gd name="connsiteY16" fmla="*/ 657225 h 1619250"/>
                <a:gd name="connsiteX17" fmla="*/ 639926 w 2282863"/>
                <a:gd name="connsiteY17" fmla="*/ 752475 h 1619250"/>
                <a:gd name="connsiteX18" fmla="*/ 658976 w 2282863"/>
                <a:gd name="connsiteY18" fmla="*/ 809625 h 1619250"/>
                <a:gd name="connsiteX19" fmla="*/ 687551 w 2282863"/>
                <a:gd name="connsiteY19" fmla="*/ 847725 h 1619250"/>
                <a:gd name="connsiteX20" fmla="*/ 735176 w 2282863"/>
                <a:gd name="connsiteY20" fmla="*/ 942975 h 1619250"/>
                <a:gd name="connsiteX21" fmla="*/ 773276 w 2282863"/>
                <a:gd name="connsiteY21" fmla="*/ 981075 h 1619250"/>
                <a:gd name="connsiteX22" fmla="*/ 801851 w 2282863"/>
                <a:gd name="connsiteY22" fmla="*/ 1019175 h 1619250"/>
                <a:gd name="connsiteX23" fmla="*/ 849476 w 2282863"/>
                <a:gd name="connsiteY23" fmla="*/ 1057275 h 1619250"/>
                <a:gd name="connsiteX24" fmla="*/ 944726 w 2282863"/>
                <a:gd name="connsiteY24" fmla="*/ 1114425 h 1619250"/>
                <a:gd name="connsiteX25" fmla="*/ 1030451 w 2282863"/>
                <a:gd name="connsiteY25" fmla="*/ 1143000 h 1619250"/>
                <a:gd name="connsiteX26" fmla="*/ 1154276 w 2282863"/>
                <a:gd name="connsiteY26" fmla="*/ 1152525 h 1619250"/>
                <a:gd name="connsiteX27" fmla="*/ 1240001 w 2282863"/>
                <a:gd name="connsiteY27" fmla="*/ 1133475 h 1619250"/>
                <a:gd name="connsiteX28" fmla="*/ 1259051 w 2282863"/>
                <a:gd name="connsiteY28" fmla="*/ 1104900 h 1619250"/>
                <a:gd name="connsiteX29" fmla="*/ 1287626 w 2282863"/>
                <a:gd name="connsiteY29" fmla="*/ 1076325 h 1619250"/>
                <a:gd name="connsiteX30" fmla="*/ 1344776 w 2282863"/>
                <a:gd name="connsiteY30" fmla="*/ 942975 h 1619250"/>
                <a:gd name="connsiteX31" fmla="*/ 1354301 w 2282863"/>
                <a:gd name="connsiteY31" fmla="*/ 895350 h 1619250"/>
                <a:gd name="connsiteX32" fmla="*/ 1392401 w 2282863"/>
                <a:gd name="connsiteY32" fmla="*/ 771525 h 1619250"/>
                <a:gd name="connsiteX33" fmla="*/ 1382876 w 2282863"/>
                <a:gd name="connsiteY33" fmla="*/ 590550 h 1619250"/>
                <a:gd name="connsiteX34" fmla="*/ 1363826 w 2282863"/>
                <a:gd name="connsiteY34" fmla="*/ 552450 h 1619250"/>
                <a:gd name="connsiteX35" fmla="*/ 1335251 w 2282863"/>
                <a:gd name="connsiteY35" fmla="*/ 504825 h 1619250"/>
                <a:gd name="connsiteX36" fmla="*/ 1287626 w 2282863"/>
                <a:gd name="connsiteY36" fmla="*/ 428625 h 1619250"/>
                <a:gd name="connsiteX37" fmla="*/ 1259051 w 2282863"/>
                <a:gd name="connsiteY37" fmla="*/ 409575 h 1619250"/>
                <a:gd name="connsiteX38" fmla="*/ 1144751 w 2282863"/>
                <a:gd name="connsiteY38" fmla="*/ 361950 h 1619250"/>
                <a:gd name="connsiteX39" fmla="*/ 868526 w 2282863"/>
                <a:gd name="connsiteY39" fmla="*/ 390525 h 1619250"/>
                <a:gd name="connsiteX40" fmla="*/ 735176 w 2282863"/>
                <a:gd name="connsiteY40" fmla="*/ 466725 h 1619250"/>
                <a:gd name="connsiteX41" fmla="*/ 592301 w 2282863"/>
                <a:gd name="connsiteY41" fmla="*/ 542925 h 1619250"/>
                <a:gd name="connsiteX42" fmla="*/ 506576 w 2282863"/>
                <a:gd name="connsiteY42" fmla="*/ 619125 h 1619250"/>
                <a:gd name="connsiteX43" fmla="*/ 401801 w 2282863"/>
                <a:gd name="connsiteY43" fmla="*/ 742950 h 1619250"/>
                <a:gd name="connsiteX44" fmla="*/ 316076 w 2282863"/>
                <a:gd name="connsiteY44" fmla="*/ 923925 h 1619250"/>
                <a:gd name="connsiteX45" fmla="*/ 297026 w 2282863"/>
                <a:gd name="connsiteY45" fmla="*/ 1114425 h 1619250"/>
                <a:gd name="connsiteX46" fmla="*/ 306551 w 2282863"/>
                <a:gd name="connsiteY46" fmla="*/ 1285875 h 1619250"/>
                <a:gd name="connsiteX47" fmla="*/ 316076 w 2282863"/>
                <a:gd name="connsiteY47" fmla="*/ 1343025 h 1619250"/>
                <a:gd name="connsiteX48" fmla="*/ 430376 w 2282863"/>
                <a:gd name="connsiteY48" fmla="*/ 1476375 h 1619250"/>
                <a:gd name="connsiteX49" fmla="*/ 478001 w 2282863"/>
                <a:gd name="connsiteY49" fmla="*/ 1514475 h 1619250"/>
                <a:gd name="connsiteX50" fmla="*/ 630401 w 2282863"/>
                <a:gd name="connsiteY50" fmla="*/ 1552575 h 1619250"/>
                <a:gd name="connsiteX51" fmla="*/ 935201 w 2282863"/>
                <a:gd name="connsiteY51" fmla="*/ 1504950 h 1619250"/>
                <a:gd name="connsiteX52" fmla="*/ 1106651 w 2282863"/>
                <a:gd name="connsiteY52" fmla="*/ 1428750 h 1619250"/>
                <a:gd name="connsiteX53" fmla="*/ 1211426 w 2282863"/>
                <a:gd name="connsiteY53" fmla="*/ 1390650 h 1619250"/>
                <a:gd name="connsiteX54" fmla="*/ 1316201 w 2282863"/>
                <a:gd name="connsiteY54" fmla="*/ 1362075 h 1619250"/>
                <a:gd name="connsiteX55" fmla="*/ 1382876 w 2282863"/>
                <a:gd name="connsiteY55" fmla="*/ 1333500 h 1619250"/>
                <a:gd name="connsiteX56" fmla="*/ 1506701 w 2282863"/>
                <a:gd name="connsiteY56" fmla="*/ 1295400 h 1619250"/>
                <a:gd name="connsiteX57" fmla="*/ 1678151 w 2282863"/>
                <a:gd name="connsiteY57" fmla="*/ 1247775 h 1619250"/>
                <a:gd name="connsiteX58" fmla="*/ 1859126 w 2282863"/>
                <a:gd name="connsiteY58" fmla="*/ 1162050 h 1619250"/>
                <a:gd name="connsiteX59" fmla="*/ 1906751 w 2282863"/>
                <a:gd name="connsiteY59" fmla="*/ 1143000 h 1619250"/>
                <a:gd name="connsiteX60" fmla="*/ 2002001 w 2282863"/>
                <a:gd name="connsiteY60" fmla="*/ 1057275 h 1619250"/>
                <a:gd name="connsiteX61" fmla="*/ 2049626 w 2282863"/>
                <a:gd name="connsiteY61" fmla="*/ 990600 h 1619250"/>
                <a:gd name="connsiteX62" fmla="*/ 2059151 w 2282863"/>
                <a:gd name="connsiteY62" fmla="*/ 942975 h 1619250"/>
                <a:gd name="connsiteX63" fmla="*/ 2068676 w 2282863"/>
                <a:gd name="connsiteY63" fmla="*/ 904875 h 1619250"/>
                <a:gd name="connsiteX64" fmla="*/ 2049626 w 2282863"/>
                <a:gd name="connsiteY64" fmla="*/ 752475 h 1619250"/>
                <a:gd name="connsiteX65" fmla="*/ 1954376 w 2282863"/>
                <a:gd name="connsiteY65" fmla="*/ 619125 h 1619250"/>
                <a:gd name="connsiteX66" fmla="*/ 1878176 w 2282863"/>
                <a:gd name="connsiteY66" fmla="*/ 523875 h 1619250"/>
                <a:gd name="connsiteX67" fmla="*/ 1659101 w 2282863"/>
                <a:gd name="connsiteY67" fmla="*/ 381000 h 1619250"/>
                <a:gd name="connsiteX68" fmla="*/ 1497176 w 2282863"/>
                <a:gd name="connsiteY68" fmla="*/ 314325 h 1619250"/>
                <a:gd name="connsiteX69" fmla="*/ 1325726 w 2282863"/>
                <a:gd name="connsiteY69" fmla="*/ 266700 h 1619250"/>
                <a:gd name="connsiteX70" fmla="*/ 1154276 w 2282863"/>
                <a:gd name="connsiteY70" fmla="*/ 247650 h 1619250"/>
                <a:gd name="connsiteX71" fmla="*/ 735176 w 2282863"/>
                <a:gd name="connsiteY71" fmla="*/ 266700 h 1619250"/>
                <a:gd name="connsiteX72" fmla="*/ 582776 w 2282863"/>
                <a:gd name="connsiteY72" fmla="*/ 333375 h 1619250"/>
                <a:gd name="connsiteX73" fmla="*/ 525626 w 2282863"/>
                <a:gd name="connsiteY73" fmla="*/ 390525 h 1619250"/>
                <a:gd name="connsiteX74" fmla="*/ 401801 w 2282863"/>
                <a:gd name="connsiteY74" fmla="*/ 561975 h 1619250"/>
                <a:gd name="connsiteX75" fmla="*/ 373226 w 2282863"/>
                <a:gd name="connsiteY75" fmla="*/ 676275 h 1619250"/>
                <a:gd name="connsiteX76" fmla="*/ 392276 w 2282863"/>
                <a:gd name="connsiteY76" fmla="*/ 904875 h 1619250"/>
                <a:gd name="connsiteX77" fmla="*/ 468476 w 2282863"/>
                <a:gd name="connsiteY77" fmla="*/ 1038225 h 1619250"/>
                <a:gd name="connsiteX78" fmla="*/ 506576 w 2282863"/>
                <a:gd name="connsiteY78" fmla="*/ 1066800 h 1619250"/>
                <a:gd name="connsiteX79" fmla="*/ 658976 w 2282863"/>
                <a:gd name="connsiteY79" fmla="*/ 1190625 h 1619250"/>
                <a:gd name="connsiteX80" fmla="*/ 839951 w 2282863"/>
                <a:gd name="connsiteY80" fmla="*/ 1266825 h 1619250"/>
                <a:gd name="connsiteX81" fmla="*/ 1059026 w 2282863"/>
                <a:gd name="connsiteY81" fmla="*/ 1304925 h 1619250"/>
                <a:gd name="connsiteX82" fmla="*/ 1420976 w 2282863"/>
                <a:gd name="connsiteY82" fmla="*/ 1295400 h 1619250"/>
                <a:gd name="connsiteX83" fmla="*/ 1878176 w 2282863"/>
                <a:gd name="connsiteY83" fmla="*/ 1162050 h 1619250"/>
                <a:gd name="connsiteX84" fmla="*/ 1992476 w 2282863"/>
                <a:gd name="connsiteY84" fmla="*/ 1123950 h 1619250"/>
                <a:gd name="connsiteX85" fmla="*/ 2202026 w 2282863"/>
                <a:gd name="connsiteY85" fmla="*/ 962025 h 1619250"/>
                <a:gd name="connsiteX86" fmla="*/ 2259176 w 2282863"/>
                <a:gd name="connsiteY86" fmla="*/ 885825 h 1619250"/>
                <a:gd name="connsiteX87" fmla="*/ 2268701 w 2282863"/>
                <a:gd name="connsiteY87" fmla="*/ 628650 h 1619250"/>
                <a:gd name="connsiteX88" fmla="*/ 2163926 w 2282863"/>
                <a:gd name="connsiteY88" fmla="*/ 495300 h 1619250"/>
                <a:gd name="connsiteX89" fmla="*/ 2002001 w 2282863"/>
                <a:gd name="connsiteY89" fmla="*/ 381000 h 1619250"/>
                <a:gd name="connsiteX90" fmla="*/ 1821026 w 2282863"/>
                <a:gd name="connsiteY90" fmla="*/ 323850 h 1619250"/>
                <a:gd name="connsiteX91" fmla="*/ 1735301 w 2282863"/>
                <a:gd name="connsiteY91" fmla="*/ 304800 h 1619250"/>
                <a:gd name="connsiteX92" fmla="*/ 1573376 w 2282863"/>
                <a:gd name="connsiteY92" fmla="*/ 295275 h 1619250"/>
                <a:gd name="connsiteX93" fmla="*/ 1335251 w 2282863"/>
                <a:gd name="connsiteY93" fmla="*/ 342900 h 1619250"/>
                <a:gd name="connsiteX94" fmla="*/ 1268576 w 2282863"/>
                <a:gd name="connsiteY94" fmla="*/ 381000 h 1619250"/>
                <a:gd name="connsiteX95" fmla="*/ 1182851 w 2282863"/>
                <a:gd name="connsiteY95" fmla="*/ 447675 h 1619250"/>
                <a:gd name="connsiteX96" fmla="*/ 1078076 w 2282863"/>
                <a:gd name="connsiteY96" fmla="*/ 590550 h 1619250"/>
                <a:gd name="connsiteX97" fmla="*/ 973301 w 2282863"/>
                <a:gd name="connsiteY97" fmla="*/ 819150 h 1619250"/>
                <a:gd name="connsiteX98" fmla="*/ 954251 w 2282863"/>
                <a:gd name="connsiteY98" fmla="*/ 914400 h 1619250"/>
                <a:gd name="connsiteX99" fmla="*/ 1001876 w 2282863"/>
                <a:gd name="connsiteY99" fmla="*/ 1476375 h 1619250"/>
                <a:gd name="connsiteX100" fmla="*/ 1068551 w 2282863"/>
                <a:gd name="connsiteY100" fmla="*/ 1543050 h 1619250"/>
                <a:gd name="connsiteX101" fmla="*/ 1211426 w 2282863"/>
                <a:gd name="connsiteY101" fmla="*/ 1524000 h 1619250"/>
                <a:gd name="connsiteX102" fmla="*/ 1325726 w 2282863"/>
                <a:gd name="connsiteY102" fmla="*/ 1457325 h 1619250"/>
                <a:gd name="connsiteX103" fmla="*/ 1506701 w 2282863"/>
                <a:gd name="connsiteY103" fmla="*/ 1314450 h 1619250"/>
                <a:gd name="connsiteX104" fmla="*/ 1573376 w 2282863"/>
                <a:gd name="connsiteY104" fmla="*/ 1266825 h 1619250"/>
                <a:gd name="connsiteX105" fmla="*/ 1649576 w 2282863"/>
                <a:gd name="connsiteY105" fmla="*/ 1181100 h 1619250"/>
                <a:gd name="connsiteX106" fmla="*/ 1716251 w 2282863"/>
                <a:gd name="connsiteY106" fmla="*/ 1114425 h 1619250"/>
                <a:gd name="connsiteX107" fmla="*/ 1782926 w 2282863"/>
                <a:gd name="connsiteY107" fmla="*/ 1000125 h 1619250"/>
                <a:gd name="connsiteX108" fmla="*/ 1801976 w 2282863"/>
                <a:gd name="connsiteY108" fmla="*/ 933450 h 1619250"/>
                <a:gd name="connsiteX109" fmla="*/ 1792451 w 2282863"/>
                <a:gd name="connsiteY109" fmla="*/ 828675 h 1619250"/>
                <a:gd name="connsiteX110" fmla="*/ 1563851 w 2282863"/>
                <a:gd name="connsiteY110" fmla="*/ 790575 h 1619250"/>
                <a:gd name="connsiteX111" fmla="*/ 1487651 w 2282863"/>
                <a:gd name="connsiteY111" fmla="*/ 857250 h 1619250"/>
                <a:gd name="connsiteX112" fmla="*/ 1411451 w 2282863"/>
                <a:gd name="connsiteY112" fmla="*/ 990600 h 1619250"/>
                <a:gd name="connsiteX113" fmla="*/ 1354301 w 2282863"/>
                <a:gd name="connsiteY113" fmla="*/ 1133475 h 1619250"/>
                <a:gd name="connsiteX114" fmla="*/ 1325726 w 2282863"/>
                <a:gd name="connsiteY114" fmla="*/ 1276350 h 1619250"/>
                <a:gd name="connsiteX115" fmla="*/ 1401926 w 2282863"/>
                <a:gd name="connsiteY115" fmla="*/ 1600200 h 1619250"/>
                <a:gd name="connsiteX116" fmla="*/ 1430501 w 2282863"/>
                <a:gd name="connsiteY116" fmla="*/ 1619250 h 1619250"/>
                <a:gd name="connsiteX117" fmla="*/ 1582901 w 2282863"/>
                <a:gd name="connsiteY117" fmla="*/ 1600200 h 1619250"/>
                <a:gd name="connsiteX118" fmla="*/ 1640051 w 2282863"/>
                <a:gd name="connsiteY118" fmla="*/ 1562100 h 1619250"/>
                <a:gd name="connsiteX119" fmla="*/ 1716251 w 2282863"/>
                <a:gd name="connsiteY119" fmla="*/ 1495425 h 1619250"/>
                <a:gd name="connsiteX120" fmla="*/ 1811501 w 2282863"/>
                <a:gd name="connsiteY120" fmla="*/ 1371600 h 1619250"/>
                <a:gd name="connsiteX121" fmla="*/ 1887701 w 2282863"/>
                <a:gd name="connsiteY121" fmla="*/ 1181100 h 1619250"/>
                <a:gd name="connsiteX122" fmla="*/ 1906751 w 2282863"/>
                <a:gd name="connsiteY122" fmla="*/ 1047750 h 1619250"/>
                <a:gd name="connsiteX123" fmla="*/ 1897226 w 2282863"/>
                <a:gd name="connsiteY123" fmla="*/ 952500 h 1619250"/>
                <a:gd name="connsiteX124" fmla="*/ 1849601 w 2282863"/>
                <a:gd name="connsiteY124" fmla="*/ 885825 h 1619250"/>
                <a:gd name="connsiteX125" fmla="*/ 1801976 w 2282863"/>
                <a:gd name="connsiteY125" fmla="*/ 828675 h 1619250"/>
                <a:gd name="connsiteX126" fmla="*/ 1601951 w 2282863"/>
                <a:gd name="connsiteY126" fmla="*/ 733425 h 1619250"/>
                <a:gd name="connsiteX127" fmla="*/ 1478126 w 2282863"/>
                <a:gd name="connsiteY127" fmla="*/ 704850 h 1619250"/>
                <a:gd name="connsiteX128" fmla="*/ 1297151 w 2282863"/>
                <a:gd name="connsiteY128" fmla="*/ 685800 h 1619250"/>
                <a:gd name="connsiteX129" fmla="*/ 1020926 w 2282863"/>
                <a:gd name="connsiteY129" fmla="*/ 723900 h 1619250"/>
                <a:gd name="connsiteX130" fmla="*/ 944726 w 2282863"/>
                <a:gd name="connsiteY130" fmla="*/ 781050 h 1619250"/>
                <a:gd name="connsiteX131" fmla="*/ 897101 w 2282863"/>
                <a:gd name="connsiteY131" fmla="*/ 809625 h 1619250"/>
                <a:gd name="connsiteX132" fmla="*/ 830426 w 2282863"/>
                <a:gd name="connsiteY132" fmla="*/ 981075 h 1619250"/>
                <a:gd name="connsiteX133" fmla="*/ 887576 w 2282863"/>
                <a:gd name="connsiteY133" fmla="*/ 1114425 h 1619250"/>
                <a:gd name="connsiteX134" fmla="*/ 954251 w 2282863"/>
                <a:gd name="connsiteY134" fmla="*/ 1152525 h 1619250"/>
                <a:gd name="connsiteX135" fmla="*/ 1049501 w 2282863"/>
                <a:gd name="connsiteY135" fmla="*/ 1171575 h 1619250"/>
                <a:gd name="connsiteX136" fmla="*/ 1163801 w 2282863"/>
                <a:gd name="connsiteY136" fmla="*/ 1181100 h 1619250"/>
                <a:gd name="connsiteX137" fmla="*/ 1325726 w 2282863"/>
                <a:gd name="connsiteY137" fmla="*/ 1171575 h 1619250"/>
                <a:gd name="connsiteX138" fmla="*/ 1449551 w 2282863"/>
                <a:gd name="connsiteY138" fmla="*/ 1114425 h 1619250"/>
                <a:gd name="connsiteX139" fmla="*/ 1592426 w 2282863"/>
                <a:gd name="connsiteY139" fmla="*/ 990600 h 1619250"/>
                <a:gd name="connsiteX140" fmla="*/ 1678151 w 2282863"/>
                <a:gd name="connsiteY140" fmla="*/ 857250 h 1619250"/>
                <a:gd name="connsiteX141" fmla="*/ 1706726 w 2282863"/>
                <a:gd name="connsiteY141" fmla="*/ 752475 h 1619250"/>
                <a:gd name="connsiteX142" fmla="*/ 1725776 w 2282863"/>
                <a:gd name="connsiteY142" fmla="*/ 609600 h 1619250"/>
                <a:gd name="connsiteX143" fmla="*/ 1630526 w 2282863"/>
                <a:gd name="connsiteY143" fmla="*/ 304800 h 1619250"/>
                <a:gd name="connsiteX144" fmla="*/ 1563851 w 2282863"/>
                <a:gd name="connsiteY144" fmla="*/ 238125 h 1619250"/>
                <a:gd name="connsiteX145" fmla="*/ 1344776 w 2282863"/>
                <a:gd name="connsiteY145" fmla="*/ 114300 h 1619250"/>
                <a:gd name="connsiteX146" fmla="*/ 1163801 w 2282863"/>
                <a:gd name="connsiteY146" fmla="*/ 76200 h 1619250"/>
                <a:gd name="connsiteX147" fmla="*/ 906626 w 2282863"/>
                <a:gd name="connsiteY147" fmla="*/ 95250 h 1619250"/>
                <a:gd name="connsiteX148" fmla="*/ 773276 w 2282863"/>
                <a:gd name="connsiteY148" fmla="*/ 190500 h 1619250"/>
                <a:gd name="connsiteX149" fmla="*/ 697076 w 2282863"/>
                <a:gd name="connsiteY149" fmla="*/ 314325 h 1619250"/>
                <a:gd name="connsiteX150" fmla="*/ 678026 w 2282863"/>
                <a:gd name="connsiteY150" fmla="*/ 381000 h 1619250"/>
                <a:gd name="connsiteX151" fmla="*/ 687551 w 2282863"/>
                <a:gd name="connsiteY151" fmla="*/ 647700 h 1619250"/>
                <a:gd name="connsiteX152" fmla="*/ 744701 w 2282863"/>
                <a:gd name="connsiteY152" fmla="*/ 685800 h 1619250"/>
                <a:gd name="connsiteX153" fmla="*/ 916151 w 2282863"/>
                <a:gd name="connsiteY153" fmla="*/ 619125 h 1619250"/>
                <a:gd name="connsiteX154" fmla="*/ 944726 w 2282863"/>
                <a:gd name="connsiteY154" fmla="*/ 571500 h 1619250"/>
                <a:gd name="connsiteX155" fmla="*/ 963776 w 2282863"/>
                <a:gd name="connsiteY155" fmla="*/ 504825 h 1619250"/>
                <a:gd name="connsiteX156" fmla="*/ 973301 w 2282863"/>
                <a:gd name="connsiteY156" fmla="*/ 466725 h 1619250"/>
                <a:gd name="connsiteX157" fmla="*/ 954251 w 2282863"/>
                <a:gd name="connsiteY157" fmla="*/ 371475 h 1619250"/>
                <a:gd name="connsiteX158" fmla="*/ 925676 w 2282863"/>
                <a:gd name="connsiteY158" fmla="*/ 361950 h 1619250"/>
                <a:gd name="connsiteX159" fmla="*/ 859001 w 2282863"/>
                <a:gd name="connsiteY159" fmla="*/ 352425 h 1619250"/>
                <a:gd name="connsiteX160" fmla="*/ 582776 w 2282863"/>
                <a:gd name="connsiteY160" fmla="*/ 371475 h 1619250"/>
                <a:gd name="connsiteX161" fmla="*/ 478001 w 2282863"/>
                <a:gd name="connsiteY161" fmla="*/ 400050 h 1619250"/>
                <a:gd name="connsiteX162" fmla="*/ 220826 w 2282863"/>
                <a:gd name="connsiteY162" fmla="*/ 514350 h 1619250"/>
                <a:gd name="connsiteX163" fmla="*/ 144626 w 2282863"/>
                <a:gd name="connsiteY163" fmla="*/ 571500 h 1619250"/>
                <a:gd name="connsiteX164" fmla="*/ 11276 w 2282863"/>
                <a:gd name="connsiteY164" fmla="*/ 762000 h 1619250"/>
                <a:gd name="connsiteX165" fmla="*/ 1751 w 2282863"/>
                <a:gd name="connsiteY165" fmla="*/ 819150 h 1619250"/>
                <a:gd name="connsiteX166" fmla="*/ 87476 w 2282863"/>
                <a:gd name="connsiteY166" fmla="*/ 981075 h 1619250"/>
                <a:gd name="connsiteX167" fmla="*/ 144626 w 2282863"/>
                <a:gd name="connsiteY167" fmla="*/ 1009650 h 1619250"/>
                <a:gd name="connsiteX168" fmla="*/ 306551 w 2282863"/>
                <a:gd name="connsiteY168" fmla="*/ 1047750 h 1619250"/>
                <a:gd name="connsiteX169" fmla="*/ 630401 w 2282863"/>
                <a:gd name="connsiteY169" fmla="*/ 1000125 h 1619250"/>
                <a:gd name="connsiteX170" fmla="*/ 687551 w 2282863"/>
                <a:gd name="connsiteY170" fmla="*/ 962025 h 1619250"/>
                <a:gd name="connsiteX171" fmla="*/ 763751 w 2282863"/>
                <a:gd name="connsiteY171" fmla="*/ 923925 h 1619250"/>
                <a:gd name="connsiteX172" fmla="*/ 897101 w 2282863"/>
                <a:gd name="connsiteY172" fmla="*/ 809625 h 1619250"/>
                <a:gd name="connsiteX173" fmla="*/ 887576 w 2282863"/>
                <a:gd name="connsiteY173" fmla="*/ 771525 h 1619250"/>
                <a:gd name="connsiteX174" fmla="*/ 859001 w 2282863"/>
                <a:gd name="connsiteY174" fmla="*/ 762000 h 1619250"/>
                <a:gd name="connsiteX175" fmla="*/ 849476 w 2282863"/>
                <a:gd name="connsiteY175" fmla="*/ 800100 h 1619250"/>
                <a:gd name="connsiteX176" fmla="*/ 859001 w 2282863"/>
                <a:gd name="connsiteY176" fmla="*/ 885825 h 1619250"/>
                <a:gd name="connsiteX177" fmla="*/ 878051 w 2282863"/>
                <a:gd name="connsiteY177" fmla="*/ 914400 h 1619250"/>
                <a:gd name="connsiteX178" fmla="*/ 935201 w 2282863"/>
                <a:gd name="connsiteY178" fmla="*/ 942975 h 1619250"/>
                <a:gd name="connsiteX179" fmla="*/ 963776 w 2282863"/>
                <a:gd name="connsiteY179" fmla="*/ 942975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2282863" h="1619250">
                  <a:moveTo>
                    <a:pt x="1630526" y="228600"/>
                  </a:moveTo>
                  <a:cubicBezTo>
                    <a:pt x="1614651" y="212725"/>
                    <a:pt x="1597816" y="197755"/>
                    <a:pt x="1582901" y="180975"/>
                  </a:cubicBezTo>
                  <a:cubicBezTo>
                    <a:pt x="1572354" y="169110"/>
                    <a:pt x="1565551" y="154100"/>
                    <a:pt x="1554326" y="142875"/>
                  </a:cubicBezTo>
                  <a:cubicBezTo>
                    <a:pt x="1538373" y="126922"/>
                    <a:pt x="1486739" y="94794"/>
                    <a:pt x="1468601" y="85725"/>
                  </a:cubicBezTo>
                  <a:cubicBezTo>
                    <a:pt x="1453308" y="78079"/>
                    <a:pt x="1436500" y="73840"/>
                    <a:pt x="1420976" y="66675"/>
                  </a:cubicBezTo>
                  <a:cubicBezTo>
                    <a:pt x="1395192" y="54775"/>
                    <a:pt x="1372955" y="32097"/>
                    <a:pt x="1344776" y="28575"/>
                  </a:cubicBezTo>
                  <a:cubicBezTo>
                    <a:pt x="1319376" y="25400"/>
                    <a:pt x="1293825" y="23258"/>
                    <a:pt x="1268576" y="19050"/>
                  </a:cubicBezTo>
                  <a:cubicBezTo>
                    <a:pt x="1236638" y="13727"/>
                    <a:pt x="1173326" y="0"/>
                    <a:pt x="1173326" y="0"/>
                  </a:cubicBezTo>
                  <a:cubicBezTo>
                    <a:pt x="1062201" y="6350"/>
                    <a:pt x="950731" y="8242"/>
                    <a:pt x="839951" y="19050"/>
                  </a:cubicBezTo>
                  <a:cubicBezTo>
                    <a:pt x="819965" y="21000"/>
                    <a:pt x="802035" y="32330"/>
                    <a:pt x="782801" y="38100"/>
                  </a:cubicBezTo>
                  <a:cubicBezTo>
                    <a:pt x="770262" y="41862"/>
                    <a:pt x="757401" y="44450"/>
                    <a:pt x="744701" y="47625"/>
                  </a:cubicBezTo>
                  <a:cubicBezTo>
                    <a:pt x="735176" y="57150"/>
                    <a:pt x="726474" y="67576"/>
                    <a:pt x="716126" y="76200"/>
                  </a:cubicBezTo>
                  <a:cubicBezTo>
                    <a:pt x="707332" y="83529"/>
                    <a:pt x="695646" y="87155"/>
                    <a:pt x="687551" y="95250"/>
                  </a:cubicBezTo>
                  <a:cubicBezTo>
                    <a:pt x="667284" y="115517"/>
                    <a:pt x="633140" y="163520"/>
                    <a:pt x="620876" y="190500"/>
                  </a:cubicBezTo>
                  <a:cubicBezTo>
                    <a:pt x="595772" y="245730"/>
                    <a:pt x="605076" y="247311"/>
                    <a:pt x="592301" y="304800"/>
                  </a:cubicBezTo>
                  <a:cubicBezTo>
                    <a:pt x="590123" y="314601"/>
                    <a:pt x="585951" y="323850"/>
                    <a:pt x="582776" y="333375"/>
                  </a:cubicBezTo>
                  <a:cubicBezTo>
                    <a:pt x="589126" y="441325"/>
                    <a:pt x="587215" y="550080"/>
                    <a:pt x="601826" y="657225"/>
                  </a:cubicBezTo>
                  <a:cubicBezTo>
                    <a:pt x="606446" y="691107"/>
                    <a:pt x="629112" y="720034"/>
                    <a:pt x="639926" y="752475"/>
                  </a:cubicBezTo>
                  <a:cubicBezTo>
                    <a:pt x="646276" y="771525"/>
                    <a:pt x="649996" y="791664"/>
                    <a:pt x="658976" y="809625"/>
                  </a:cubicBezTo>
                  <a:cubicBezTo>
                    <a:pt x="666076" y="823824"/>
                    <a:pt x="679675" y="833942"/>
                    <a:pt x="687551" y="847725"/>
                  </a:cubicBezTo>
                  <a:cubicBezTo>
                    <a:pt x="705163" y="878546"/>
                    <a:pt x="710075" y="917874"/>
                    <a:pt x="735176" y="942975"/>
                  </a:cubicBezTo>
                  <a:cubicBezTo>
                    <a:pt x="747876" y="955675"/>
                    <a:pt x="761449" y="967558"/>
                    <a:pt x="773276" y="981075"/>
                  </a:cubicBezTo>
                  <a:cubicBezTo>
                    <a:pt x="783730" y="993022"/>
                    <a:pt x="790626" y="1007950"/>
                    <a:pt x="801851" y="1019175"/>
                  </a:cubicBezTo>
                  <a:cubicBezTo>
                    <a:pt x="816226" y="1033550"/>
                    <a:pt x="833034" y="1045318"/>
                    <a:pt x="849476" y="1057275"/>
                  </a:cubicBezTo>
                  <a:cubicBezTo>
                    <a:pt x="874436" y="1075428"/>
                    <a:pt x="913438" y="1102391"/>
                    <a:pt x="944726" y="1114425"/>
                  </a:cubicBezTo>
                  <a:cubicBezTo>
                    <a:pt x="972839" y="1125238"/>
                    <a:pt x="1000419" y="1140690"/>
                    <a:pt x="1030451" y="1143000"/>
                  </a:cubicBezTo>
                  <a:lnTo>
                    <a:pt x="1154276" y="1152525"/>
                  </a:lnTo>
                  <a:cubicBezTo>
                    <a:pt x="1182851" y="1146175"/>
                    <a:pt x="1213353" y="1145588"/>
                    <a:pt x="1240001" y="1133475"/>
                  </a:cubicBezTo>
                  <a:cubicBezTo>
                    <a:pt x="1250423" y="1128738"/>
                    <a:pt x="1251722" y="1113694"/>
                    <a:pt x="1259051" y="1104900"/>
                  </a:cubicBezTo>
                  <a:cubicBezTo>
                    <a:pt x="1267675" y="1094552"/>
                    <a:pt x="1278101" y="1085850"/>
                    <a:pt x="1287626" y="1076325"/>
                  </a:cubicBezTo>
                  <a:cubicBezTo>
                    <a:pt x="1289532" y="1072037"/>
                    <a:pt x="1337700" y="966562"/>
                    <a:pt x="1344776" y="942975"/>
                  </a:cubicBezTo>
                  <a:cubicBezTo>
                    <a:pt x="1349428" y="927468"/>
                    <a:pt x="1350130" y="910993"/>
                    <a:pt x="1354301" y="895350"/>
                  </a:cubicBezTo>
                  <a:cubicBezTo>
                    <a:pt x="1368283" y="842917"/>
                    <a:pt x="1377688" y="815665"/>
                    <a:pt x="1392401" y="771525"/>
                  </a:cubicBezTo>
                  <a:cubicBezTo>
                    <a:pt x="1389226" y="711200"/>
                    <a:pt x="1390689" y="650451"/>
                    <a:pt x="1382876" y="590550"/>
                  </a:cubicBezTo>
                  <a:cubicBezTo>
                    <a:pt x="1381040" y="576470"/>
                    <a:pt x="1370722" y="564862"/>
                    <a:pt x="1363826" y="552450"/>
                  </a:cubicBezTo>
                  <a:cubicBezTo>
                    <a:pt x="1354835" y="536266"/>
                    <a:pt x="1344242" y="521009"/>
                    <a:pt x="1335251" y="504825"/>
                  </a:cubicBezTo>
                  <a:cubicBezTo>
                    <a:pt x="1316388" y="470872"/>
                    <a:pt x="1316573" y="457572"/>
                    <a:pt x="1287626" y="428625"/>
                  </a:cubicBezTo>
                  <a:cubicBezTo>
                    <a:pt x="1279531" y="420530"/>
                    <a:pt x="1269425" y="414416"/>
                    <a:pt x="1259051" y="409575"/>
                  </a:cubicBezTo>
                  <a:cubicBezTo>
                    <a:pt x="1221648" y="392120"/>
                    <a:pt x="1144751" y="361950"/>
                    <a:pt x="1144751" y="361950"/>
                  </a:cubicBezTo>
                  <a:cubicBezTo>
                    <a:pt x="1052676" y="371475"/>
                    <a:pt x="960107" y="377057"/>
                    <a:pt x="868526" y="390525"/>
                  </a:cubicBezTo>
                  <a:cubicBezTo>
                    <a:pt x="824713" y="396968"/>
                    <a:pt x="763423" y="451032"/>
                    <a:pt x="735176" y="466725"/>
                  </a:cubicBezTo>
                  <a:cubicBezTo>
                    <a:pt x="642012" y="518483"/>
                    <a:pt x="665598" y="484288"/>
                    <a:pt x="592301" y="542925"/>
                  </a:cubicBezTo>
                  <a:cubicBezTo>
                    <a:pt x="562447" y="566808"/>
                    <a:pt x="534526" y="593039"/>
                    <a:pt x="506576" y="619125"/>
                  </a:cubicBezTo>
                  <a:cubicBezTo>
                    <a:pt x="462265" y="660482"/>
                    <a:pt x="432489" y="689943"/>
                    <a:pt x="401801" y="742950"/>
                  </a:cubicBezTo>
                  <a:cubicBezTo>
                    <a:pt x="364421" y="807515"/>
                    <a:pt x="344070" y="858605"/>
                    <a:pt x="316076" y="923925"/>
                  </a:cubicBezTo>
                  <a:cubicBezTo>
                    <a:pt x="312621" y="955018"/>
                    <a:pt x="297026" y="1090169"/>
                    <a:pt x="297026" y="1114425"/>
                  </a:cubicBezTo>
                  <a:cubicBezTo>
                    <a:pt x="297026" y="1171663"/>
                    <a:pt x="301798" y="1228835"/>
                    <a:pt x="306551" y="1285875"/>
                  </a:cubicBezTo>
                  <a:cubicBezTo>
                    <a:pt x="308155" y="1305121"/>
                    <a:pt x="306988" y="1325984"/>
                    <a:pt x="316076" y="1343025"/>
                  </a:cubicBezTo>
                  <a:cubicBezTo>
                    <a:pt x="335796" y="1380000"/>
                    <a:pt x="394822" y="1444376"/>
                    <a:pt x="430376" y="1476375"/>
                  </a:cubicBezTo>
                  <a:cubicBezTo>
                    <a:pt x="445487" y="1489975"/>
                    <a:pt x="460153" y="1504740"/>
                    <a:pt x="478001" y="1514475"/>
                  </a:cubicBezTo>
                  <a:cubicBezTo>
                    <a:pt x="511915" y="1532973"/>
                    <a:pt x="602458" y="1546986"/>
                    <a:pt x="630401" y="1552575"/>
                  </a:cubicBezTo>
                  <a:cubicBezTo>
                    <a:pt x="732001" y="1536700"/>
                    <a:pt x="835677" y="1530826"/>
                    <a:pt x="935201" y="1504950"/>
                  </a:cubicBezTo>
                  <a:cubicBezTo>
                    <a:pt x="995729" y="1489213"/>
                    <a:pt x="1047876" y="1450123"/>
                    <a:pt x="1106651" y="1428750"/>
                  </a:cubicBezTo>
                  <a:cubicBezTo>
                    <a:pt x="1141576" y="1416050"/>
                    <a:pt x="1176013" y="1401918"/>
                    <a:pt x="1211426" y="1390650"/>
                  </a:cubicBezTo>
                  <a:cubicBezTo>
                    <a:pt x="1245922" y="1379674"/>
                    <a:pt x="1281858" y="1373523"/>
                    <a:pt x="1316201" y="1362075"/>
                  </a:cubicBezTo>
                  <a:cubicBezTo>
                    <a:pt x="1339140" y="1354429"/>
                    <a:pt x="1360053" y="1341488"/>
                    <a:pt x="1382876" y="1333500"/>
                  </a:cubicBezTo>
                  <a:cubicBezTo>
                    <a:pt x="1423636" y="1319234"/>
                    <a:pt x="1465178" y="1307264"/>
                    <a:pt x="1506701" y="1295400"/>
                  </a:cubicBezTo>
                  <a:cubicBezTo>
                    <a:pt x="1597781" y="1269377"/>
                    <a:pt x="1579699" y="1282523"/>
                    <a:pt x="1678151" y="1247775"/>
                  </a:cubicBezTo>
                  <a:cubicBezTo>
                    <a:pt x="1735236" y="1227627"/>
                    <a:pt x="1809067" y="1185607"/>
                    <a:pt x="1859126" y="1162050"/>
                  </a:cubicBezTo>
                  <a:cubicBezTo>
                    <a:pt x="1874596" y="1154770"/>
                    <a:pt x="1890876" y="1149350"/>
                    <a:pt x="1906751" y="1143000"/>
                  </a:cubicBezTo>
                  <a:cubicBezTo>
                    <a:pt x="1933806" y="1120455"/>
                    <a:pt x="1978158" y="1086417"/>
                    <a:pt x="2002001" y="1057275"/>
                  </a:cubicBezTo>
                  <a:cubicBezTo>
                    <a:pt x="2019296" y="1036136"/>
                    <a:pt x="2033751" y="1012825"/>
                    <a:pt x="2049626" y="990600"/>
                  </a:cubicBezTo>
                  <a:cubicBezTo>
                    <a:pt x="2052801" y="974725"/>
                    <a:pt x="2055639" y="958779"/>
                    <a:pt x="2059151" y="942975"/>
                  </a:cubicBezTo>
                  <a:cubicBezTo>
                    <a:pt x="2061991" y="930196"/>
                    <a:pt x="2069330" y="917950"/>
                    <a:pt x="2068676" y="904875"/>
                  </a:cubicBezTo>
                  <a:cubicBezTo>
                    <a:pt x="2066119" y="853744"/>
                    <a:pt x="2068639" y="800009"/>
                    <a:pt x="2049626" y="752475"/>
                  </a:cubicBezTo>
                  <a:cubicBezTo>
                    <a:pt x="2029339" y="701757"/>
                    <a:pt x="1987151" y="662825"/>
                    <a:pt x="1954376" y="619125"/>
                  </a:cubicBezTo>
                  <a:cubicBezTo>
                    <a:pt x="1929980" y="586597"/>
                    <a:pt x="1909826" y="549399"/>
                    <a:pt x="1878176" y="523875"/>
                  </a:cubicBezTo>
                  <a:cubicBezTo>
                    <a:pt x="1810312" y="469146"/>
                    <a:pt x="1732070" y="428711"/>
                    <a:pt x="1659101" y="381000"/>
                  </a:cubicBezTo>
                  <a:cubicBezTo>
                    <a:pt x="1593277" y="337961"/>
                    <a:pt x="1632963" y="356759"/>
                    <a:pt x="1497176" y="314325"/>
                  </a:cubicBezTo>
                  <a:cubicBezTo>
                    <a:pt x="1440562" y="296633"/>
                    <a:pt x="1384835" y="271626"/>
                    <a:pt x="1325726" y="266700"/>
                  </a:cubicBezTo>
                  <a:cubicBezTo>
                    <a:pt x="1192180" y="255571"/>
                    <a:pt x="1249138" y="263460"/>
                    <a:pt x="1154276" y="247650"/>
                  </a:cubicBezTo>
                  <a:cubicBezTo>
                    <a:pt x="1014576" y="254000"/>
                    <a:pt x="873473" y="245955"/>
                    <a:pt x="735176" y="266700"/>
                  </a:cubicBezTo>
                  <a:cubicBezTo>
                    <a:pt x="680340" y="274925"/>
                    <a:pt x="582776" y="333375"/>
                    <a:pt x="582776" y="333375"/>
                  </a:cubicBezTo>
                  <a:cubicBezTo>
                    <a:pt x="563726" y="352425"/>
                    <a:pt x="543451" y="370324"/>
                    <a:pt x="525626" y="390525"/>
                  </a:cubicBezTo>
                  <a:cubicBezTo>
                    <a:pt x="475457" y="447383"/>
                    <a:pt x="432925" y="494540"/>
                    <a:pt x="401801" y="561975"/>
                  </a:cubicBezTo>
                  <a:cubicBezTo>
                    <a:pt x="382113" y="604633"/>
                    <a:pt x="380792" y="630877"/>
                    <a:pt x="373226" y="676275"/>
                  </a:cubicBezTo>
                  <a:cubicBezTo>
                    <a:pt x="379576" y="752475"/>
                    <a:pt x="378185" y="829721"/>
                    <a:pt x="392276" y="904875"/>
                  </a:cubicBezTo>
                  <a:cubicBezTo>
                    <a:pt x="396375" y="926734"/>
                    <a:pt x="450291" y="1017767"/>
                    <a:pt x="468476" y="1038225"/>
                  </a:cubicBezTo>
                  <a:cubicBezTo>
                    <a:pt x="479023" y="1050090"/>
                    <a:pt x="494180" y="1056883"/>
                    <a:pt x="506576" y="1066800"/>
                  </a:cubicBezTo>
                  <a:cubicBezTo>
                    <a:pt x="557687" y="1107689"/>
                    <a:pt x="598651" y="1165225"/>
                    <a:pt x="658976" y="1190625"/>
                  </a:cubicBezTo>
                  <a:cubicBezTo>
                    <a:pt x="719301" y="1216025"/>
                    <a:pt x="778265" y="1244936"/>
                    <a:pt x="839951" y="1266825"/>
                  </a:cubicBezTo>
                  <a:cubicBezTo>
                    <a:pt x="929356" y="1298549"/>
                    <a:pt x="967750" y="1296627"/>
                    <a:pt x="1059026" y="1304925"/>
                  </a:cubicBezTo>
                  <a:cubicBezTo>
                    <a:pt x="1179676" y="1301750"/>
                    <a:pt x="1300978" y="1308323"/>
                    <a:pt x="1420976" y="1295400"/>
                  </a:cubicBezTo>
                  <a:cubicBezTo>
                    <a:pt x="1655184" y="1270178"/>
                    <a:pt x="1671338" y="1230996"/>
                    <a:pt x="1878176" y="1162050"/>
                  </a:cubicBezTo>
                  <a:cubicBezTo>
                    <a:pt x="1916276" y="1149350"/>
                    <a:pt x="1956245" y="1141278"/>
                    <a:pt x="1992476" y="1123950"/>
                  </a:cubicBezTo>
                  <a:cubicBezTo>
                    <a:pt x="2067065" y="1088277"/>
                    <a:pt x="2146439" y="1020882"/>
                    <a:pt x="2202026" y="962025"/>
                  </a:cubicBezTo>
                  <a:cubicBezTo>
                    <a:pt x="2223826" y="938942"/>
                    <a:pt x="2240126" y="911225"/>
                    <a:pt x="2259176" y="885825"/>
                  </a:cubicBezTo>
                  <a:cubicBezTo>
                    <a:pt x="2284127" y="773547"/>
                    <a:pt x="2292591" y="771991"/>
                    <a:pt x="2268701" y="628650"/>
                  </a:cubicBezTo>
                  <a:cubicBezTo>
                    <a:pt x="2260481" y="579329"/>
                    <a:pt x="2193764" y="519170"/>
                    <a:pt x="2163926" y="495300"/>
                  </a:cubicBezTo>
                  <a:cubicBezTo>
                    <a:pt x="2087255" y="433963"/>
                    <a:pt x="2079698" y="419849"/>
                    <a:pt x="2002001" y="381000"/>
                  </a:cubicBezTo>
                  <a:cubicBezTo>
                    <a:pt x="1931113" y="345556"/>
                    <a:pt x="1906999" y="344320"/>
                    <a:pt x="1821026" y="323850"/>
                  </a:cubicBezTo>
                  <a:cubicBezTo>
                    <a:pt x="1792550" y="317070"/>
                    <a:pt x="1764380" y="308155"/>
                    <a:pt x="1735301" y="304800"/>
                  </a:cubicBezTo>
                  <a:cubicBezTo>
                    <a:pt x="1681589" y="298602"/>
                    <a:pt x="1627351" y="298450"/>
                    <a:pt x="1573376" y="295275"/>
                  </a:cubicBezTo>
                  <a:cubicBezTo>
                    <a:pt x="1494001" y="311150"/>
                    <a:pt x="1413175" y="320984"/>
                    <a:pt x="1335251" y="342900"/>
                  </a:cubicBezTo>
                  <a:cubicBezTo>
                    <a:pt x="1310609" y="349830"/>
                    <a:pt x="1289670" y="366498"/>
                    <a:pt x="1268576" y="381000"/>
                  </a:cubicBezTo>
                  <a:cubicBezTo>
                    <a:pt x="1238745" y="401509"/>
                    <a:pt x="1207202" y="420889"/>
                    <a:pt x="1182851" y="447675"/>
                  </a:cubicBezTo>
                  <a:cubicBezTo>
                    <a:pt x="1143124" y="491375"/>
                    <a:pt x="1101748" y="536443"/>
                    <a:pt x="1078076" y="590550"/>
                  </a:cubicBezTo>
                  <a:cubicBezTo>
                    <a:pt x="1000019" y="768967"/>
                    <a:pt x="1036199" y="693355"/>
                    <a:pt x="973301" y="819150"/>
                  </a:cubicBezTo>
                  <a:cubicBezTo>
                    <a:pt x="966951" y="850900"/>
                    <a:pt x="959301" y="882417"/>
                    <a:pt x="954251" y="914400"/>
                  </a:cubicBezTo>
                  <a:cubicBezTo>
                    <a:pt x="924319" y="1103967"/>
                    <a:pt x="956593" y="1277827"/>
                    <a:pt x="1001876" y="1476375"/>
                  </a:cubicBezTo>
                  <a:cubicBezTo>
                    <a:pt x="1008865" y="1507019"/>
                    <a:pt x="1068551" y="1543050"/>
                    <a:pt x="1068551" y="1543050"/>
                  </a:cubicBezTo>
                  <a:cubicBezTo>
                    <a:pt x="1116176" y="1536700"/>
                    <a:pt x="1165845" y="1539194"/>
                    <a:pt x="1211426" y="1524000"/>
                  </a:cubicBezTo>
                  <a:cubicBezTo>
                    <a:pt x="1253271" y="1510052"/>
                    <a:pt x="1289026" y="1481792"/>
                    <a:pt x="1325726" y="1457325"/>
                  </a:cubicBezTo>
                  <a:cubicBezTo>
                    <a:pt x="1494330" y="1344922"/>
                    <a:pt x="1327045" y="1462402"/>
                    <a:pt x="1506701" y="1314450"/>
                  </a:cubicBezTo>
                  <a:cubicBezTo>
                    <a:pt x="1527784" y="1297087"/>
                    <a:pt x="1553409" y="1285461"/>
                    <a:pt x="1573376" y="1266825"/>
                  </a:cubicBezTo>
                  <a:cubicBezTo>
                    <a:pt x="1601326" y="1240739"/>
                    <a:pt x="1623428" y="1208992"/>
                    <a:pt x="1649576" y="1181100"/>
                  </a:cubicBezTo>
                  <a:cubicBezTo>
                    <a:pt x="1671073" y="1158170"/>
                    <a:pt x="1695948" y="1138419"/>
                    <a:pt x="1716251" y="1114425"/>
                  </a:cubicBezTo>
                  <a:cubicBezTo>
                    <a:pt x="1737314" y="1089532"/>
                    <a:pt x="1770951" y="1031260"/>
                    <a:pt x="1782926" y="1000125"/>
                  </a:cubicBezTo>
                  <a:cubicBezTo>
                    <a:pt x="1791224" y="978551"/>
                    <a:pt x="1795626" y="955675"/>
                    <a:pt x="1801976" y="933450"/>
                  </a:cubicBezTo>
                  <a:cubicBezTo>
                    <a:pt x="1798801" y="898525"/>
                    <a:pt x="1808134" y="860042"/>
                    <a:pt x="1792451" y="828675"/>
                  </a:cubicBezTo>
                  <a:cubicBezTo>
                    <a:pt x="1750892" y="745558"/>
                    <a:pt x="1616222" y="787494"/>
                    <a:pt x="1563851" y="790575"/>
                  </a:cubicBezTo>
                  <a:cubicBezTo>
                    <a:pt x="1538451" y="812800"/>
                    <a:pt x="1508105" y="830404"/>
                    <a:pt x="1487651" y="857250"/>
                  </a:cubicBezTo>
                  <a:cubicBezTo>
                    <a:pt x="1456624" y="897972"/>
                    <a:pt x="1437102" y="946294"/>
                    <a:pt x="1411451" y="990600"/>
                  </a:cubicBezTo>
                  <a:cubicBezTo>
                    <a:pt x="1372342" y="1058152"/>
                    <a:pt x="1376521" y="1035706"/>
                    <a:pt x="1354301" y="1133475"/>
                  </a:cubicBezTo>
                  <a:cubicBezTo>
                    <a:pt x="1309943" y="1328652"/>
                    <a:pt x="1353615" y="1192683"/>
                    <a:pt x="1325726" y="1276350"/>
                  </a:cubicBezTo>
                  <a:cubicBezTo>
                    <a:pt x="1362129" y="1558474"/>
                    <a:pt x="1285030" y="1516703"/>
                    <a:pt x="1401926" y="1600200"/>
                  </a:cubicBezTo>
                  <a:cubicBezTo>
                    <a:pt x="1411241" y="1606854"/>
                    <a:pt x="1420976" y="1612900"/>
                    <a:pt x="1430501" y="1619250"/>
                  </a:cubicBezTo>
                  <a:cubicBezTo>
                    <a:pt x="1481301" y="1612900"/>
                    <a:pt x="1533510" y="1613670"/>
                    <a:pt x="1582901" y="1600200"/>
                  </a:cubicBezTo>
                  <a:cubicBezTo>
                    <a:pt x="1604990" y="1594176"/>
                    <a:pt x="1622048" y="1576245"/>
                    <a:pt x="1640051" y="1562100"/>
                  </a:cubicBezTo>
                  <a:cubicBezTo>
                    <a:pt x="1666590" y="1541248"/>
                    <a:pt x="1694026" y="1520825"/>
                    <a:pt x="1716251" y="1495425"/>
                  </a:cubicBezTo>
                  <a:cubicBezTo>
                    <a:pt x="1951145" y="1226974"/>
                    <a:pt x="1661371" y="1521730"/>
                    <a:pt x="1811501" y="1371600"/>
                  </a:cubicBezTo>
                  <a:cubicBezTo>
                    <a:pt x="1851649" y="1283274"/>
                    <a:pt x="1862651" y="1268776"/>
                    <a:pt x="1887701" y="1181100"/>
                  </a:cubicBezTo>
                  <a:cubicBezTo>
                    <a:pt x="1898729" y="1142502"/>
                    <a:pt x="1902782" y="1083467"/>
                    <a:pt x="1906751" y="1047750"/>
                  </a:cubicBezTo>
                  <a:cubicBezTo>
                    <a:pt x="1903576" y="1016000"/>
                    <a:pt x="1907846" y="982589"/>
                    <a:pt x="1897226" y="952500"/>
                  </a:cubicBezTo>
                  <a:cubicBezTo>
                    <a:pt x="1888136" y="926745"/>
                    <a:pt x="1866254" y="907473"/>
                    <a:pt x="1849601" y="885825"/>
                  </a:cubicBezTo>
                  <a:cubicBezTo>
                    <a:pt x="1834482" y="866170"/>
                    <a:pt x="1823095" y="841671"/>
                    <a:pt x="1801976" y="828675"/>
                  </a:cubicBezTo>
                  <a:cubicBezTo>
                    <a:pt x="1739082" y="789971"/>
                    <a:pt x="1673908" y="750031"/>
                    <a:pt x="1601951" y="733425"/>
                  </a:cubicBezTo>
                  <a:cubicBezTo>
                    <a:pt x="1560676" y="723900"/>
                    <a:pt x="1519738" y="712776"/>
                    <a:pt x="1478126" y="704850"/>
                  </a:cubicBezTo>
                  <a:cubicBezTo>
                    <a:pt x="1440121" y="697611"/>
                    <a:pt x="1327417" y="688551"/>
                    <a:pt x="1297151" y="685800"/>
                  </a:cubicBezTo>
                  <a:cubicBezTo>
                    <a:pt x="1205076" y="698500"/>
                    <a:pt x="1110653" y="699649"/>
                    <a:pt x="1020926" y="723900"/>
                  </a:cubicBezTo>
                  <a:cubicBezTo>
                    <a:pt x="990276" y="732184"/>
                    <a:pt x="970831" y="762978"/>
                    <a:pt x="944726" y="781050"/>
                  </a:cubicBezTo>
                  <a:cubicBezTo>
                    <a:pt x="929505" y="791588"/>
                    <a:pt x="912976" y="800100"/>
                    <a:pt x="897101" y="809625"/>
                  </a:cubicBezTo>
                  <a:cubicBezTo>
                    <a:pt x="874876" y="866775"/>
                    <a:pt x="841205" y="920710"/>
                    <a:pt x="830426" y="981075"/>
                  </a:cubicBezTo>
                  <a:cubicBezTo>
                    <a:pt x="819923" y="1039893"/>
                    <a:pt x="844928" y="1083408"/>
                    <a:pt x="887576" y="1114425"/>
                  </a:cubicBezTo>
                  <a:cubicBezTo>
                    <a:pt x="908278" y="1129481"/>
                    <a:pt x="930113" y="1144006"/>
                    <a:pt x="954251" y="1152525"/>
                  </a:cubicBezTo>
                  <a:cubicBezTo>
                    <a:pt x="984784" y="1163301"/>
                    <a:pt x="1017419" y="1167200"/>
                    <a:pt x="1049501" y="1171575"/>
                  </a:cubicBezTo>
                  <a:cubicBezTo>
                    <a:pt x="1087382" y="1176741"/>
                    <a:pt x="1125701" y="1177925"/>
                    <a:pt x="1163801" y="1181100"/>
                  </a:cubicBezTo>
                  <a:cubicBezTo>
                    <a:pt x="1217776" y="1177925"/>
                    <a:pt x="1273072" y="1183861"/>
                    <a:pt x="1325726" y="1171575"/>
                  </a:cubicBezTo>
                  <a:cubicBezTo>
                    <a:pt x="1369996" y="1161245"/>
                    <a:pt x="1409323" y="1135597"/>
                    <a:pt x="1449551" y="1114425"/>
                  </a:cubicBezTo>
                  <a:cubicBezTo>
                    <a:pt x="1504682" y="1085409"/>
                    <a:pt x="1553423" y="1036916"/>
                    <a:pt x="1592426" y="990600"/>
                  </a:cubicBezTo>
                  <a:cubicBezTo>
                    <a:pt x="1602504" y="978632"/>
                    <a:pt x="1665488" y="895240"/>
                    <a:pt x="1678151" y="857250"/>
                  </a:cubicBezTo>
                  <a:cubicBezTo>
                    <a:pt x="1689599" y="822907"/>
                    <a:pt x="1697201" y="787400"/>
                    <a:pt x="1706726" y="752475"/>
                  </a:cubicBezTo>
                  <a:cubicBezTo>
                    <a:pt x="1713076" y="704850"/>
                    <a:pt x="1727189" y="657626"/>
                    <a:pt x="1725776" y="609600"/>
                  </a:cubicBezTo>
                  <a:cubicBezTo>
                    <a:pt x="1722716" y="505562"/>
                    <a:pt x="1700465" y="387455"/>
                    <a:pt x="1630526" y="304800"/>
                  </a:cubicBezTo>
                  <a:cubicBezTo>
                    <a:pt x="1610223" y="280806"/>
                    <a:pt x="1590003" y="255560"/>
                    <a:pt x="1563851" y="238125"/>
                  </a:cubicBezTo>
                  <a:cubicBezTo>
                    <a:pt x="1494057" y="191595"/>
                    <a:pt x="1419803" y="151813"/>
                    <a:pt x="1344776" y="114300"/>
                  </a:cubicBezTo>
                  <a:cubicBezTo>
                    <a:pt x="1307699" y="95762"/>
                    <a:pt x="1189378" y="80463"/>
                    <a:pt x="1163801" y="76200"/>
                  </a:cubicBezTo>
                  <a:cubicBezTo>
                    <a:pt x="1078076" y="82550"/>
                    <a:pt x="991961" y="84906"/>
                    <a:pt x="906626" y="95250"/>
                  </a:cubicBezTo>
                  <a:cubicBezTo>
                    <a:pt x="839889" y="103339"/>
                    <a:pt x="819866" y="140028"/>
                    <a:pt x="773276" y="190500"/>
                  </a:cubicBezTo>
                  <a:cubicBezTo>
                    <a:pt x="735929" y="230959"/>
                    <a:pt x="718435" y="260927"/>
                    <a:pt x="697076" y="314325"/>
                  </a:cubicBezTo>
                  <a:cubicBezTo>
                    <a:pt x="688492" y="335786"/>
                    <a:pt x="684376" y="358775"/>
                    <a:pt x="678026" y="381000"/>
                  </a:cubicBezTo>
                  <a:cubicBezTo>
                    <a:pt x="672657" y="456169"/>
                    <a:pt x="654788" y="573984"/>
                    <a:pt x="687551" y="647700"/>
                  </a:cubicBezTo>
                  <a:cubicBezTo>
                    <a:pt x="696850" y="668622"/>
                    <a:pt x="725651" y="673100"/>
                    <a:pt x="744701" y="685800"/>
                  </a:cubicBezTo>
                  <a:cubicBezTo>
                    <a:pt x="828064" y="663570"/>
                    <a:pt x="872544" y="677267"/>
                    <a:pt x="916151" y="619125"/>
                  </a:cubicBezTo>
                  <a:cubicBezTo>
                    <a:pt x="927259" y="604314"/>
                    <a:pt x="935201" y="587375"/>
                    <a:pt x="944726" y="571500"/>
                  </a:cubicBezTo>
                  <a:cubicBezTo>
                    <a:pt x="951076" y="549275"/>
                    <a:pt x="957694" y="527125"/>
                    <a:pt x="963776" y="504825"/>
                  </a:cubicBezTo>
                  <a:cubicBezTo>
                    <a:pt x="967220" y="492195"/>
                    <a:pt x="974234" y="479783"/>
                    <a:pt x="973301" y="466725"/>
                  </a:cubicBezTo>
                  <a:cubicBezTo>
                    <a:pt x="970994" y="434429"/>
                    <a:pt x="967649" y="400952"/>
                    <a:pt x="954251" y="371475"/>
                  </a:cubicBezTo>
                  <a:cubicBezTo>
                    <a:pt x="950096" y="362335"/>
                    <a:pt x="935521" y="363919"/>
                    <a:pt x="925676" y="361950"/>
                  </a:cubicBezTo>
                  <a:cubicBezTo>
                    <a:pt x="903661" y="357547"/>
                    <a:pt x="881226" y="355600"/>
                    <a:pt x="859001" y="352425"/>
                  </a:cubicBezTo>
                  <a:cubicBezTo>
                    <a:pt x="766926" y="358775"/>
                    <a:pt x="674357" y="360027"/>
                    <a:pt x="582776" y="371475"/>
                  </a:cubicBezTo>
                  <a:cubicBezTo>
                    <a:pt x="546855" y="375965"/>
                    <a:pt x="512675" y="389648"/>
                    <a:pt x="478001" y="400050"/>
                  </a:cubicBezTo>
                  <a:cubicBezTo>
                    <a:pt x="375253" y="430874"/>
                    <a:pt x="326741" y="453245"/>
                    <a:pt x="220826" y="514350"/>
                  </a:cubicBezTo>
                  <a:cubicBezTo>
                    <a:pt x="193325" y="530216"/>
                    <a:pt x="166494" y="548481"/>
                    <a:pt x="144626" y="571500"/>
                  </a:cubicBezTo>
                  <a:cubicBezTo>
                    <a:pt x="54091" y="666800"/>
                    <a:pt x="54809" y="674935"/>
                    <a:pt x="11276" y="762000"/>
                  </a:cubicBezTo>
                  <a:cubicBezTo>
                    <a:pt x="8101" y="781050"/>
                    <a:pt x="-4594" y="800909"/>
                    <a:pt x="1751" y="819150"/>
                  </a:cubicBezTo>
                  <a:cubicBezTo>
                    <a:pt x="21815" y="876833"/>
                    <a:pt x="50833" y="932217"/>
                    <a:pt x="87476" y="981075"/>
                  </a:cubicBezTo>
                  <a:cubicBezTo>
                    <a:pt x="100255" y="998114"/>
                    <a:pt x="125237" y="1000837"/>
                    <a:pt x="144626" y="1009650"/>
                  </a:cubicBezTo>
                  <a:cubicBezTo>
                    <a:pt x="212295" y="1040409"/>
                    <a:pt x="211122" y="1031845"/>
                    <a:pt x="306551" y="1047750"/>
                  </a:cubicBezTo>
                  <a:cubicBezTo>
                    <a:pt x="414501" y="1031875"/>
                    <a:pt x="523951" y="1024076"/>
                    <a:pt x="630401" y="1000125"/>
                  </a:cubicBezTo>
                  <a:cubicBezTo>
                    <a:pt x="652738" y="995099"/>
                    <a:pt x="667672" y="973384"/>
                    <a:pt x="687551" y="962025"/>
                  </a:cubicBezTo>
                  <a:cubicBezTo>
                    <a:pt x="712207" y="947936"/>
                    <a:pt x="740314" y="939961"/>
                    <a:pt x="763751" y="923925"/>
                  </a:cubicBezTo>
                  <a:cubicBezTo>
                    <a:pt x="830079" y="878543"/>
                    <a:pt x="851207" y="855519"/>
                    <a:pt x="897101" y="809625"/>
                  </a:cubicBezTo>
                  <a:cubicBezTo>
                    <a:pt x="893926" y="796925"/>
                    <a:pt x="895754" y="781747"/>
                    <a:pt x="887576" y="771525"/>
                  </a:cubicBezTo>
                  <a:cubicBezTo>
                    <a:pt x="881304" y="763685"/>
                    <a:pt x="867033" y="755976"/>
                    <a:pt x="859001" y="762000"/>
                  </a:cubicBezTo>
                  <a:cubicBezTo>
                    <a:pt x="848528" y="769855"/>
                    <a:pt x="852651" y="787400"/>
                    <a:pt x="849476" y="800100"/>
                  </a:cubicBezTo>
                  <a:cubicBezTo>
                    <a:pt x="852651" y="828675"/>
                    <a:pt x="852028" y="857933"/>
                    <a:pt x="859001" y="885825"/>
                  </a:cubicBezTo>
                  <a:cubicBezTo>
                    <a:pt x="861777" y="896931"/>
                    <a:pt x="869956" y="906305"/>
                    <a:pt x="878051" y="914400"/>
                  </a:cubicBezTo>
                  <a:cubicBezTo>
                    <a:pt x="891216" y="927565"/>
                    <a:pt x="916608" y="939876"/>
                    <a:pt x="935201" y="942975"/>
                  </a:cubicBezTo>
                  <a:cubicBezTo>
                    <a:pt x="944596" y="944541"/>
                    <a:pt x="954251" y="942975"/>
                    <a:pt x="963776" y="942975"/>
                  </a:cubicBez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22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타원 22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29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18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93256" y="1065881"/>
            <a:ext cx="7866743" cy="4760685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dirty="0"/>
              <a:t>3. </a:t>
            </a:r>
            <a:r>
              <a:rPr lang="ko-KR" altLang="en-US" sz="3200" b="1" dirty="0"/>
              <a:t>게임 플레이 화면</a:t>
            </a:r>
          </a:p>
          <a:p>
            <a:pPr algn="l">
              <a:lnSpc>
                <a:spcPct val="150000"/>
              </a:lnSpc>
            </a:pPr>
            <a:r>
              <a:rPr lang="ko-KR" altLang="en-US" sz="3200" b="1" dirty="0"/>
              <a:t>    </a:t>
            </a:r>
            <a:r>
              <a:rPr lang="en-US" altLang="ko-KR" sz="3200" dirty="0"/>
              <a:t>3.1. </a:t>
            </a:r>
            <a:r>
              <a:rPr lang="ko-KR" altLang="en-US" sz="3200" dirty="0"/>
              <a:t>도구와 단서들</a:t>
            </a:r>
          </a:p>
          <a:p>
            <a:pPr algn="l">
              <a:lnSpc>
                <a:spcPct val="150000"/>
              </a:lnSpc>
            </a:pPr>
            <a:r>
              <a:rPr lang="ko-KR" altLang="en-US" sz="3200" dirty="0"/>
              <a:t>    </a:t>
            </a:r>
            <a:r>
              <a:rPr lang="en-US" altLang="ko-KR" sz="3200" dirty="0"/>
              <a:t>3.2. </a:t>
            </a:r>
            <a:r>
              <a:rPr lang="ko-KR" altLang="en-US" sz="3200" dirty="0"/>
              <a:t>일기 내용 팝업</a:t>
            </a:r>
          </a:p>
          <a:p>
            <a:pPr algn="l">
              <a:lnSpc>
                <a:spcPct val="150000"/>
              </a:lnSpc>
            </a:pPr>
            <a:r>
              <a:rPr lang="ko-KR" altLang="en-US" sz="3200" dirty="0"/>
              <a:t>    </a:t>
            </a:r>
            <a:r>
              <a:rPr lang="en-US" altLang="ko-KR" sz="3200" dirty="0"/>
              <a:t>3.3. </a:t>
            </a:r>
            <a:r>
              <a:rPr lang="ko-KR" altLang="en-US" sz="3200" dirty="0"/>
              <a:t>게임플레이 예시</a:t>
            </a:r>
          </a:p>
          <a:p>
            <a:pPr>
              <a:lnSpc>
                <a:spcPct val="150000"/>
              </a:lnSpc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96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에피소드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일기의 정답을 추리하기 위해서 총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도구와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개의 단서를 학교에서 찾아야 한다</a:t>
            </a:r>
            <a:r>
              <a:rPr lang="en-US" altLang="ko-KR" sz="1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도구</a:t>
            </a:r>
            <a:r>
              <a:rPr lang="en-US" altLang="ko-KR" sz="1600" dirty="0" smtClean="0"/>
              <a:t>: ①</a:t>
            </a:r>
            <a:r>
              <a:rPr lang="ko-KR" altLang="en-US" sz="1600" dirty="0" smtClean="0"/>
              <a:t>핸드폰</a:t>
            </a:r>
            <a:r>
              <a:rPr lang="en-US" altLang="ko-KR" sz="1600" dirty="0" smtClean="0"/>
              <a:t>, ②</a:t>
            </a:r>
            <a:r>
              <a:rPr lang="ko-KR" altLang="en-US" sz="1600" dirty="0" smtClean="0"/>
              <a:t>이어폰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단서</a:t>
            </a:r>
            <a:r>
              <a:rPr lang="en-US" altLang="ko-KR" sz="1600" dirty="0" smtClean="0"/>
              <a:t>: ①</a:t>
            </a:r>
            <a:r>
              <a:rPr lang="ko-KR" altLang="en-US" sz="1600" dirty="0" smtClean="0"/>
              <a:t>악보 해석 단서</a:t>
            </a:r>
            <a:r>
              <a:rPr lang="en-US" altLang="ko-KR" sz="1600" dirty="0" smtClean="0"/>
              <a:t>1, ②</a:t>
            </a:r>
            <a:r>
              <a:rPr lang="ko-KR" altLang="en-US" sz="1600" dirty="0"/>
              <a:t>악</a:t>
            </a:r>
            <a:r>
              <a:rPr lang="ko-KR" altLang="en-US" sz="1600" dirty="0" smtClean="0"/>
              <a:t>보 해석 단서</a:t>
            </a:r>
            <a:r>
              <a:rPr lang="en-US" altLang="ko-KR" sz="1600" dirty="0" smtClean="0"/>
              <a:t>2, ③</a:t>
            </a:r>
            <a:r>
              <a:rPr lang="ko-KR" altLang="en-US" sz="1600" dirty="0" smtClean="0"/>
              <a:t>핸드폰 위치 단서</a:t>
            </a:r>
            <a:r>
              <a:rPr lang="en-US" altLang="ko-KR" sz="1600" dirty="0" smtClean="0"/>
              <a:t>, ④</a:t>
            </a:r>
            <a:r>
              <a:rPr lang="ko-KR" altLang="en-US" sz="1600" dirty="0" smtClean="0"/>
              <a:t>이어폰 </a:t>
            </a:r>
            <a:r>
              <a:rPr lang="ko-KR" altLang="en-US" sz="1600" dirty="0"/>
              <a:t>위치 </a:t>
            </a:r>
            <a:r>
              <a:rPr lang="ko-KR" altLang="en-US" sz="1600" dirty="0" smtClean="0"/>
              <a:t>단서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401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플레이 화면</a:t>
            </a:r>
            <a:r>
              <a:rPr lang="en-US" altLang="ko-KR" sz="2400" dirty="0" smtClean="0"/>
              <a:t> – 3.1. </a:t>
            </a:r>
            <a:r>
              <a:rPr lang="ko-KR" altLang="en-US" sz="2400" dirty="0" smtClean="0"/>
              <a:t>도구와 단서들</a:t>
            </a:r>
            <a:endParaRPr lang="ko-KR" altLang="en-US" sz="2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44705" y="1951928"/>
            <a:ext cx="9681883" cy="2494273"/>
            <a:chOff x="2468238" y="2110540"/>
            <a:chExt cx="7832209" cy="249427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468238" y="2110540"/>
              <a:ext cx="7832209" cy="2494273"/>
            </a:xfrm>
            <a:prstGeom prst="roundRect">
              <a:avLst>
                <a:gd name="adj" fmla="val 239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34488" y="2203724"/>
              <a:ext cx="5583920" cy="2322734"/>
            </a:xfrm>
            <a:prstGeom prst="roundRect">
              <a:avLst>
                <a:gd name="adj" fmla="val 21026"/>
              </a:avLst>
            </a:prstGeom>
            <a:solidFill>
              <a:srgbClr val="D9D9D9">
                <a:alpha val="69804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플레이어가 도구에 닿은 상태로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[Pickup Button]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을 누르면 해당 도구가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인벤토리에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수집된다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플레이어가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인벤토리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안의 도구를 누르고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동생 캐릭터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’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를 연속적으로 누르면 동생에게 도구를 줄 수 있다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 (*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동생에게 도구를 준다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동생이 엎드린 책상 위에 해당 도구가 놓이게끔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씬을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전환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※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동생에게 도구를 주는 순서는 상관없다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모든 도구를 동생에게 주면 화면에 일기가 팝업으로 뜬다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일기에 적힌 문제의 정답을 추리해서 맞추면 에피소드가 완료된다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 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149219" y="2968302"/>
              <a:ext cx="923169" cy="969991"/>
              <a:chOff x="3764444" y="2616200"/>
              <a:chExt cx="1148262" cy="120650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3764444" y="2616200"/>
                <a:ext cx="1148262" cy="1206500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0" name="Picture 2" descr="https://lh5.googleusercontent.com/MWGGBN8IyGk4nK98tBjQpUahjDXfkykQd36ZhHmeLBmbJMm8lqIOSP15iHvUSiTxn07xFvElLXAF5J_9koxC1jgrHAa-vr9vBxjq0AorS9sRcJybfFRZwrfrG7u7xg4gkYJtHM2eHttsqjZgYK48J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500" y="2954337"/>
                <a:ext cx="709480" cy="868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3252979" y="2525210"/>
              <a:ext cx="7489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도구</a:t>
              </a:r>
              <a:endPara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44704" y="4539385"/>
            <a:ext cx="9681883" cy="2187329"/>
            <a:chOff x="2468238" y="4842890"/>
            <a:chExt cx="7832209" cy="208465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468238" y="4842890"/>
              <a:ext cx="7832209" cy="2084656"/>
            </a:xfrm>
            <a:prstGeom prst="roundRect">
              <a:avLst>
                <a:gd name="adj" fmla="val 240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634488" y="4940625"/>
              <a:ext cx="5583920" cy="1908568"/>
            </a:xfrm>
            <a:prstGeom prst="roundRect">
              <a:avLst>
                <a:gd name="adj" fmla="val 21026"/>
              </a:avLst>
            </a:prstGeom>
            <a:solidFill>
              <a:srgbClr val="D9D9D9">
                <a:alpha val="69804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단서는 수집이 불가능하다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단서는 가구나 벽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바닥 등에 붙어 있다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플레이어가 단서를 터치하면 단서를 자세히 볼 수 있다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단서 이미지 팝업이 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).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52979" y="5104260"/>
              <a:ext cx="7489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단서</a:t>
              </a:r>
              <a:endPara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149219" y="5561189"/>
              <a:ext cx="923169" cy="1069909"/>
              <a:chOff x="3754610" y="4771314"/>
              <a:chExt cx="1148262" cy="14097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754610" y="4771314"/>
                <a:ext cx="1148262" cy="14097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933509" y="5080827"/>
                <a:ext cx="79312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933509" y="5258627"/>
                <a:ext cx="79312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942216" y="5455477"/>
                <a:ext cx="79312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942216" y="5639626"/>
                <a:ext cx="79312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942216" y="5833302"/>
                <a:ext cx="79312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837953" y="1951928"/>
            <a:ext cx="1129396" cy="990218"/>
            <a:chOff x="6295117" y="129828"/>
            <a:chExt cx="773340" cy="773341"/>
          </a:xfrm>
        </p:grpSpPr>
        <p:pic>
          <p:nvPicPr>
            <p:cNvPr id="2054" name="Picture 6" descr="https://lh3.googleusercontent.com/BoeP1ZV-_RpAnMmQc0PyNIU0GLDxOYr8ESV2H1gwIOpVlav-uW0w6smTGDRY1LhVfCVzGQaXlWMzHqAdkghDrCdcHhWrblvPRjblB1VXfaJs0pbZYn6iKVVSFeaqPLbeeqBA1gjPBj7pN16zJ-Utu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117" y="129828"/>
              <a:ext cx="773340" cy="773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434709" y="224893"/>
              <a:ext cx="494156" cy="600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rgbClr val="FF0000"/>
                  </a:solidFill>
                  <a:latin typeface="나눔손글씨 또박또박" panose="02000503000000000000" pitchFamily="2" charset="-127"/>
                  <a:ea typeface="나눔손글씨 또박또박" panose="02000503000000000000" pitchFamily="2" charset="-127"/>
                </a:rPr>
                <a:t>중요</a:t>
              </a:r>
              <a:endParaRPr lang="ko-KR" altLang="en-US" sz="4400" b="1" dirty="0">
                <a:solidFill>
                  <a:srgbClr val="FF0000"/>
                </a:solidFill>
                <a:latin typeface="나눔손글씨 또박또박" panose="02000503000000000000" pitchFamily="2" charset="-127"/>
                <a:ea typeface="나눔손글씨 또박또박" panose="02000503000000000000" pitchFamily="2" charset="-127"/>
              </a:endParaRPr>
            </a:p>
          </p:txBody>
        </p:sp>
      </p:grpSp>
      <p:sp>
        <p:nvSpPr>
          <p:cNvPr id="51" name="폭발 1 50"/>
          <p:cNvSpPr/>
          <p:nvPr/>
        </p:nvSpPr>
        <p:spPr>
          <a:xfrm>
            <a:off x="8403487" y="3649137"/>
            <a:ext cx="4576879" cy="2031992"/>
          </a:xfrm>
          <a:prstGeom prst="irregularSeal1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도구를 줄 때마다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씬을</a:t>
            </a:r>
            <a:r>
              <a:rPr lang="ko-KR" altLang="en-US" sz="1050" dirty="0" smtClean="0">
                <a:solidFill>
                  <a:schemeClr val="bg1"/>
                </a:solidFill>
              </a:rPr>
              <a:t> 전환하는 방식이 너무 큰 용량을 필요로 한다면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도구를 전부 합성해서 최종 하나만을 동생에게 주는 방식으로 대체할 수 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플레이 화면</a:t>
            </a:r>
            <a:r>
              <a:rPr lang="en-US" altLang="ko-KR" sz="2400" dirty="0" smtClean="0"/>
              <a:t> – 3.1</a:t>
            </a:r>
            <a:r>
              <a:rPr lang="en-US" altLang="ko-KR" sz="2400" dirty="0"/>
              <a:t>. </a:t>
            </a:r>
            <a:r>
              <a:rPr lang="ko-KR" altLang="en-US" sz="2400" dirty="0"/>
              <a:t>도구와 </a:t>
            </a:r>
            <a:r>
              <a:rPr lang="ko-KR" altLang="en-US" sz="2400" dirty="0" smtClean="0"/>
              <a:t>단서들 </a:t>
            </a:r>
            <a:r>
              <a:rPr lang="en-US" altLang="ko-KR" sz="2400" dirty="0" smtClean="0"/>
              <a:t>– </a:t>
            </a:r>
            <a:r>
              <a:rPr lang="ko-KR" altLang="en-US" sz="2400" dirty="0"/>
              <a:t>도구</a:t>
            </a:r>
            <a:r>
              <a:rPr lang="en-US" altLang="ko-KR" sz="2400" dirty="0"/>
              <a:t>① </a:t>
            </a:r>
            <a:r>
              <a:rPr lang="ko-KR" altLang="en-US" sz="2400" dirty="0"/>
              <a:t>핸드폰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/>
              <a:t>: 2-3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교실</a:t>
            </a:r>
            <a:r>
              <a:rPr lang="en-US" altLang="ko-KR" sz="1600" dirty="0"/>
              <a:t>, 1</a:t>
            </a:r>
            <a:r>
              <a:rPr lang="ko-KR" altLang="en-US" sz="1600" dirty="0"/>
              <a:t>분단 </a:t>
            </a:r>
            <a:r>
              <a:rPr lang="en-US" altLang="ko-KR" sz="1600" dirty="0"/>
              <a:t>3</a:t>
            </a:r>
            <a:r>
              <a:rPr lang="ko-KR" altLang="en-US" sz="1600" dirty="0"/>
              <a:t>번째 줄</a:t>
            </a:r>
            <a:r>
              <a:rPr lang="en-US" altLang="ko-KR" sz="1600" dirty="0"/>
              <a:t>(1</a:t>
            </a:r>
            <a:r>
              <a:rPr lang="ko-KR" altLang="en-US" sz="1600" dirty="0"/>
              <a:t>열 </a:t>
            </a:r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)</a:t>
            </a:r>
            <a:r>
              <a:rPr lang="ko-KR" altLang="en-US" sz="1600" dirty="0"/>
              <a:t>의 왼쪽 책상 위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04775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3352801" y="4166954"/>
            <a:ext cx="355599" cy="379562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849" y="276087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7278" y="153656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4865916"/>
            <a:ext cx="1582057" cy="15094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22" b="89896" l="9942" r="93567"/>
                    </a14:imgEffect>
                  </a14:imgLayer>
                </a14:imgProps>
              </a:ext>
            </a:extLst>
          </a:blip>
          <a:srcRect l="13408" t="11188" r="18651" b="11697"/>
          <a:stretch/>
        </p:blipFill>
        <p:spPr>
          <a:xfrm>
            <a:off x="9710057" y="5002781"/>
            <a:ext cx="2365829" cy="1731848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722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플레이 화면</a:t>
            </a:r>
            <a:r>
              <a:rPr lang="en-US" altLang="ko-KR" sz="2400" dirty="0" smtClean="0"/>
              <a:t> – 3.1</a:t>
            </a:r>
            <a:r>
              <a:rPr lang="en-US" altLang="ko-KR" sz="2400" dirty="0"/>
              <a:t>. </a:t>
            </a:r>
            <a:r>
              <a:rPr lang="ko-KR" altLang="en-US" sz="2400" dirty="0"/>
              <a:t>도구와 </a:t>
            </a:r>
            <a:r>
              <a:rPr lang="ko-KR" altLang="en-US" sz="2400" dirty="0" smtClean="0"/>
              <a:t>단서들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도구</a:t>
            </a:r>
            <a:r>
              <a:rPr lang="en-US" altLang="ko-KR" sz="2400" dirty="0" smtClean="0"/>
              <a:t>② </a:t>
            </a:r>
            <a:r>
              <a:rPr lang="ko-KR" altLang="en-US" sz="2400" dirty="0" smtClean="0"/>
              <a:t>이어폰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3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반 교실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교탁 안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04775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7647897" y="2049342"/>
            <a:ext cx="533399" cy="424096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849" y="276087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37278" y="153656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4865916"/>
            <a:ext cx="1582057" cy="150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55" b="92122" l="5893" r="98065"/>
                    </a14:imgEffect>
                  </a14:imgLayer>
                </a14:imgProps>
              </a:ext>
            </a:extLst>
          </a:blip>
          <a:srcRect l="11757" t="7417" r="6643" b="15941"/>
          <a:stretch/>
        </p:blipFill>
        <p:spPr>
          <a:xfrm>
            <a:off x="9448609" y="5384801"/>
            <a:ext cx="2627086" cy="1349828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003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게임 플레이 화면</a:t>
            </a:r>
            <a:r>
              <a:rPr lang="en-US" altLang="ko-KR" sz="2400" dirty="0"/>
              <a:t> – 3.1. </a:t>
            </a:r>
            <a:r>
              <a:rPr lang="ko-KR" altLang="en-US" sz="2400" dirty="0"/>
              <a:t>도구와 단서들 </a:t>
            </a:r>
            <a:r>
              <a:rPr lang="en-US" altLang="ko-KR" sz="2400" dirty="0"/>
              <a:t>– </a:t>
            </a:r>
            <a:r>
              <a:rPr lang="ko-KR" altLang="en-US" sz="2400" dirty="0"/>
              <a:t>단서</a:t>
            </a:r>
            <a:r>
              <a:rPr lang="en-US" altLang="ko-KR" sz="2400" dirty="0"/>
              <a:t>① </a:t>
            </a:r>
            <a:r>
              <a:rPr lang="ko-KR" altLang="en-US" sz="2400" dirty="0"/>
              <a:t>악보 해석 단서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2-3</a:t>
            </a:r>
            <a:r>
              <a:rPr lang="ko-KR" altLang="en-US" sz="1600" dirty="0" smtClean="0"/>
              <a:t>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교실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백보드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04775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2699849" y="276087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37278" y="153656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4865916"/>
            <a:ext cx="1582057" cy="150948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 rot="5400000">
            <a:off x="4580155" y="5072609"/>
            <a:ext cx="270616" cy="452801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99" y="4566812"/>
            <a:ext cx="2194623" cy="2165747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286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6400" y="1045440"/>
            <a:ext cx="9144000" cy="559604"/>
          </a:xfrm>
        </p:spPr>
        <p:txBody>
          <a:bodyPr>
            <a:noAutofit/>
          </a:bodyPr>
          <a:lstStyle/>
          <a:p>
            <a:r>
              <a:rPr lang="ko-KR" altLang="en-US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목차</a:t>
            </a:r>
            <a:endParaRPr lang="ko-KR" altLang="en-US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 Light" panose="020B0303020204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00371" y="1561502"/>
            <a:ext cx="8189825" cy="416939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시작 </a:t>
            </a:r>
            <a:r>
              <a:rPr lang="ko-KR" altLang="en-US" sz="1800" dirty="0"/>
              <a:t>화면 </a:t>
            </a:r>
            <a:endParaRPr lang="en-US" altLang="ko-KR" sz="1800" dirty="0"/>
          </a:p>
          <a:p>
            <a:pPr algn="l">
              <a:lnSpc>
                <a:spcPct val="110000"/>
              </a:lnSpc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1.1 </a:t>
            </a:r>
            <a:r>
              <a:rPr lang="ko-KR" altLang="en-US" sz="1800" dirty="0"/>
              <a:t>컴포넌트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 smtClean="0"/>
              <a:t>    1.2</a:t>
            </a:r>
            <a:r>
              <a:rPr lang="en-US" altLang="ko-KR" sz="1800" dirty="0"/>
              <a:t>. </a:t>
            </a:r>
            <a:r>
              <a:rPr lang="ko-KR" altLang="en-US" sz="1800" dirty="0"/>
              <a:t>컴포넌트 안내 </a:t>
            </a:r>
            <a:r>
              <a:rPr lang="en-US" altLang="ko-KR" sz="1800" dirty="0"/>
              <a:t>(Dialogue Box</a:t>
            </a:r>
            <a:r>
              <a:rPr lang="en-US" altLang="ko-KR" sz="1800" dirty="0" smtClean="0"/>
              <a:t>)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ko-KR" sz="1800" dirty="0"/>
              <a:t>2. [Diary Button] </a:t>
            </a:r>
            <a:r>
              <a:rPr lang="ko-KR" altLang="en-US" sz="1800" dirty="0"/>
              <a:t>터치 시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1800" dirty="0" smtClean="0"/>
              <a:t>2.1</a:t>
            </a:r>
            <a:r>
              <a:rPr lang="en-US" altLang="ko-KR" sz="1800" dirty="0"/>
              <a:t>. </a:t>
            </a:r>
            <a:r>
              <a:rPr lang="ko-KR" altLang="en-US" sz="1800" dirty="0"/>
              <a:t>현재 </a:t>
            </a:r>
            <a:r>
              <a:rPr lang="ko-KR" altLang="en-US" sz="1800" dirty="0" smtClean="0"/>
              <a:t>에피소드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 smtClean="0"/>
              <a:t>    2.2</a:t>
            </a:r>
            <a:r>
              <a:rPr lang="en-US" altLang="ko-KR" sz="1800" dirty="0"/>
              <a:t>. </a:t>
            </a:r>
            <a:r>
              <a:rPr lang="ko-KR" altLang="en-US" sz="1800" dirty="0"/>
              <a:t>완료한 </a:t>
            </a:r>
            <a:r>
              <a:rPr lang="ko-KR" altLang="en-US" sz="1800" dirty="0" smtClean="0"/>
              <a:t>에피소드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/>
              <a:t>3. </a:t>
            </a:r>
            <a:r>
              <a:rPr lang="ko-KR" altLang="en-US" sz="1800" dirty="0"/>
              <a:t>게임 플레이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3.1</a:t>
            </a:r>
            <a:r>
              <a:rPr lang="en-US" altLang="ko-KR" sz="1800" dirty="0"/>
              <a:t>. </a:t>
            </a:r>
            <a:r>
              <a:rPr lang="ko-KR" altLang="en-US" sz="1800" dirty="0"/>
              <a:t>도구와 </a:t>
            </a:r>
            <a:r>
              <a:rPr lang="ko-KR" altLang="en-US" sz="1800" dirty="0" smtClean="0"/>
              <a:t>단서들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 smtClean="0"/>
              <a:t>    3.2</a:t>
            </a:r>
            <a:r>
              <a:rPr lang="en-US" altLang="ko-KR" sz="1800" dirty="0"/>
              <a:t>. </a:t>
            </a:r>
            <a:r>
              <a:rPr lang="ko-KR" altLang="en-US" sz="1800" dirty="0"/>
              <a:t>일기 내용 </a:t>
            </a:r>
            <a:r>
              <a:rPr lang="ko-KR" altLang="en-US" sz="1800" dirty="0" smtClean="0"/>
              <a:t>팝업</a:t>
            </a:r>
            <a:endParaRPr lang="en-US" altLang="ko-KR" sz="1800" dirty="0" smtClean="0"/>
          </a:p>
          <a:p>
            <a:pPr algn="l">
              <a:lnSpc>
                <a:spcPct val="110000"/>
              </a:lnSpc>
            </a:pPr>
            <a:r>
              <a:rPr lang="en-US" altLang="ko-KR" sz="1800" dirty="0" smtClean="0"/>
              <a:t>    3.3</a:t>
            </a:r>
            <a:r>
              <a:rPr lang="en-US" altLang="ko-KR" sz="1800" dirty="0"/>
              <a:t>. </a:t>
            </a:r>
            <a:r>
              <a:rPr lang="ko-KR" altLang="en-US" sz="1800" dirty="0"/>
              <a:t>게임플레이 </a:t>
            </a:r>
            <a:r>
              <a:rPr lang="ko-KR" altLang="en-US" sz="1800" dirty="0" smtClean="0"/>
              <a:t>예시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847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게임 플레이 화면</a:t>
            </a:r>
            <a:r>
              <a:rPr lang="en-US" altLang="ko-KR" sz="2400" dirty="0"/>
              <a:t> – 3.1. </a:t>
            </a:r>
            <a:r>
              <a:rPr lang="ko-KR" altLang="en-US" sz="2400" dirty="0"/>
              <a:t>도구와 단서들 </a:t>
            </a:r>
            <a:r>
              <a:rPr lang="en-US" altLang="ko-KR" sz="2400" dirty="0"/>
              <a:t>– </a:t>
            </a:r>
            <a:r>
              <a:rPr lang="ko-KR" altLang="en-US" sz="2400" dirty="0"/>
              <a:t>단서</a:t>
            </a:r>
            <a:r>
              <a:rPr lang="en-US" altLang="ko-KR" sz="2400" dirty="0"/>
              <a:t>② </a:t>
            </a:r>
            <a:r>
              <a:rPr lang="ko-KR" altLang="en-US" sz="2400" dirty="0"/>
              <a:t>악보 해석 단서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3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반 교실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칠판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04775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2699849" y="276087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37278" y="153656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4865916"/>
            <a:ext cx="1582057" cy="150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451" y="5448916"/>
            <a:ext cx="2378434" cy="1291296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 rot="5400000">
            <a:off x="8373221" y="1857826"/>
            <a:ext cx="270616" cy="452801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16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게임 플레이 화면</a:t>
            </a:r>
            <a:r>
              <a:rPr lang="en-US" altLang="ko-KR" sz="2400" dirty="0"/>
              <a:t> – 3.1. </a:t>
            </a:r>
            <a:r>
              <a:rPr lang="ko-KR" altLang="en-US" sz="2400" dirty="0"/>
              <a:t>도구와 단서들 </a:t>
            </a:r>
            <a:r>
              <a:rPr lang="en-US" altLang="ko-KR" sz="2400" dirty="0"/>
              <a:t>– </a:t>
            </a:r>
            <a:r>
              <a:rPr lang="ko-KR" altLang="en-US" sz="2400" dirty="0"/>
              <a:t>단서③ 핸드폰 위치 단서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복도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바닥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04775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2699849" y="276087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37278" y="153656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4865916"/>
            <a:ext cx="1582057" cy="150948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099631" y="4964843"/>
            <a:ext cx="453762" cy="452801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01992"/>
            <a:ext cx="2046558" cy="2929964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0465576" y="6056868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R3 C1</a:t>
            </a:r>
            <a:r>
              <a:rPr lang="ko-KR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수정</a:t>
            </a:r>
            <a:endParaRPr lang="ko-KR" alt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80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게임 플레이 화면</a:t>
            </a:r>
            <a:r>
              <a:rPr lang="en-US" altLang="ko-KR" sz="2400" dirty="0"/>
              <a:t> – 3.1. </a:t>
            </a:r>
            <a:r>
              <a:rPr lang="ko-KR" altLang="en-US" sz="2400" dirty="0"/>
              <a:t>도구와 단서들 </a:t>
            </a:r>
            <a:r>
              <a:rPr lang="en-US" altLang="ko-KR" sz="2400" dirty="0"/>
              <a:t>– </a:t>
            </a:r>
            <a:r>
              <a:rPr lang="ko-KR" altLang="en-US" sz="2400" dirty="0"/>
              <a:t>단서</a:t>
            </a:r>
            <a:r>
              <a:rPr lang="en-US" altLang="ko-KR" sz="2400" dirty="0"/>
              <a:t>④ </a:t>
            </a:r>
            <a:r>
              <a:rPr lang="ko-KR" altLang="en-US" sz="2400" dirty="0"/>
              <a:t>이어폰 위치 단서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2-3</a:t>
            </a:r>
            <a:r>
              <a:rPr lang="ko-KR" altLang="en-US" sz="1600" dirty="0" smtClean="0"/>
              <a:t>반 교실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바깥 벽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04775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2699849" y="276087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37278" y="153656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4865916"/>
            <a:ext cx="1582057" cy="150948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201270" y="4024541"/>
            <a:ext cx="270616" cy="452801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7" y="3787478"/>
            <a:ext cx="2060411" cy="2949797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446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3.2. </a:t>
            </a:r>
            <a:r>
              <a:rPr lang="ko-KR" altLang="en-US" dirty="0" smtClean="0"/>
              <a:t>일기 내용 팝업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모든 도구를 동생에게 주고 나면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화면에 현재 에피소드의 일기가 팝업으로 뜬다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플레이어는 찾은 단서들을 통해 일기에 있는 문제의 정답을 추리해서 맞혀야 한다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prstClr val="black"/>
                </a:solidFill>
              </a:rPr>
              <a:t>정답을 맞히면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①</a:t>
            </a:r>
            <a:r>
              <a:rPr lang="ko-KR" altLang="en-US" dirty="0" smtClean="0">
                <a:solidFill>
                  <a:prstClr val="black"/>
                </a:solidFill>
              </a:rPr>
              <a:t>일기에 </a:t>
            </a:r>
            <a:r>
              <a:rPr lang="ko-KR" altLang="en-US" dirty="0">
                <a:solidFill>
                  <a:prstClr val="black"/>
                </a:solidFill>
              </a:rPr>
              <a:t>정답이 </a:t>
            </a:r>
            <a:r>
              <a:rPr lang="ko-KR" altLang="en-US" dirty="0" smtClean="0">
                <a:solidFill>
                  <a:prstClr val="black"/>
                </a:solidFill>
              </a:rPr>
              <a:t>표시됨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>
                <a:solidFill>
                  <a:prstClr val="black"/>
                </a:solidFill>
              </a:rPr>
              <a:t>②</a:t>
            </a:r>
            <a:r>
              <a:rPr lang="ko-KR" altLang="en-US" dirty="0">
                <a:solidFill>
                  <a:prstClr val="black"/>
                </a:solidFill>
              </a:rPr>
              <a:t>비 내리는 정도</a:t>
            </a:r>
            <a:r>
              <a:rPr lang="ko-KR" altLang="en-US" dirty="0" smtClean="0">
                <a:solidFill>
                  <a:prstClr val="black"/>
                </a:solidFill>
              </a:rPr>
              <a:t>↓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 smtClean="0">
                <a:solidFill>
                  <a:prstClr val="black"/>
                </a:solidFill>
              </a:rPr>
              <a:t>하늘 </a:t>
            </a:r>
            <a:r>
              <a:rPr lang="ko-KR" altLang="en-US" dirty="0">
                <a:solidFill>
                  <a:prstClr val="black"/>
                </a:solidFill>
              </a:rPr>
              <a:t>맑기↑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③다음 에피소드로 넘어감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0164834" y="1330035"/>
            <a:ext cx="583523" cy="511615"/>
            <a:chOff x="6295117" y="129828"/>
            <a:chExt cx="773340" cy="773341"/>
          </a:xfrm>
        </p:grpSpPr>
        <p:pic>
          <p:nvPicPr>
            <p:cNvPr id="9" name="Picture 6" descr="https://lh3.googleusercontent.com/BoeP1ZV-_RpAnMmQc0PyNIU0GLDxOYr8ESV2H1gwIOpVlav-uW0w6smTGDRY1LhVfCVzGQaXlWMzHqAdkghDrCdcHhWrblvPRjblB1VXfaJs0pbZYn6iKVVSFeaqPLbeeqBA1gjPBj7pN16zJ-Utu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117" y="129828"/>
              <a:ext cx="773340" cy="773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362829" y="167578"/>
              <a:ext cx="631386" cy="697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나눔손글씨 또박또박" panose="02000503000000000000" pitchFamily="2" charset="-127"/>
                  <a:ea typeface="나눔손글씨 또박또박" panose="02000503000000000000" pitchFamily="2" charset="-127"/>
                </a:rPr>
                <a:t>중요</a:t>
              </a:r>
              <a:endParaRPr lang="ko-KR" altLang="en-US" sz="2400" b="1" dirty="0">
                <a:solidFill>
                  <a:srgbClr val="FF0000"/>
                </a:solidFill>
                <a:latin typeface="나눔손글씨 또박또박" panose="02000503000000000000" pitchFamily="2" charset="-127"/>
                <a:ea typeface="나눔손글씨 또박또박" panose="02000503000000000000" pitchFamily="2" charset="-127"/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4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타원 34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8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41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4246775" y="2109408"/>
            <a:ext cx="3698449" cy="4193802"/>
            <a:chOff x="4246775" y="2109408"/>
            <a:chExt cx="3698449" cy="4193802"/>
          </a:xfrm>
        </p:grpSpPr>
        <p:grpSp>
          <p:nvGrpSpPr>
            <p:cNvPr id="24" name="그룹 23"/>
            <p:cNvGrpSpPr/>
            <p:nvPr/>
          </p:nvGrpSpPr>
          <p:grpSpPr>
            <a:xfrm>
              <a:off x="4246775" y="2109408"/>
              <a:ext cx="3698449" cy="4193802"/>
              <a:chOff x="3604051" y="647532"/>
              <a:chExt cx="4876320" cy="552943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3808206" y="647532"/>
                <a:ext cx="4586105" cy="5529431"/>
              </a:xfrm>
              <a:prstGeom prst="roundRect">
                <a:avLst>
                  <a:gd name="adj" fmla="val 139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b="1" dirty="0" smtClean="0">
                    <a:solidFill>
                      <a:srgbClr val="A47D00"/>
                    </a:solidFill>
                    <a:latin typeface="Tempus Sans ITC" panose="04020404030D07020202" pitchFamily="82" charset="0"/>
                    <a:ea typeface="나눔손글씨 따악단단" panose="02000503000000000000" pitchFamily="2" charset="-127"/>
                  </a:rPr>
                  <a:t>20xx. 04. 08</a:t>
                </a:r>
              </a:p>
              <a:p>
                <a:pPr algn="ctr"/>
                <a:endParaRPr lang="en-US" altLang="ko-KR" sz="12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  <a:p>
                <a:pPr algn="ctr"/>
                <a:r>
                  <a:rPr lang="en-US" altLang="ko-KR" sz="1200" b="1" dirty="0" smtClean="0">
                    <a:solidFill>
                      <a:srgbClr val="A47D00"/>
                    </a:solidFill>
                    <a:latin typeface="Tempus Sans ITC" panose="04020404030D07020202" pitchFamily="82" charset="0"/>
                    <a:ea typeface="나눔손글씨 따악단단" panose="02000503000000000000" pitchFamily="2" charset="-127"/>
                  </a:rPr>
                  <a:t>At lunchtime, I don’t feel lonely anymore as long as I listen to the music.</a:t>
                </a:r>
              </a:p>
              <a:p>
                <a:pPr algn="ctr"/>
                <a:endParaRPr lang="en-US" altLang="ko-KR" sz="16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  <a:p>
                <a:pPr algn="ctr"/>
                <a:endParaRPr lang="en-US" altLang="ko-KR" sz="1600" b="1" dirty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</p:txBody>
          </p:sp>
          <p:pic>
            <p:nvPicPr>
              <p:cNvPr id="26" name="내용 개체 틀 7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9990" b="86915" l="4378" r="8194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8" t="29185" r="24751" b="27055"/>
              <a:stretch/>
            </p:blipFill>
            <p:spPr>
              <a:xfrm>
                <a:off x="5262282" y="2223526"/>
                <a:ext cx="1667435" cy="1904103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0085" b="47942" l="55199" r="7469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61" b="54667"/>
              <a:stretch/>
            </p:blipFill>
            <p:spPr>
              <a:xfrm>
                <a:off x="3604051" y="2334408"/>
                <a:ext cx="4790261" cy="505610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8923" b="44068" l="55373" r="629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373" b="55608"/>
              <a:stretch/>
            </p:blipFill>
            <p:spPr>
              <a:xfrm>
                <a:off x="3679352" y="2355924"/>
                <a:ext cx="4790261" cy="344246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11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34504" b="39044" l="62912" r="729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353" b="60784"/>
              <a:stretch/>
            </p:blipFill>
            <p:spPr>
              <a:xfrm>
                <a:off x="3690110" y="2108498"/>
                <a:ext cx="4790261" cy="33348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976742" y="4288991"/>
                <a:ext cx="4238513" cy="1559765"/>
              </a:xfrm>
              <a:prstGeom prst="roundRect">
                <a:avLst>
                  <a:gd name="adj" fmla="val 11753"/>
                </a:avLst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There are 4 clues in the school.</a:t>
                </a:r>
              </a:p>
              <a:p>
                <a:endPara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r>
                  <a:rPr lang="en-US" altLang="ko-KR" sz="11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What is the name of the song your sister wants to play?</a:t>
                </a:r>
              </a:p>
              <a:p>
                <a:endParaRPr lang="en-US" altLang="ko-KR" sz="1100" dirty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endPara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5504462" y="5573486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874415" y="5573485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241442" y="5559379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8262" y="5559379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16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21" y="1971664"/>
            <a:ext cx="7860975" cy="444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3.3. </a:t>
            </a:r>
            <a:r>
              <a:rPr lang="ko-KR" altLang="en-US" dirty="0" smtClean="0"/>
              <a:t>게임플레이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단서와 도구 찾기</a:t>
            </a:r>
            <a:endParaRPr lang="en-US" altLang="ko-KR" dirty="0" smtClean="0"/>
          </a:p>
          <a:p>
            <a:r>
              <a:rPr lang="ko-KR" altLang="en-US" dirty="0" smtClean="0"/>
              <a:t>단서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각각 찾아서 내용을 확인한다</a:t>
            </a:r>
            <a:r>
              <a:rPr lang="en-US" altLang="ko-KR" dirty="0" smtClean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단서는 수집할 수 없으므로 플레이어가 기억하거나 노트 등에 직접 메모해 놓아야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5" name="타원 4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3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6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4315135" y="2568751"/>
            <a:ext cx="3561730" cy="2416078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19" y="2931749"/>
            <a:ext cx="2399693" cy="3435532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5999788" y="5014384"/>
            <a:ext cx="3664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단서를 클릭하면 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화면에 단서 내용이 팝업으로 뜬다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876865" y="3476307"/>
            <a:ext cx="1439992" cy="524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4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3.3. </a:t>
            </a:r>
            <a:r>
              <a:rPr lang="ko-KR" altLang="en-US" dirty="0" smtClean="0"/>
              <a:t>게임플레이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단서와 도구 찾기</a:t>
            </a:r>
            <a:endParaRPr lang="en-US" altLang="ko-KR" dirty="0" smtClean="0"/>
          </a:p>
          <a:p>
            <a:r>
              <a:rPr lang="ko-KR" altLang="en-US" dirty="0" smtClean="0"/>
              <a:t>도구 </a:t>
            </a:r>
            <a:r>
              <a:rPr lang="en-US" altLang="ko-KR" dirty="0"/>
              <a:t>2</a:t>
            </a:r>
            <a:r>
              <a:rPr lang="ko-KR" altLang="en-US" dirty="0" smtClean="0"/>
              <a:t>개를 각각 찾아서 </a:t>
            </a:r>
            <a:r>
              <a:rPr lang="ko-KR" altLang="en-US" dirty="0" err="1" smtClean="0"/>
              <a:t>인벤토리에</a:t>
            </a:r>
            <a:r>
              <a:rPr lang="ko-KR" altLang="en-US" dirty="0" smtClean="0"/>
              <a:t> 수집한다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985962"/>
            <a:ext cx="7886700" cy="444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" name="그룹 4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6" name="타원 5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1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4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7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9230109" y="4580860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17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3.3. </a:t>
            </a:r>
            <a:r>
              <a:rPr lang="ko-KR" altLang="en-US" dirty="0" smtClean="0"/>
              <a:t>게임플레이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단서와 도구 찾기</a:t>
            </a:r>
            <a:endParaRPr lang="en-US" altLang="ko-KR" dirty="0" smtClean="0"/>
          </a:p>
          <a:p>
            <a:r>
              <a:rPr lang="ko-KR" altLang="en-US" dirty="0" smtClean="0"/>
              <a:t>도구 </a:t>
            </a:r>
            <a:r>
              <a:rPr lang="en-US" altLang="ko-KR" dirty="0"/>
              <a:t>2</a:t>
            </a:r>
            <a:r>
              <a:rPr lang="ko-KR" altLang="en-US" dirty="0" smtClean="0"/>
              <a:t>개를 각각 찾아서 </a:t>
            </a:r>
            <a:r>
              <a:rPr lang="ko-KR" altLang="en-US" dirty="0" err="1" smtClean="0"/>
              <a:t>인벤토리에</a:t>
            </a:r>
            <a:r>
              <a:rPr lang="ko-KR" altLang="en-US" dirty="0" smtClean="0"/>
              <a:t> 수집한다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75" b="6550"/>
          <a:stretch/>
        </p:blipFill>
        <p:spPr>
          <a:xfrm>
            <a:off x="2287541" y="2006600"/>
            <a:ext cx="7859759" cy="4419600"/>
          </a:xfrm>
          <a:prstGeom prst="roundRect">
            <a:avLst>
              <a:gd name="adj" fmla="val 77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" name="그룹 4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6" name="타원 5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1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4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7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9230109" y="4580860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37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1" y="1994241"/>
            <a:ext cx="7833681" cy="4428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3.3. </a:t>
            </a:r>
            <a:r>
              <a:rPr lang="ko-KR" altLang="en-US" dirty="0" smtClean="0"/>
              <a:t>게임플레이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동생에게 도구 주기</a:t>
            </a:r>
            <a:endParaRPr lang="en-US" altLang="ko-KR" dirty="0" smtClean="0"/>
          </a:p>
          <a:p>
            <a:r>
              <a:rPr lang="en-US" altLang="ko-KR" dirty="0" smtClean="0"/>
              <a:t> [Inventory Button]</a:t>
            </a:r>
            <a:r>
              <a:rPr lang="ko-KR" altLang="en-US" dirty="0" smtClean="0"/>
              <a:t> 터치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도구를 터치하고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동생 캐릭터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연속적으로 터치해서 도구를 동생에게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도구들을 하나씩 동생에게 준다</a:t>
            </a:r>
            <a:r>
              <a:rPr lang="en-US" altLang="ko-KR" dirty="0" smtClean="0"/>
              <a:t>. (=&gt; </a:t>
            </a:r>
            <a:r>
              <a:rPr lang="ko-KR" altLang="en-US" dirty="0" smtClean="0"/>
              <a:t>모두 주고 나면 일기 내용이 팝업으로 뜸</a:t>
            </a:r>
            <a:r>
              <a:rPr lang="en-US" altLang="ko-KR" dirty="0" smtClean="0"/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5" name="타원 4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3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6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9318627" y="2711214"/>
            <a:ext cx="5501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925002" y="2083694"/>
            <a:ext cx="3388129" cy="698415"/>
            <a:chOff x="5524499" y="2050916"/>
            <a:chExt cx="3388129" cy="69841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524499" y="2050916"/>
              <a:ext cx="3388129" cy="6984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42324" y="2130123"/>
              <a:ext cx="540000" cy="540000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307184" y="2130123"/>
              <a:ext cx="540000" cy="540000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966210" y="2140804"/>
              <a:ext cx="540000" cy="540000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624831" y="2138436"/>
              <a:ext cx="540000" cy="540000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283452" y="2140804"/>
              <a:ext cx="540000" cy="540000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9233601" y="2050915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035375" y="2154893"/>
            <a:ext cx="540000" cy="540000"/>
            <a:chOff x="6035375" y="2154893"/>
            <a:chExt cx="540000" cy="54000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035375" y="2154893"/>
              <a:ext cx="540000" cy="54000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9218" name="Picture 2" descr="https://lh5.googleusercontent.com/X7rU4t72LJLxJoy1BMK3hxOVWN3s_rPbPW0UwGIUuN7VxqUb2v-BYJ2SePSteZPayWO1Z44wPDlwgNUQBIofi8s2545fK4aSCyFPGrmg6vs2tuFUATHmTRn6XgV-6g0tlJ8WPro68t4vZaAAyy1nU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75" y="224489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6707687" y="2160061"/>
            <a:ext cx="540000" cy="540000"/>
            <a:chOff x="6707687" y="2160061"/>
            <a:chExt cx="540000" cy="54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707687" y="2160061"/>
              <a:ext cx="540000" cy="54000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9222" name="Picture 6" descr="https://lh3.googleusercontent.com/FUAGRfjnbKIiRdt9p95-QeU9E1lkwd_JeifWUdZL0r3qhst05NVoitqwC33Xkx0JyAdF6xeTveQD9-p6sbwSMK1S_cjX-GfwVl3n_pWgc6txOoc_i0zqkAAi5HRBg2ykR-l-3JwFR9QLaeJkG1WCDQ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640" y="226121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5942259" y="2059228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19461" y="2711214"/>
            <a:ext cx="5501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1720" y="3011728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78922" y="3663714"/>
            <a:ext cx="5501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255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246775" y="2109408"/>
            <a:ext cx="3698449" cy="4193802"/>
            <a:chOff x="4246775" y="2109408"/>
            <a:chExt cx="3698449" cy="4193802"/>
          </a:xfrm>
        </p:grpSpPr>
        <p:grpSp>
          <p:nvGrpSpPr>
            <p:cNvPr id="39" name="그룹 38"/>
            <p:cNvGrpSpPr/>
            <p:nvPr/>
          </p:nvGrpSpPr>
          <p:grpSpPr>
            <a:xfrm>
              <a:off x="4246775" y="2109408"/>
              <a:ext cx="3698449" cy="4193802"/>
              <a:chOff x="3604051" y="647532"/>
              <a:chExt cx="4876320" cy="5529431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808206" y="647532"/>
                <a:ext cx="4586105" cy="5529431"/>
              </a:xfrm>
              <a:prstGeom prst="roundRect">
                <a:avLst>
                  <a:gd name="adj" fmla="val 139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b="1" dirty="0" smtClean="0">
                    <a:solidFill>
                      <a:srgbClr val="A47D00"/>
                    </a:solidFill>
                    <a:latin typeface="Tempus Sans ITC" panose="04020404030D07020202" pitchFamily="82" charset="0"/>
                    <a:ea typeface="나눔손글씨 따악단단" panose="02000503000000000000" pitchFamily="2" charset="-127"/>
                  </a:rPr>
                  <a:t>20xx. 04. 08</a:t>
                </a:r>
              </a:p>
              <a:p>
                <a:pPr algn="ctr"/>
                <a:endParaRPr lang="en-US" altLang="ko-KR" sz="12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  <a:p>
                <a:pPr algn="ctr"/>
                <a:r>
                  <a:rPr lang="en-US" altLang="ko-KR" sz="1200" b="1" dirty="0" smtClean="0">
                    <a:solidFill>
                      <a:srgbClr val="A47D00"/>
                    </a:solidFill>
                    <a:latin typeface="Tempus Sans ITC" panose="04020404030D07020202" pitchFamily="82" charset="0"/>
                    <a:ea typeface="나눔손글씨 따악단단" panose="02000503000000000000" pitchFamily="2" charset="-127"/>
                  </a:rPr>
                  <a:t>At lunchtime, I don’t feel lonely anymore as long as I listen to the music.</a:t>
                </a:r>
              </a:p>
              <a:p>
                <a:pPr algn="ctr"/>
                <a:endParaRPr lang="en-US" altLang="ko-KR" sz="16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  <a:p>
                <a:pPr algn="ctr"/>
                <a:endParaRPr lang="en-US" altLang="ko-KR" sz="1600" b="1" dirty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</p:txBody>
          </p:sp>
          <p:pic>
            <p:nvPicPr>
              <p:cNvPr id="45" name="내용 개체 틀 7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990" b="86915" l="4378" r="8194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8" t="29185" r="24751" b="27055"/>
              <a:stretch/>
            </p:blipFill>
            <p:spPr>
              <a:xfrm>
                <a:off x="5262282" y="2223526"/>
                <a:ext cx="1667435" cy="1904103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0085" b="47942" l="55199" r="7469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61" b="54667"/>
              <a:stretch/>
            </p:blipFill>
            <p:spPr>
              <a:xfrm>
                <a:off x="3604051" y="2334408"/>
                <a:ext cx="4790261" cy="505610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8923" b="44068" l="55373" r="629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373" b="55608"/>
              <a:stretch/>
            </p:blipFill>
            <p:spPr>
              <a:xfrm>
                <a:off x="3679352" y="2355924"/>
                <a:ext cx="4790261" cy="344246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4504" b="39044" l="62912" r="729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353" b="60784"/>
              <a:stretch/>
            </p:blipFill>
            <p:spPr>
              <a:xfrm>
                <a:off x="3690110" y="2108498"/>
                <a:ext cx="4790261" cy="333488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3976742" y="4288991"/>
                <a:ext cx="4238513" cy="1559765"/>
              </a:xfrm>
              <a:prstGeom prst="roundRect">
                <a:avLst>
                  <a:gd name="adj" fmla="val 11753"/>
                </a:avLst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There are 4 clues in the school.</a:t>
                </a:r>
              </a:p>
              <a:p>
                <a:endPara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r>
                  <a:rPr lang="en-US" altLang="ko-KR" sz="11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What is the name of the song your sister wants to play?</a:t>
                </a:r>
              </a:p>
              <a:p>
                <a:endParaRPr lang="en-US" altLang="ko-KR" sz="1100" dirty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endPara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5504462" y="5573486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874415" y="5573485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241442" y="5559379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608262" y="5559379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5" name="타원 4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3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6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3.3. </a:t>
            </a:r>
            <a:r>
              <a:rPr lang="ko-KR" altLang="en-US" dirty="0" smtClean="0"/>
              <a:t>게임플레이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일기 문제의 정답 맞히기</a:t>
            </a:r>
            <a:endParaRPr lang="en-US" altLang="ko-KR" dirty="0" smtClean="0"/>
          </a:p>
          <a:p>
            <a:r>
              <a:rPr lang="ko-KR" altLang="en-US" dirty="0" smtClean="0"/>
              <a:t>찾은 단서들을 이용해서 일기 문제의 정답을 추리하여 맞힌다</a:t>
            </a:r>
            <a:r>
              <a:rPr lang="en-US" altLang="ko-KR" dirty="0" smtClean="0"/>
              <a:t>. </a:t>
            </a:r>
            <a:r>
              <a:rPr lang="en-US" altLang="ko-KR" dirty="0"/>
              <a:t>(=&gt; </a:t>
            </a:r>
            <a:r>
              <a:rPr lang="ko-KR" altLang="en-US" dirty="0" smtClean="0"/>
              <a:t>정답을 맞히면 에피소드가 완료된다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352939" y="5462778"/>
            <a:ext cx="1714720" cy="548966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352939" y="5462778"/>
            <a:ext cx="1714720" cy="548966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389025" y="5011450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영역을 터치하면 키보드가 뜬다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26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246775" y="2109408"/>
            <a:ext cx="3698449" cy="4193802"/>
            <a:chOff x="4246775" y="2109408"/>
            <a:chExt cx="3698449" cy="4193802"/>
          </a:xfrm>
        </p:grpSpPr>
        <p:grpSp>
          <p:nvGrpSpPr>
            <p:cNvPr id="39" name="그룹 38"/>
            <p:cNvGrpSpPr/>
            <p:nvPr/>
          </p:nvGrpSpPr>
          <p:grpSpPr>
            <a:xfrm>
              <a:off x="4246775" y="2109408"/>
              <a:ext cx="3698449" cy="4193802"/>
              <a:chOff x="3604051" y="647532"/>
              <a:chExt cx="4876320" cy="5529431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808206" y="647532"/>
                <a:ext cx="4586105" cy="5529431"/>
              </a:xfrm>
              <a:prstGeom prst="roundRect">
                <a:avLst>
                  <a:gd name="adj" fmla="val 139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b="1" dirty="0" smtClean="0">
                    <a:solidFill>
                      <a:srgbClr val="A47D00"/>
                    </a:solidFill>
                    <a:latin typeface="Tempus Sans ITC" panose="04020404030D07020202" pitchFamily="82" charset="0"/>
                    <a:ea typeface="나눔손글씨 따악단단" panose="02000503000000000000" pitchFamily="2" charset="-127"/>
                  </a:rPr>
                  <a:t>20xx. 04. 08</a:t>
                </a:r>
              </a:p>
              <a:p>
                <a:pPr algn="ctr"/>
                <a:endParaRPr lang="en-US" altLang="ko-KR" sz="12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  <a:p>
                <a:pPr algn="ctr"/>
                <a:r>
                  <a:rPr lang="en-US" altLang="ko-KR" sz="1200" b="1" dirty="0" smtClean="0">
                    <a:solidFill>
                      <a:srgbClr val="A47D00"/>
                    </a:solidFill>
                    <a:latin typeface="Tempus Sans ITC" panose="04020404030D07020202" pitchFamily="82" charset="0"/>
                    <a:ea typeface="나눔손글씨 따악단단" panose="02000503000000000000" pitchFamily="2" charset="-127"/>
                  </a:rPr>
                  <a:t>At lunchtime, I don’t feel lonely anymore as long as I listen to the music.</a:t>
                </a:r>
              </a:p>
              <a:p>
                <a:pPr algn="ctr"/>
                <a:endParaRPr lang="en-US" altLang="ko-KR" sz="16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  <a:p>
                <a:pPr algn="ctr"/>
                <a:endParaRPr lang="en-US" altLang="ko-KR" sz="1600" b="1" dirty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endParaRPr>
              </a:p>
            </p:txBody>
          </p:sp>
          <p:pic>
            <p:nvPicPr>
              <p:cNvPr id="45" name="내용 개체 틀 7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990" b="86915" l="4378" r="8194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8" t="29185" r="24751" b="27055"/>
              <a:stretch/>
            </p:blipFill>
            <p:spPr>
              <a:xfrm>
                <a:off x="5262282" y="2223526"/>
                <a:ext cx="1667435" cy="1904103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0085" b="47942" l="55199" r="7469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61" b="54667"/>
              <a:stretch/>
            </p:blipFill>
            <p:spPr>
              <a:xfrm>
                <a:off x="3604051" y="2334408"/>
                <a:ext cx="4790261" cy="505610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8923" b="44068" l="55373" r="629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373" b="55608"/>
              <a:stretch/>
            </p:blipFill>
            <p:spPr>
              <a:xfrm>
                <a:off x="3679352" y="2355924"/>
                <a:ext cx="4790261" cy="344246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4504" b="39044" l="62912" r="729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353" b="60784"/>
              <a:stretch/>
            </p:blipFill>
            <p:spPr>
              <a:xfrm>
                <a:off x="3690110" y="2108498"/>
                <a:ext cx="4790261" cy="333488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3976742" y="4288991"/>
                <a:ext cx="4238513" cy="1559765"/>
              </a:xfrm>
              <a:prstGeom prst="roundRect">
                <a:avLst>
                  <a:gd name="adj" fmla="val 11753"/>
                </a:avLst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There are 4 clues in the school.</a:t>
                </a:r>
              </a:p>
              <a:p>
                <a:endPara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r>
                  <a:rPr lang="en-US" altLang="ko-KR" sz="11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What is the name of the song your sister wants to play?</a:t>
                </a:r>
              </a:p>
              <a:p>
                <a:endParaRPr lang="en-US" altLang="ko-KR" sz="1100" dirty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endPara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5504462" y="5573486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874415" y="5573485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241442" y="5559379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608262" y="5559379"/>
              <a:ext cx="301252" cy="348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5" name="타원 4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3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6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8" name="모서리가 둥근 직사각형 137"/>
          <p:cNvSpPr>
            <a:spLocks noChangeAspect="1"/>
          </p:cNvSpPr>
          <p:nvPr/>
        </p:nvSpPr>
        <p:spPr>
          <a:xfrm>
            <a:off x="2285999" y="2005012"/>
            <a:ext cx="7848601" cy="4414838"/>
          </a:xfrm>
          <a:prstGeom prst="roundRect">
            <a:avLst>
              <a:gd name="adj" fmla="val 8826"/>
            </a:avLst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 화면</a:t>
            </a:r>
            <a:r>
              <a:rPr lang="en-US" altLang="ko-KR" dirty="0"/>
              <a:t> – </a:t>
            </a:r>
            <a:r>
              <a:rPr lang="en-US" altLang="ko-KR" dirty="0" smtClean="0"/>
              <a:t>3.3. </a:t>
            </a:r>
            <a:r>
              <a:rPr lang="ko-KR" altLang="en-US" dirty="0" smtClean="0"/>
              <a:t>게임플레이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일기 문제의 정답 맞히기</a:t>
            </a:r>
            <a:endParaRPr lang="en-US" altLang="ko-KR" dirty="0" smtClean="0"/>
          </a:p>
          <a:p>
            <a:r>
              <a:rPr lang="ko-KR" altLang="en-US" dirty="0" smtClean="0"/>
              <a:t>찾은 단서들을 이용해서 일기 문제의 정답을 추리하여 맞힌다</a:t>
            </a:r>
            <a:r>
              <a:rPr lang="en-US" altLang="ko-KR" dirty="0" smtClean="0"/>
              <a:t>. </a:t>
            </a:r>
            <a:r>
              <a:rPr lang="en-US" altLang="ko-KR" dirty="0"/>
              <a:t>(=&gt; </a:t>
            </a:r>
            <a:r>
              <a:rPr lang="ko-KR" altLang="en-US" dirty="0" smtClean="0"/>
              <a:t>정답을 맞히면 에피소드가 완료된다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5485811" y="555445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901311" y="5540612"/>
            <a:ext cx="24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57418" y="5538390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04128" y="553839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</a:p>
        </p:txBody>
      </p:sp>
      <p:grpSp>
        <p:nvGrpSpPr>
          <p:cNvPr id="144" name="그룹 143"/>
          <p:cNvGrpSpPr/>
          <p:nvPr/>
        </p:nvGrpSpPr>
        <p:grpSpPr>
          <a:xfrm>
            <a:off x="3624135" y="3076042"/>
            <a:ext cx="5172327" cy="1715222"/>
            <a:chOff x="3624135" y="3076042"/>
            <a:chExt cx="5172327" cy="1715222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624135" y="3076042"/>
              <a:ext cx="5172327" cy="1715222"/>
            </a:xfrm>
            <a:prstGeom prst="roundRect">
              <a:avLst>
                <a:gd name="adj" fmla="val 68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3816561" y="3278727"/>
              <a:ext cx="4789418" cy="1193527"/>
              <a:chOff x="1737691" y="3113485"/>
              <a:chExt cx="3422106" cy="852792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1737691" y="3122722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2024875" y="3116947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312059" y="3122224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596225" y="3125610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883409" y="3113485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3170593" y="3125112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3452411" y="3125834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3739595" y="3113709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4026779" y="3125336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310945" y="3128722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4598129" y="3122947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4885313" y="3128224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737691" y="3402570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2024875" y="3396795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312059" y="3402072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596225" y="3405458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2883409" y="3399683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3170593" y="3404960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3452411" y="3405682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3739595" y="3399907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4026779" y="3405184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4310945" y="3408570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4598129" y="3402795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4885313" y="3408072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737691" y="3682331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024875" y="3676556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312059" y="3681833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2596225" y="3691569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2883409" y="3685794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3170593" y="3684721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3452411" y="3691793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3739595" y="3686018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026779" y="3684945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4310945" y="3688331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4598129" y="3682556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4885313" y="3687833"/>
                <a:ext cx="274484" cy="27448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6" name="직선 화살표 연결선 75"/>
          <p:cNvCxnSpPr>
            <a:stCxn id="100" idx="2"/>
          </p:cNvCxnSpPr>
          <p:nvPr/>
        </p:nvCxnSpPr>
        <p:spPr>
          <a:xfrm>
            <a:off x="6189215" y="4869321"/>
            <a:ext cx="27188" cy="6690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437630" y="2935542"/>
            <a:ext cx="5503169" cy="1933779"/>
          </a:xfrm>
          <a:prstGeom prst="roundRect">
            <a:avLst>
              <a:gd name="adj" fmla="val 310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1" name="곱셈 기호 20"/>
          <p:cNvSpPr/>
          <p:nvPr/>
        </p:nvSpPr>
        <p:spPr>
          <a:xfrm>
            <a:off x="9208946" y="2044564"/>
            <a:ext cx="727743" cy="727743"/>
          </a:xfrm>
          <a:prstGeom prst="mathMultiply">
            <a:avLst>
              <a:gd name="adj1" fmla="val 1753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9841248" y="2213405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나가기 버튼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4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93256" y="1065881"/>
            <a:ext cx="7866743" cy="4760685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dirty="0"/>
              <a:t>1. </a:t>
            </a:r>
            <a:r>
              <a:rPr lang="ko-KR" altLang="en-US" sz="3200" b="1" dirty="0"/>
              <a:t>시작 화면 </a:t>
            </a:r>
          </a:p>
          <a:p>
            <a:pPr algn="l">
              <a:lnSpc>
                <a:spcPct val="150000"/>
              </a:lnSpc>
            </a:pPr>
            <a:r>
              <a:rPr lang="ko-KR" altLang="en-US" sz="3200" dirty="0" smtClean="0"/>
              <a:t>    </a:t>
            </a:r>
            <a:r>
              <a:rPr lang="en-US" altLang="ko-KR" sz="3200" dirty="0" smtClean="0"/>
              <a:t>1.1 </a:t>
            </a:r>
            <a:r>
              <a:rPr lang="ko-KR" altLang="en-US" sz="3200" dirty="0"/>
              <a:t>컴포넌트 구성</a:t>
            </a:r>
          </a:p>
          <a:p>
            <a:pPr algn="l">
              <a:lnSpc>
                <a:spcPct val="150000"/>
              </a:lnSpc>
            </a:pPr>
            <a:r>
              <a:rPr lang="ko-KR" altLang="en-US" sz="3200" dirty="0" smtClean="0"/>
              <a:t>    </a:t>
            </a:r>
            <a:r>
              <a:rPr lang="en-US" altLang="ko-KR" sz="3200" dirty="0" smtClean="0"/>
              <a:t>1.2</a:t>
            </a:r>
            <a:r>
              <a:rPr lang="en-US" altLang="ko-KR" sz="3200" dirty="0"/>
              <a:t>. </a:t>
            </a:r>
            <a:r>
              <a:rPr lang="ko-KR" altLang="en-US" sz="3200" dirty="0"/>
              <a:t>컴포넌트 안내 </a:t>
            </a:r>
            <a:r>
              <a:rPr lang="en-US" altLang="ko-KR" sz="3200" dirty="0"/>
              <a:t>(Dialogue Box)</a:t>
            </a:r>
          </a:p>
          <a:p>
            <a:pPr>
              <a:lnSpc>
                <a:spcPct val="150000"/>
              </a:lnSpc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00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 화면 </a:t>
            </a:r>
            <a:r>
              <a:rPr lang="en-US" altLang="ko-KR" dirty="0" smtClean="0"/>
              <a:t>- 1.1 </a:t>
            </a:r>
            <a:r>
              <a:rPr lang="ko-KR" altLang="en-US" dirty="0" smtClean="0"/>
              <a:t>컴포넌트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화면은 </a:t>
            </a:r>
            <a:r>
              <a:rPr lang="en-US" altLang="ko-KR" dirty="0" smtClean="0"/>
              <a:t>[Joystick], [Jump Button], [Pickup Button], [Inventory Button], [Diary Button] -</a:t>
            </a:r>
            <a:r>
              <a:rPr lang="ko-KR" altLang="en-US" dirty="0" smtClean="0"/>
              <a:t>으로 구성한다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045" name="그룹 1044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19" name="타원 18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756723" y="3637319"/>
            <a:ext cx="1914071" cy="1693343"/>
          </a:xfrm>
          <a:prstGeom prst="roundRect">
            <a:avLst/>
          </a:prstGeom>
          <a:solidFill>
            <a:srgbClr val="D9D9D9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Width, Height</a:t>
            </a:r>
          </a:p>
          <a:p>
            <a:pPr marL="285750" indent="-285750">
              <a:buFont typeface="+mj-ea"/>
              <a:buAutoNum type="circleNumDbPlain"/>
            </a:pPr>
            <a:r>
              <a:rPr lang="ko-KR" altLang="en-US" sz="1200" dirty="0" smtClean="0">
                <a:solidFill>
                  <a:schemeClr val="tx1"/>
                </a:solidFill>
              </a:rPr>
              <a:t>바깥 원</a:t>
            </a:r>
            <a:r>
              <a:rPr lang="en-US" altLang="ko-KR" sz="1200" dirty="0" smtClean="0">
                <a:solidFill>
                  <a:schemeClr val="tx1"/>
                </a:solidFill>
              </a:rPr>
              <a:t>: 120, 120</a:t>
            </a:r>
          </a:p>
          <a:p>
            <a:pPr marL="285750" indent="-285750">
              <a:buFont typeface="+mj-ea"/>
              <a:buAutoNum type="circleNumDbPlain"/>
            </a:pPr>
            <a:r>
              <a:rPr lang="ko-KR" altLang="en-US" sz="1200" dirty="0" smtClean="0">
                <a:solidFill>
                  <a:schemeClr val="tx1"/>
                </a:solidFill>
              </a:rPr>
              <a:t>안쪽 원</a:t>
            </a:r>
            <a:r>
              <a:rPr lang="en-US" altLang="ko-KR" sz="1200" dirty="0" smtClean="0">
                <a:solidFill>
                  <a:schemeClr val="tx1"/>
                </a:solidFill>
              </a:rPr>
              <a:t>: 40, 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</a:rPr>
              <a:t>기능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플레이어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참고 영상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hlinkClick r:id="rId2"/>
              </a:rPr>
              <a:t>https://www.youtube.com/watch?v=S-0muRsfwzk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2544509" y="5274515"/>
            <a:ext cx="262191" cy="1799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82872" y="5224264"/>
            <a:ext cx="2191624" cy="1180500"/>
          </a:xfrm>
          <a:prstGeom prst="roundRect">
            <a:avLst/>
          </a:prstGeom>
          <a:solidFill>
            <a:srgbClr val="D9D9D9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Width, Height: </a:t>
            </a:r>
            <a:r>
              <a:rPr lang="en-US" altLang="ko-KR" sz="1200" dirty="0" smtClean="0">
                <a:solidFill>
                  <a:schemeClr val="tx1"/>
                </a:solidFill>
              </a:rPr>
              <a:t>160, 100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</a:rPr>
              <a:t>기능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플레이어 점프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참고 영상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hlinkClick r:id="rId3"/>
              </a:rPr>
              <a:t>https://www.youtube.com/watch?v=bEPQLuLwMZM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8156643" y="5480686"/>
            <a:ext cx="323601" cy="785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83007" y="326764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Joystick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22747" y="4854593"/>
            <a:ext cx="2033895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모서리가 둥근 직사각형 37"/>
          <p:cNvSpPr/>
          <p:nvPr/>
        </p:nvSpPr>
        <p:spPr>
          <a:xfrm>
            <a:off x="5584175" y="3364152"/>
            <a:ext cx="3128523" cy="1158009"/>
          </a:xfrm>
          <a:prstGeom prst="roundRect">
            <a:avLst/>
          </a:prstGeom>
          <a:solidFill>
            <a:srgbClr val="D9D9D9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Width, Height: </a:t>
            </a:r>
            <a:r>
              <a:rPr lang="en-US" altLang="ko-KR" sz="1200" dirty="0" smtClean="0">
                <a:solidFill>
                  <a:schemeClr val="tx1"/>
                </a:solidFill>
              </a:rPr>
              <a:t>140, 100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기능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‘</a:t>
            </a:r>
            <a:r>
              <a:rPr lang="ko-KR" altLang="en-US" sz="1200" dirty="0" smtClean="0">
                <a:solidFill>
                  <a:schemeClr val="tx1"/>
                </a:solidFill>
              </a:rPr>
              <a:t>도구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주워서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인벤토리에</a:t>
            </a:r>
            <a:r>
              <a:rPr lang="ko-KR" altLang="en-US" sz="1200" dirty="0" smtClean="0">
                <a:solidFill>
                  <a:schemeClr val="tx1"/>
                </a:solidFill>
              </a:rPr>
              <a:t> 넣음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참고 영상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en-US" altLang="ko-KR" sz="1200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  <a:hlinkClick r:id="rId5"/>
              </a:rPr>
              <a:t>www.youtube.com/watch?v=P85kYkRsVD4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38" idx="3"/>
          </p:cNvCxnSpPr>
          <p:nvPr/>
        </p:nvCxnSpPr>
        <p:spPr>
          <a:xfrm>
            <a:off x="8712698" y="3943157"/>
            <a:ext cx="694159" cy="8206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6014687" y="2996404"/>
            <a:ext cx="2267497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Pickup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34"/>
          <p:cNvSpPr/>
          <p:nvPr/>
        </p:nvSpPr>
        <p:spPr>
          <a:xfrm>
            <a:off x="9853131" y="1802319"/>
            <a:ext cx="2199076" cy="2256945"/>
          </a:xfrm>
          <a:prstGeom prst="roundRect">
            <a:avLst/>
          </a:prstGeom>
          <a:solidFill>
            <a:srgbClr val="D9D9D9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Width, Height: </a:t>
            </a:r>
            <a:r>
              <a:rPr lang="en-US" altLang="ko-KR" sz="1200" dirty="0" smtClean="0">
                <a:solidFill>
                  <a:schemeClr val="tx1"/>
                </a:solidFill>
              </a:rPr>
              <a:t>60, 60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기능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>
                <a:solidFill>
                  <a:schemeClr val="tx1"/>
                </a:solidFill>
              </a:rPr>
              <a:t>수집한 </a:t>
            </a:r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도구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볼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인벤토리에서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도구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클릭하고 </a:t>
            </a:r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동생 캐릭터</a:t>
            </a:r>
            <a:r>
              <a:rPr lang="en-US" altLang="ko-KR" sz="1200" dirty="0" smtClean="0">
                <a:solidFill>
                  <a:schemeClr val="tx1"/>
                </a:solidFill>
              </a:rPr>
              <a:t>'</a:t>
            </a:r>
            <a:r>
              <a:rPr lang="ko-KR" altLang="en-US" sz="1200" dirty="0" smtClean="0">
                <a:solidFill>
                  <a:schemeClr val="tx1"/>
                </a:solidFill>
              </a:rPr>
              <a:t>를 클릭하면 아이템을 동생에게 줄 수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참고 영상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en-US" altLang="ko-KR" sz="1200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  <a:hlinkClick r:id="rId5"/>
              </a:rPr>
              <a:t>www.youtube.com/watch?v=P85kYkRsVD4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9556273" y="2031712"/>
            <a:ext cx="327384" cy="1828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9970316" y="937963"/>
            <a:ext cx="2033895" cy="100916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89704" y="2025152"/>
            <a:ext cx="2045588" cy="723673"/>
          </a:xfrm>
          <a:prstGeom prst="roundRect">
            <a:avLst/>
          </a:prstGeom>
          <a:solidFill>
            <a:srgbClr val="D9D9D9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Width, Height: </a:t>
            </a:r>
            <a:r>
              <a:rPr lang="en-US" altLang="ko-KR" sz="1200" dirty="0" smtClean="0">
                <a:solidFill>
                  <a:schemeClr val="tx1"/>
                </a:solidFill>
              </a:rPr>
              <a:t>60, 60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기능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동생의 일기장을 볼 수 있음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41" idx="3"/>
            <a:endCxn id="1028" idx="1"/>
          </p:cNvCxnSpPr>
          <p:nvPr/>
        </p:nvCxnSpPr>
        <p:spPr>
          <a:xfrm>
            <a:off x="8235292" y="2386989"/>
            <a:ext cx="523654" cy="21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201397" y="1668743"/>
            <a:ext cx="2033895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Diary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467460" y="2079160"/>
            <a:ext cx="1181570" cy="11003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534335" y="2146430"/>
            <a:ext cx="1029169" cy="9584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6434" y="2120761"/>
            <a:ext cx="853652" cy="1009791"/>
          </a:xfrm>
          <a:prstGeom prst="rect">
            <a:avLst/>
          </a:prstGeom>
        </p:spPr>
      </p:pic>
      <p:sp>
        <p:nvSpPr>
          <p:cNvPr id="1038" name="설명선 1 1037"/>
          <p:cNvSpPr/>
          <p:nvPr/>
        </p:nvSpPr>
        <p:spPr>
          <a:xfrm>
            <a:off x="366468" y="1503835"/>
            <a:ext cx="1809750" cy="1022954"/>
          </a:xfrm>
          <a:prstGeom prst="borderCallout1">
            <a:avLst>
              <a:gd name="adj1" fmla="val 100688"/>
              <a:gd name="adj2" fmla="val 123246"/>
              <a:gd name="adj3" fmla="val 80220"/>
              <a:gd name="adj4" fmla="val 9886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여유가 된다면 </a:t>
            </a:r>
            <a:r>
              <a:rPr lang="ko-KR" altLang="en-US" sz="1100" dirty="0" err="1">
                <a:solidFill>
                  <a:schemeClr val="bg1"/>
                </a:solidFill>
              </a:rPr>
              <a:t>미니맵도</a:t>
            </a:r>
            <a:r>
              <a:rPr lang="ko-KR" altLang="en-US" sz="1100" dirty="0">
                <a:solidFill>
                  <a:schemeClr val="bg1"/>
                </a:solidFill>
              </a:rPr>
              <a:t> 만들면 좋을 것 같다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hlinkClick r:id="rId10"/>
              </a:rPr>
              <a:t>https://www.youtube.com/watch?v=28JTTXqMvOU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 화면 </a:t>
            </a:r>
            <a:r>
              <a:rPr lang="en-US" altLang="ko-KR" dirty="0" smtClean="0"/>
              <a:t>- 1.1 </a:t>
            </a:r>
            <a:r>
              <a:rPr lang="ko-KR" altLang="en-US" dirty="0" smtClean="0"/>
              <a:t>컴포넌트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화면은 </a:t>
            </a:r>
            <a:r>
              <a:rPr lang="en-US" altLang="ko-KR" dirty="0" smtClean="0"/>
              <a:t>[Joystick], [Jump Button], [Pickup Button], [Inventory Button], [Diary Button] -</a:t>
            </a:r>
            <a:r>
              <a:rPr lang="ko-KR" altLang="en-US" dirty="0" smtClean="0"/>
              <a:t>으로 구성한다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045" name="그룹 1044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19" name="타원 18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8443657" y="5274514"/>
            <a:ext cx="144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42509" y="4819844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Joystick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07919" y="5454514"/>
            <a:ext cx="2033895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7081358" y="4635008"/>
            <a:ext cx="2267497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Pickup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8668946" y="2542494"/>
            <a:ext cx="2033895" cy="100916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79232" y="2232857"/>
            <a:ext cx="2033895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Diary Button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467460" y="2079160"/>
            <a:ext cx="1181570" cy="11003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534335" y="2146430"/>
            <a:ext cx="1029169" cy="9584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6434" y="2120761"/>
            <a:ext cx="85365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모서리가 둥근 직사각형 45"/>
          <p:cNvSpPr>
            <a:spLocks noChangeAspect="1"/>
          </p:cNvSpPr>
          <p:nvPr/>
        </p:nvSpPr>
        <p:spPr>
          <a:xfrm>
            <a:off x="2285999" y="2005012"/>
            <a:ext cx="7848601" cy="4414838"/>
          </a:xfrm>
          <a:prstGeom prst="roundRect">
            <a:avLst>
              <a:gd name="adj" fmla="val 8826"/>
            </a:avLst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 화면 </a:t>
            </a:r>
            <a:r>
              <a:rPr lang="en-US" altLang="ko-KR" dirty="0" smtClean="0"/>
              <a:t>– 1.2. </a:t>
            </a:r>
            <a:r>
              <a:rPr lang="ko-KR" altLang="en-US" dirty="0" smtClean="0"/>
              <a:t>컴포넌트 안내 </a:t>
            </a:r>
            <a:r>
              <a:rPr lang="en-US" altLang="ko-KR" dirty="0" smtClean="0"/>
              <a:t>(Dialogue Box)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에피소드를 시작할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화면을 구성하는 컴포넌트들의 조작법을 하나씩 </a:t>
            </a:r>
            <a:r>
              <a:rPr lang="en-US" altLang="ko-KR" dirty="0" smtClean="0"/>
              <a:t>(Dialogue popup Box</a:t>
            </a:r>
            <a:r>
              <a:rPr lang="ko-KR" altLang="en-US" dirty="0" smtClean="0"/>
              <a:t>를 띄워서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안내한다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화면을 터치하면 다음 컴포넌트의 안내</a:t>
            </a:r>
            <a:r>
              <a:rPr lang="en-US" altLang="ko-KR" dirty="0" smtClean="0"/>
              <a:t>(Dialog popup)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 </a:t>
            </a:r>
            <a:r>
              <a:rPr lang="en-US" altLang="ko-KR" i="1" dirty="0" smtClean="0">
                <a:solidFill>
                  <a:srgbClr val="FF0000"/>
                </a:solidFill>
              </a:rPr>
              <a:t>(※ </a:t>
            </a:r>
            <a:r>
              <a:rPr lang="ko-KR" altLang="en-US" i="1" dirty="0" smtClean="0">
                <a:solidFill>
                  <a:srgbClr val="FF0000"/>
                </a:solidFill>
              </a:rPr>
              <a:t>한번에 띄우는 것으로 대체 가능</a:t>
            </a:r>
            <a:r>
              <a:rPr lang="en-US" altLang="ko-KR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참고 영상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https://www.youtube.com/watch?v=CEfL_CBI2ew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19" name="타원 18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569029" y="3905772"/>
            <a:ext cx="3145971" cy="1092527"/>
          </a:xfrm>
          <a:prstGeom prst="roundRect">
            <a:avLst/>
          </a:prstGeom>
          <a:solidFill>
            <a:schemeClr val="tx1">
              <a:lumMod val="75000"/>
              <a:lumOff val="25000"/>
              <a:alpha val="69804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조이스틱을 터치한 상태로 드래그하면 </a:t>
            </a:r>
            <a:endParaRPr lang="en-US" altLang="ko-KR" sz="1400" dirty="0" smtClean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캐릭터가 해당 방향으로 움직입니다</a:t>
            </a:r>
            <a:r>
              <a:rPr lang="en-US" altLang="ko-KR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96341" y="2003963"/>
            <a:ext cx="2814289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(1. Joystick)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4277" y="14296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3203372" y="4919515"/>
            <a:ext cx="200228" cy="302386"/>
          </a:xfrm>
          <a:prstGeom prst="line">
            <a:avLst/>
          </a:prstGeom>
          <a:ln w="76200">
            <a:solidFill>
              <a:srgbClr val="5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569029" y="5094514"/>
            <a:ext cx="1080000" cy="1080000"/>
            <a:chOff x="2569029" y="5094514"/>
            <a:chExt cx="1080000" cy="1080000"/>
          </a:xfrm>
        </p:grpSpPr>
        <p:sp>
          <p:nvSpPr>
            <p:cNvPr id="19" name="타원 18"/>
            <p:cNvSpPr/>
            <p:nvPr/>
          </p:nvSpPr>
          <p:spPr>
            <a:xfrm>
              <a:off x="2569029" y="509451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929029" y="545451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모서리가 둥근 직사각형 45"/>
          <p:cNvSpPr>
            <a:spLocks noChangeAspect="1"/>
          </p:cNvSpPr>
          <p:nvPr/>
        </p:nvSpPr>
        <p:spPr>
          <a:xfrm>
            <a:off x="2285999" y="2005012"/>
            <a:ext cx="7848601" cy="4414838"/>
          </a:xfrm>
          <a:prstGeom prst="roundRect">
            <a:avLst>
              <a:gd name="adj" fmla="val 8826"/>
            </a:avLst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 </a:t>
            </a:r>
            <a:r>
              <a:rPr lang="en-US" altLang="ko-KR" dirty="0"/>
              <a:t>– 1.2. </a:t>
            </a:r>
            <a:r>
              <a:rPr lang="ko-KR" altLang="en-US" dirty="0"/>
              <a:t>컴포넌트 안내 </a:t>
            </a:r>
            <a:r>
              <a:rPr lang="en-US" altLang="ko-KR" dirty="0"/>
              <a:t>(Dialogue Box)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에피소드를 시작할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화면을 구성하는 컴포넌트들의 사용법을 하나씩 </a:t>
            </a:r>
            <a:r>
              <a:rPr lang="en-US" altLang="ko-KR" dirty="0" smtClean="0"/>
              <a:t>(Dialogue popup Box</a:t>
            </a:r>
            <a:r>
              <a:rPr lang="ko-KR" altLang="en-US" dirty="0" smtClean="0"/>
              <a:t>를 띄워서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안내한다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화면을 터치하면 다음 컴포넌트의 안내</a:t>
            </a:r>
            <a:r>
              <a:rPr lang="en-US" altLang="ko-KR" dirty="0" smtClean="0"/>
              <a:t>(Dialog popup)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 </a:t>
            </a:r>
            <a:r>
              <a:rPr lang="en-US" altLang="ko-KR" i="1" dirty="0" smtClean="0">
                <a:solidFill>
                  <a:srgbClr val="FF0000"/>
                </a:solidFill>
              </a:rPr>
              <a:t>(※ </a:t>
            </a:r>
            <a:r>
              <a:rPr lang="ko-KR" altLang="en-US" i="1" dirty="0" smtClean="0">
                <a:solidFill>
                  <a:srgbClr val="FF0000"/>
                </a:solidFill>
              </a:rPr>
              <a:t>한번에 띄우는 것으로 대체 가능</a:t>
            </a:r>
            <a:r>
              <a:rPr lang="en-US" altLang="ko-KR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참고 영상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https://www.youtube.com/watch?v=CEfL_CBI2ew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34277" y="14296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415165" y="1977549"/>
            <a:ext cx="24677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 Jump Button)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05400" y="4363302"/>
            <a:ext cx="3317343" cy="1092527"/>
          </a:xfrm>
          <a:prstGeom prst="roundRect">
            <a:avLst/>
          </a:prstGeom>
          <a:solidFill>
            <a:schemeClr val="tx1">
              <a:lumMod val="75000"/>
              <a:lumOff val="25000"/>
              <a:alpha val="69804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점프 버튼을 누르면 캐릭터가 점프합니다</a:t>
            </a:r>
            <a:r>
              <a:rPr lang="en-US" altLang="ko-KR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8280400" y="5221901"/>
            <a:ext cx="397626" cy="232613"/>
          </a:xfrm>
          <a:prstGeom prst="line">
            <a:avLst/>
          </a:prstGeom>
          <a:ln w="76200">
            <a:solidFill>
              <a:srgbClr val="5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타원 18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9029" y="54545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>
            <a:spLocks noChangeAspect="1"/>
          </p:cNvSpPr>
          <p:nvPr/>
        </p:nvSpPr>
        <p:spPr>
          <a:xfrm>
            <a:off x="2285999" y="2005012"/>
            <a:ext cx="7848601" cy="4414838"/>
          </a:xfrm>
          <a:prstGeom prst="roundRect">
            <a:avLst>
              <a:gd name="adj" fmla="val 8826"/>
            </a:avLst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 </a:t>
            </a:r>
            <a:r>
              <a:rPr lang="en-US" altLang="ko-KR" dirty="0"/>
              <a:t>– 1.2. </a:t>
            </a:r>
            <a:r>
              <a:rPr lang="ko-KR" altLang="en-US" dirty="0"/>
              <a:t>컴포넌트 안내 </a:t>
            </a:r>
            <a:r>
              <a:rPr lang="en-US" altLang="ko-KR" dirty="0"/>
              <a:t>(Dialogue Box)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에피소드를 시작할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화면을 구성하는 컴포넌트들의 사용법을 하나씩 </a:t>
            </a:r>
            <a:r>
              <a:rPr lang="en-US" altLang="ko-KR" dirty="0" smtClean="0"/>
              <a:t>(Dialogue popup Box</a:t>
            </a:r>
            <a:r>
              <a:rPr lang="ko-KR" altLang="en-US" dirty="0" smtClean="0"/>
              <a:t>를 띄워서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안내한다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화면을 터치하면 다음 컴포넌트의 안내</a:t>
            </a:r>
            <a:r>
              <a:rPr lang="en-US" altLang="ko-KR" dirty="0" smtClean="0"/>
              <a:t>(Dialog popup)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 </a:t>
            </a:r>
            <a:r>
              <a:rPr lang="en-US" altLang="ko-KR" i="1" dirty="0" smtClean="0">
                <a:solidFill>
                  <a:srgbClr val="FF0000"/>
                </a:solidFill>
              </a:rPr>
              <a:t>(※ </a:t>
            </a:r>
            <a:r>
              <a:rPr lang="ko-KR" altLang="en-US" i="1" dirty="0" smtClean="0">
                <a:solidFill>
                  <a:srgbClr val="FF0000"/>
                </a:solidFill>
              </a:rPr>
              <a:t>한번에 띄우는 것으로 대체 가능</a:t>
            </a:r>
            <a:r>
              <a:rPr lang="en-US" altLang="ko-KR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참고 영상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https://www.youtube.com/watch?v=CEfL_CBI2ew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34277" y="14296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414983" y="1977549"/>
            <a:ext cx="2629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 Pickup </a:t>
            </a:r>
            <a:r>
              <a:rPr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34231" y="3704540"/>
            <a:ext cx="3317343" cy="1092527"/>
          </a:xfrm>
          <a:prstGeom prst="roundRect">
            <a:avLst/>
          </a:prstGeom>
          <a:solidFill>
            <a:schemeClr val="tx1">
              <a:lumMod val="75000"/>
              <a:lumOff val="25000"/>
              <a:alpha val="69804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손 버튼을 누르면 </a:t>
            </a:r>
            <a:endParaRPr lang="en-US" altLang="ko-KR" sz="1400" dirty="0" smtClean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아이템을 주워서 가방에 넣습니다</a:t>
            </a:r>
            <a:r>
              <a:rPr lang="en-US" altLang="ko-KR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9009231" y="4563139"/>
            <a:ext cx="397626" cy="232613"/>
          </a:xfrm>
          <a:prstGeom prst="line">
            <a:avLst/>
          </a:prstGeom>
          <a:ln w="76200">
            <a:solidFill>
              <a:srgbClr val="5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30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8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타원 18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9029" y="54545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>
            <a:spLocks noChangeAspect="1"/>
          </p:cNvSpPr>
          <p:nvPr/>
        </p:nvSpPr>
        <p:spPr>
          <a:xfrm>
            <a:off x="2285999" y="2005012"/>
            <a:ext cx="7848601" cy="4414838"/>
          </a:xfrm>
          <a:prstGeom prst="roundRect">
            <a:avLst>
              <a:gd name="adj" fmla="val 8826"/>
            </a:avLst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026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 </a:t>
            </a:r>
            <a:r>
              <a:rPr lang="en-US" altLang="ko-KR" dirty="0"/>
              <a:t>– 1.2. </a:t>
            </a:r>
            <a:r>
              <a:rPr lang="ko-KR" altLang="en-US" dirty="0"/>
              <a:t>컴포넌트 안내 </a:t>
            </a:r>
            <a:r>
              <a:rPr lang="en-US" altLang="ko-KR" dirty="0"/>
              <a:t>(Dialogue Box)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에피소드를 시작할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화면을 구성하는 컴포넌트들의 사용법을 하나씩 </a:t>
            </a:r>
            <a:r>
              <a:rPr lang="en-US" altLang="ko-KR" dirty="0" smtClean="0"/>
              <a:t>(Dialogue popup Box</a:t>
            </a:r>
            <a:r>
              <a:rPr lang="ko-KR" altLang="en-US" dirty="0" smtClean="0"/>
              <a:t>를 띄워서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안내한다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화면을 터치하면 다음 컴포넌트의 안내</a:t>
            </a:r>
            <a:r>
              <a:rPr lang="en-US" altLang="ko-KR" dirty="0" smtClean="0"/>
              <a:t>(Dialog popup)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 </a:t>
            </a:r>
            <a:r>
              <a:rPr lang="en-US" altLang="ko-KR" i="1" dirty="0" smtClean="0">
                <a:solidFill>
                  <a:srgbClr val="FF0000"/>
                </a:solidFill>
              </a:rPr>
              <a:t>(※ </a:t>
            </a:r>
            <a:r>
              <a:rPr lang="ko-KR" altLang="en-US" i="1" dirty="0" smtClean="0">
                <a:solidFill>
                  <a:srgbClr val="FF0000"/>
                </a:solidFill>
              </a:rPr>
              <a:t>한번에 띄우는 것으로 대체 가능</a:t>
            </a:r>
            <a:r>
              <a:rPr lang="en-US" altLang="ko-KR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참고 영상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https://www.youtube.com/watch?v=CEfL_CBI2ew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34277" y="14296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408862" y="1973355"/>
            <a:ext cx="30270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(4. Inventory </a:t>
            </a:r>
            <a:r>
              <a:rPr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Button)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89514" y="2683944"/>
            <a:ext cx="3317343" cy="1092527"/>
          </a:xfrm>
          <a:prstGeom prst="roundRect">
            <a:avLst/>
          </a:prstGeom>
          <a:solidFill>
            <a:schemeClr val="tx1">
              <a:lumMod val="75000"/>
              <a:lumOff val="25000"/>
              <a:alpha val="69804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가방 버튼을 누르면 </a:t>
            </a:r>
            <a:endParaRPr lang="en-US" altLang="ko-KR" sz="1400" dirty="0" smtClean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수집한 도구들을 보거나 꺼낼 수 있습니다</a:t>
            </a:r>
            <a:r>
              <a:rPr lang="en-US" altLang="ko-KR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9239028" y="2558312"/>
            <a:ext cx="335658" cy="347766"/>
          </a:xfrm>
          <a:prstGeom prst="line">
            <a:avLst/>
          </a:prstGeom>
          <a:ln w="76200">
            <a:solidFill>
              <a:srgbClr val="5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032290" y="3492138"/>
            <a:ext cx="290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한번 더 누르면 가방 닫기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1685</Words>
  <Application>Microsoft Office PowerPoint</Application>
  <PresentationFormat>와이드스크린</PresentationFormat>
  <Paragraphs>244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KBIZ한마음고딕 B</vt:lpstr>
      <vt:lpstr>Yu Gothic Light</vt:lpstr>
      <vt:lpstr>나눔손글씨 따악단단</vt:lpstr>
      <vt:lpstr>나눔손글씨 또박또박</vt:lpstr>
      <vt:lpstr>맑은 고딕</vt:lpstr>
      <vt:lpstr>바탕</vt:lpstr>
      <vt:lpstr>함초롬돋움</vt:lpstr>
      <vt:lpstr>Arial</vt:lpstr>
      <vt:lpstr>Corbel Light</vt:lpstr>
      <vt:lpstr>Tempus Sans ITC</vt:lpstr>
      <vt:lpstr>Wingdings</vt:lpstr>
      <vt:lpstr>Office 테마</vt:lpstr>
      <vt:lpstr>Episode 1</vt:lpstr>
      <vt:lpstr>목차</vt:lpstr>
      <vt:lpstr>PowerPoint 프레젠테이션</vt:lpstr>
      <vt:lpstr>1. 시작 화면 - 1.1 컴포넌트 구성</vt:lpstr>
      <vt:lpstr>1. 시작 화면 - 1.1 컴포넌트 구성</vt:lpstr>
      <vt:lpstr>1. 시작 화면 – 1.2. 컴포넌트 안내 (Dialogue Box)</vt:lpstr>
      <vt:lpstr>1. 시작 화면 – 1.2. 컴포넌트 안내 (Dialogue Box)</vt:lpstr>
      <vt:lpstr>1. 시작 화면 – 1.2. 컴포넌트 안내 (Dialogue Box)</vt:lpstr>
      <vt:lpstr>1. 시작 화면 – 1.2. 컴포넌트 안내 (Dialogue Box)</vt:lpstr>
      <vt:lpstr>1. 시작 화면 – 1.2. 컴포넌트 안내 (Dialogue Box)</vt:lpstr>
      <vt:lpstr>PowerPoint 프레젠테이션</vt:lpstr>
      <vt:lpstr>2. [Diary Button] 터치 시 화면</vt:lpstr>
      <vt:lpstr>2. [Diary Button] 터치 시 화면 - 2.1. 현재 에피소드</vt:lpstr>
      <vt:lpstr>2. [Diary Button] 터치 시 화면 – 2.2. 완료한 에피소드</vt:lpstr>
      <vt:lpstr>PowerPoint 프레젠테이션</vt:lpstr>
      <vt:lpstr>3. 게임 플레이 화면 – 3.1. 도구와 단서들</vt:lpstr>
      <vt:lpstr>3. 게임 플레이 화면 – 3.1. 도구와 단서들 – 도구① 핸드폰 </vt:lpstr>
      <vt:lpstr>3. 게임 플레이 화면 – 3.1. 도구와 단서들 – 도구② 이어폰</vt:lpstr>
      <vt:lpstr>3. 게임 플레이 화면 – 3.1. 도구와 단서들 – 단서① 악보 해석 단서1</vt:lpstr>
      <vt:lpstr>3. 게임 플레이 화면 – 3.1. 도구와 단서들 – 단서② 악보 해석 단서2</vt:lpstr>
      <vt:lpstr>3. 게임 플레이 화면 – 3.1. 도구와 단서들 – 단서③ 핸드폰 위치 단서</vt:lpstr>
      <vt:lpstr>3. 게임 플레이 화면 – 3.1. 도구와 단서들 – 단서④ 이어폰 위치 단서</vt:lpstr>
      <vt:lpstr>3. 게임 플레이 화면 – 3.2. 일기 내용 팝업</vt:lpstr>
      <vt:lpstr>3. 게임 플레이 화면 – 3.3. 게임플레이 예시</vt:lpstr>
      <vt:lpstr>3. 게임 플레이 화면 – 3.3. 게임플레이 예시</vt:lpstr>
      <vt:lpstr>3. 게임 플레이 화면 – 3.3. 게임플레이 예시</vt:lpstr>
      <vt:lpstr>3. 게임 플레이 화면 – 3.3. 게임플레이 예시</vt:lpstr>
      <vt:lpstr>3. 게임 플레이 화면 – 3.3. 게임플레이 예시</vt:lpstr>
      <vt:lpstr>3. 게임 플레이 화면 – 3.3. 게임플레이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1</dc:title>
  <dc:creator>jykim</dc:creator>
  <cp:lastModifiedBy>jykim</cp:lastModifiedBy>
  <cp:revision>1045</cp:revision>
  <dcterms:created xsi:type="dcterms:W3CDTF">2022-07-10T10:41:13Z</dcterms:created>
  <dcterms:modified xsi:type="dcterms:W3CDTF">2022-07-25T19:16:52Z</dcterms:modified>
</cp:coreProperties>
</file>