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60" r:id="rId6"/>
    <p:sldId id="292" r:id="rId7"/>
    <p:sldId id="269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FF"/>
    <a:srgbClr val="D9D9D9"/>
    <a:srgbClr val="A6A6A6"/>
    <a:srgbClr val="767171"/>
    <a:srgbClr val="5D5C5C"/>
    <a:srgbClr val="BDD7EE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1854612" y="1828799"/>
            <a:ext cx="8482775" cy="4770869"/>
            <a:chOff x="2007627" y="1087584"/>
            <a:chExt cx="8482775" cy="4770869"/>
          </a:xfrm>
        </p:grpSpPr>
        <p:grpSp>
          <p:nvGrpSpPr>
            <p:cNvPr id="17" name="그룹 16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0" name="모서리가 둥근 직사각형 19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1272"/>
            <a:ext cx="10515600" cy="99752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7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4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3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39093"/>
            <a:ext cx="10515600" cy="78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8713-3656-456C-AEF7-C6BC7D937686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5646-C122-4E3A-B725-D833335BC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effectLst/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6400" y="12837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Episode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2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Light" panose="020B0303020204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6400" y="3712729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기획서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1.3. </a:t>
            </a:r>
            <a:r>
              <a:rPr lang="ko-KR" altLang="en-US" sz="2400" dirty="0" smtClean="0"/>
              <a:t>단서와 도구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도구 </a:t>
            </a:r>
            <a:r>
              <a:rPr lang="en-US" altLang="ko-KR" sz="2400" dirty="0" smtClean="0"/>
              <a:t>①: </a:t>
            </a:r>
            <a:r>
              <a:rPr lang="ko-KR" altLang="en-US" sz="2400" dirty="0" smtClean="0"/>
              <a:t>스케치북</a:t>
            </a:r>
            <a:r>
              <a:rPr lang="en-US" altLang="ko-KR" sz="2400" dirty="0" smtClean="0"/>
              <a:t>, ②:</a:t>
            </a:r>
            <a:r>
              <a:rPr lang="ko-KR" altLang="en-US" sz="2400" dirty="0" smtClean="0"/>
              <a:t> 연필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</a:t>
            </a:r>
          </a:p>
          <a:p>
            <a:pPr lvl="1">
              <a:buFont typeface="+mj-ea"/>
              <a:buAutoNum type="circleNumDbPlain"/>
            </a:pPr>
            <a:r>
              <a:rPr lang="en-US" altLang="ko-KR" sz="1200" dirty="0" smtClean="0"/>
              <a:t>, ②: 2-3</a:t>
            </a:r>
            <a:r>
              <a:rPr lang="ko-KR" altLang="en-US" sz="1200" dirty="0" smtClean="0"/>
              <a:t>반 사물함 안</a:t>
            </a:r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20839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699849" y="292151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7278" y="169720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5026556"/>
            <a:ext cx="1582057" cy="150948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512908" y="3704249"/>
            <a:ext cx="918063" cy="659678"/>
            <a:chOff x="1187380" y="3754997"/>
            <a:chExt cx="918063" cy="6596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87380" y="4185953"/>
              <a:ext cx="918063" cy="228722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35081" y="3754997"/>
              <a:ext cx="82266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r>
                <a:rPr lang="en-US" altLang="ko-KR" sz="2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  <a:r>
                <a:rPr lang="ko-KR" altLang="en-US" sz="2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포인트가 4개인 별 17"/>
          <p:cNvSpPr/>
          <p:nvPr/>
        </p:nvSpPr>
        <p:spPr>
          <a:xfrm>
            <a:off x="9190332" y="2940110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스케치북과 연필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427302" y="3785085"/>
            <a:ext cx="1064849" cy="4644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7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6400" y="1045440"/>
            <a:ext cx="9144000" cy="559604"/>
          </a:xfrm>
        </p:spPr>
        <p:txBody>
          <a:bodyPr>
            <a:noAutofit/>
          </a:bodyPr>
          <a:lstStyle/>
          <a:p>
            <a:r>
              <a:rPr lang="ko-KR" alt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목차</a:t>
            </a:r>
            <a:endParaRPr lang="ko-KR" altLang="en-US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Light" panose="020B0303020204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00371" y="1672715"/>
            <a:ext cx="8189825" cy="416939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dirty="0" smtClean="0"/>
              <a:t>1. </a:t>
            </a:r>
            <a:r>
              <a:rPr lang="ko-KR" altLang="en-US" dirty="0"/>
              <a:t>게임 플레이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algn="l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1.1</a:t>
            </a:r>
            <a:r>
              <a:rPr lang="en-US" altLang="ko-KR" dirty="0"/>
              <a:t>. </a:t>
            </a:r>
            <a:r>
              <a:rPr lang="ko-KR" altLang="en-US" dirty="0" smtClean="0"/>
              <a:t>일기 내용</a:t>
            </a:r>
            <a:endParaRPr lang="en-US" altLang="ko-KR" dirty="0" smtClean="0"/>
          </a:p>
          <a:p>
            <a:pPr algn="l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1.2. </a:t>
            </a:r>
            <a:r>
              <a:rPr lang="ko-KR" altLang="en-US" dirty="0" smtClean="0"/>
              <a:t>일기 정답</a:t>
            </a:r>
            <a:endParaRPr lang="en-US" altLang="ko-KR" dirty="0"/>
          </a:p>
          <a:p>
            <a:pPr algn="l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1.3. </a:t>
            </a:r>
            <a:r>
              <a:rPr lang="ko-KR" altLang="en-US" dirty="0" smtClean="0"/>
              <a:t>단서와 도구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47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61143" y="670771"/>
            <a:ext cx="9869714" cy="5550909"/>
            <a:chOff x="2007627" y="1087584"/>
            <a:chExt cx="8482775" cy="4770869"/>
          </a:xfrm>
        </p:grpSpPr>
        <p:grpSp>
          <p:nvGrpSpPr>
            <p:cNvPr id="21" name="그룹 20"/>
            <p:cNvGrpSpPr/>
            <p:nvPr/>
          </p:nvGrpSpPr>
          <p:grpSpPr>
            <a:xfrm>
              <a:off x="2007627" y="1087584"/>
              <a:ext cx="8481545" cy="4770869"/>
              <a:chOff x="1855227" y="1627909"/>
              <a:chExt cx="8481545" cy="4770869"/>
            </a:xfrm>
          </p:grpSpPr>
          <p:sp>
            <p:nvSpPr>
              <p:cNvPr id="24" name="모서리가 둥근 직사각형 23"/>
              <p:cNvSpPr>
                <a:spLocks noChangeAspect="1"/>
              </p:cNvSpPr>
              <p:nvPr/>
            </p:nvSpPr>
            <p:spPr>
              <a:xfrm>
                <a:off x="1855227" y="1627909"/>
                <a:ext cx="8481545" cy="4770869"/>
              </a:xfrm>
              <a:prstGeom prst="roundRect">
                <a:avLst>
                  <a:gd name="adj" fmla="val 88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>
                <a:spLocks noChangeAspect="1"/>
              </p:cNvSpPr>
              <p:nvPr/>
            </p:nvSpPr>
            <p:spPr>
              <a:xfrm>
                <a:off x="2299860" y="1807512"/>
                <a:ext cx="7842954" cy="4411662"/>
              </a:xfrm>
              <a:prstGeom prst="roundRect">
                <a:avLst>
                  <a:gd name="adj" fmla="val 88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2064330" y="3276601"/>
              <a:ext cx="331228" cy="39470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293985" y="3374809"/>
              <a:ext cx="196417" cy="196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1. </a:t>
            </a:r>
            <a:r>
              <a:rPr lang="ko-KR" altLang="en-US" sz="4400" dirty="0" smtClean="0"/>
              <a:t>게임 플레이 화면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9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1.1</a:t>
            </a:r>
            <a:r>
              <a:rPr lang="en-US" altLang="ko-KR" dirty="0"/>
              <a:t>. </a:t>
            </a:r>
            <a:r>
              <a:rPr lang="ko-KR" altLang="en-US" dirty="0"/>
              <a:t>일기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[Diary Button]</a:t>
            </a:r>
            <a:r>
              <a:rPr lang="ko-KR" altLang="en-US" dirty="0" smtClean="0"/>
              <a:t>을 누르면 ①현재 에피소드와 ②이전에 완료한 에피소드들의 일기 내용을 볼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7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타원 7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9029" y="54545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2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16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8578845" y="2050915"/>
            <a:ext cx="703575" cy="6984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31435" y="2711214"/>
            <a:ext cx="1015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endParaRPr lang="ko-KR" alt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6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en-US" altLang="ko-KR" dirty="0"/>
              <a:t>. </a:t>
            </a:r>
            <a:r>
              <a:rPr lang="ko-KR" altLang="en-US" dirty="0"/>
              <a:t>일기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에피소드에 해당하는 일기는 아래와 같다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에피소드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만큼 </a:t>
            </a:r>
            <a:r>
              <a:rPr lang="ko-KR" altLang="en-US" u="sng" dirty="0" smtClean="0"/>
              <a:t>난이도를 높이기 위해서 </a:t>
            </a:r>
            <a:r>
              <a:rPr lang="ko-KR" altLang="en-US" dirty="0" smtClean="0"/>
              <a:t>설명을 줄인다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4401616" y="2109408"/>
            <a:ext cx="3478335" cy="4193802"/>
            <a:chOff x="3808206" y="647532"/>
            <a:chExt cx="4586105" cy="552943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808206" y="647532"/>
              <a:ext cx="4586105" cy="5529431"/>
            </a:xfrm>
            <a:prstGeom prst="roundRect">
              <a:avLst>
                <a:gd name="adj" fmla="val 1398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2010. 10. 31</a:t>
              </a:r>
              <a:endParaRPr lang="en-US" altLang="ko-KR" sz="14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endParaRPr lang="en-US" altLang="ko-KR" sz="12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 </a:t>
              </a:r>
              <a:r>
                <a:rPr lang="en-US" altLang="ko-KR" sz="1200" b="1" dirty="0" smtClean="0">
                  <a:solidFill>
                    <a:srgbClr val="A47D00"/>
                  </a:solidFill>
                  <a:latin typeface="Tempus Sans ITC" panose="04020404030D07020202" pitchFamily="82" charset="0"/>
                  <a:ea typeface="나눔손글씨 따악단단" panose="02000503000000000000" pitchFamily="2" charset="-127"/>
                </a:rPr>
                <a:t>I love to draw at recess. All I need is a pencil and a sheet of paper, and I can draw anything.</a:t>
              </a:r>
              <a:endParaRPr lang="en-US" altLang="ko-KR" sz="1600" b="1" dirty="0" smtClean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  <a:p>
              <a:pPr algn="ctr"/>
              <a:endParaRPr lang="en-US" altLang="ko-KR" sz="1600" b="1" dirty="0">
                <a:solidFill>
                  <a:srgbClr val="A47D00"/>
                </a:solidFill>
                <a:latin typeface="Tempus Sans ITC" panose="04020404030D07020202" pitchFamily="82" charset="0"/>
                <a:ea typeface="나눔손글씨 따악단단" panose="02000503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6742" y="4288991"/>
              <a:ext cx="4238513" cy="1083170"/>
            </a:xfrm>
            <a:prstGeom prst="roundRect">
              <a:avLst>
                <a:gd name="adj" fmla="val 11753"/>
              </a:avLst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There are 5 clues in the school.</a:t>
              </a:r>
            </a:p>
            <a:p>
              <a:endParaRPr lang="en-US" altLang="ko-K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en-US" altLang="ko-K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Read the diary above and figure out what you need to do!</a:t>
              </a:r>
              <a:endParaRPr lang="en-US" altLang="ko-K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pic>
        <p:nvPicPr>
          <p:cNvPr id="22" name="Picture 4" descr="https://lh3.googleusercontent.com/biV_vYiVC5iKPrqo6u3R0NMMifjyYNOrXXHPp0m8B_9Fxodp5ZCCzQduXd__1ExQ2So3HC5FIMi-UFD_B6mPwpP5xefnhhYO7OIVT426ISKKfVCLBD3kaAiyUWX9A9nxF_PWoTvh4O5ZHEOXVWIqh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0">
            <a:off x="3945342" y="3989602"/>
            <a:ext cx="433411" cy="4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8596857" y="5274514"/>
            <a:ext cx="1260000" cy="90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JUMP</a:t>
            </a:r>
            <a:endParaRPr lang="ko-KR" altLang="en-US" sz="24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316857" y="4649515"/>
            <a:ext cx="540000" cy="540000"/>
            <a:chOff x="9283428" y="4660129"/>
            <a:chExt cx="540000" cy="5400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283428" y="4660129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4" name="Picture 6" descr="https://lh4.googleusercontent.com/WfP-y_qKQGoUzZ8MRX89J6W3jNL48QrnWbNGIit4aTt3v-ppHik4T8RUeR5V0DsT8DPeGmd1zerHXy8V7CcmdcCCEeLMyMcQb51IMTHlRfrenlnsp16tjRjjZfUB9ZVa0Ul2pl7S-4oCXuhXpdx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26" y="47501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/>
          <p:cNvSpPr/>
          <p:nvPr/>
        </p:nvSpPr>
        <p:spPr>
          <a:xfrm>
            <a:off x="2569029" y="509451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9320583" y="2138436"/>
            <a:ext cx="540000" cy="540000"/>
            <a:chOff x="9320583" y="2138436"/>
            <a:chExt cx="540000" cy="54000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320583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8" name="Picture 2" descr="https://lh4.googleusercontent.com/t1jlJQrih-kb_DAG6TxGJk1KL4hyBKYzRA--9TT65l903Y_cKrw03jdaer3N3QbEOY01PaGpjO1Ds_yY6ZEG9Nd443bYOeQNk09ltvNDt_c0izBjg-nzTfviJ89H9NigDLBimR7cYdTEIPBZurn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857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8668946" y="2138436"/>
            <a:ext cx="540000" cy="540000"/>
            <a:chOff x="8605446" y="2138436"/>
            <a:chExt cx="540000" cy="54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8605446" y="2138436"/>
              <a:ext cx="540000" cy="54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41" name="Picture 4" descr="https://lh3.googleusercontent.com/m1qpu5k62-P7q8wVd69poSJFCLDp2ZYjHkBmhc8s1WDI91S292732oY8IHF0SRDi031_Lp3bk5cHQ8HjjPP-BniNDCRZf0wulavDxqrTfrbO7OMF7smwvVmQYtix2uVL2HE6JlH1REkAuaa0sJs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446" y="222843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오른쪽으로 구부러진 화살표 8"/>
          <p:cNvSpPr/>
          <p:nvPr/>
        </p:nvSpPr>
        <p:spPr>
          <a:xfrm rot="481129">
            <a:off x="2585324" y="1288027"/>
            <a:ext cx="2234771" cy="3656129"/>
          </a:xfrm>
          <a:prstGeom prst="curvedRightArrow">
            <a:avLst>
              <a:gd name="adj1" fmla="val 4539"/>
              <a:gd name="adj2" fmla="val 10737"/>
              <a:gd name="adj3" fmla="val 101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33993" y="1132818"/>
            <a:ext cx="453554" cy="378544"/>
          </a:xfrm>
          <a:prstGeom prst="roundRect">
            <a:avLst>
              <a:gd name="adj" fmla="val 402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29443" y="4859094"/>
            <a:ext cx="3214704" cy="833714"/>
          </a:xfrm>
          <a:prstGeom prst="roundRect">
            <a:avLst>
              <a:gd name="adj" fmla="val 264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포인트가 4개인 별 9"/>
          <p:cNvSpPr/>
          <p:nvPr/>
        </p:nvSpPr>
        <p:spPr>
          <a:xfrm>
            <a:off x="5387547" y="3376505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스케치북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연필 그림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1.2. </a:t>
            </a:r>
            <a:r>
              <a:rPr lang="ko-KR" altLang="en-US" sz="2400" dirty="0" smtClean="0"/>
              <a:t>일기 정답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: 2-3</a:t>
            </a:r>
            <a:r>
              <a:rPr lang="ko-KR" altLang="en-US" sz="1600" dirty="0" smtClean="0"/>
              <a:t>반 사물함 안에 들어있는 스케치북과 연필을 꺼내서 동생에게 준다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이때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스케치북과 연필이 들어있는 사물함 칸은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자물쇠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잠겨져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자물쇠의 비밀번호를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단서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통해 알아내어 자물쇠를 열면 사물함을 열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포인트가 4개인 별 17"/>
          <p:cNvSpPr/>
          <p:nvPr/>
        </p:nvSpPr>
        <p:spPr>
          <a:xfrm>
            <a:off x="4371196" y="3174888"/>
            <a:ext cx="1733041" cy="1495966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자물쇠 그림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포인트가 4개인 별 12"/>
          <p:cNvSpPr/>
          <p:nvPr/>
        </p:nvSpPr>
        <p:spPr>
          <a:xfrm>
            <a:off x="6760169" y="3174888"/>
            <a:ext cx="1733041" cy="1495966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정답과   </a:t>
            </a:r>
            <a:r>
              <a:rPr lang="ko-KR" altLang="en-US" dirty="0" err="1" smtClean="0">
                <a:solidFill>
                  <a:schemeClr val="tx1"/>
                </a:solidFill>
              </a:rPr>
              <a:t>추리과정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1.3. </a:t>
            </a:r>
            <a:r>
              <a:rPr lang="ko-KR" altLang="en-US" sz="2400" dirty="0"/>
              <a:t>단서와 </a:t>
            </a:r>
            <a:r>
              <a:rPr lang="ko-KR" altLang="en-US" sz="2400" dirty="0" smtClean="0"/>
              <a:t>도구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단서 </a:t>
            </a:r>
            <a:r>
              <a:rPr lang="en-US" altLang="ko-KR" sz="2400" dirty="0" smtClean="0"/>
              <a:t>①: </a:t>
            </a:r>
            <a:r>
              <a:rPr lang="ko-KR" altLang="en-US" sz="2400" dirty="0" smtClean="0"/>
              <a:t>칠판 그림</a:t>
            </a:r>
            <a:r>
              <a:rPr lang="en-US" altLang="ko-KR" sz="2400" dirty="0" smtClean="0"/>
              <a:t>, ②: </a:t>
            </a:r>
            <a:r>
              <a:rPr lang="ko-KR" altLang="en-US" sz="2400" dirty="0" smtClean="0"/>
              <a:t>그림 해석 노트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200" dirty="0" smtClean="0"/>
              <a:t>2-3</a:t>
            </a:r>
            <a:r>
              <a:rPr lang="ko-KR" altLang="en-US" sz="1200" dirty="0" smtClean="0"/>
              <a:t>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교실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칠판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그려져 있음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200" dirty="0" smtClean="0"/>
              <a:t>3-1</a:t>
            </a:r>
            <a:r>
              <a:rPr lang="ko-KR" altLang="en-US" sz="1200" dirty="0" smtClean="0"/>
              <a:t>반 교실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칠판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붙여져 있음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20839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699849" y="292151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7278" y="169720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5026556"/>
            <a:ext cx="1582057" cy="1509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709445" y="1693151"/>
            <a:ext cx="466795" cy="670007"/>
            <a:chOff x="1411253" y="3397962"/>
            <a:chExt cx="466795" cy="10167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466852" y="4035113"/>
              <a:ext cx="355599" cy="379562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1253" y="3397962"/>
              <a:ext cx="466795" cy="430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포인트가 4개인 별 17"/>
          <p:cNvSpPr/>
          <p:nvPr/>
        </p:nvSpPr>
        <p:spPr>
          <a:xfrm>
            <a:off x="1427381" y="3541100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칠판 그림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포인트가 4개인 별 18"/>
          <p:cNvSpPr/>
          <p:nvPr/>
        </p:nvSpPr>
        <p:spPr>
          <a:xfrm>
            <a:off x="9226643" y="2035967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그림 해석 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9" idx="1"/>
          </p:cNvCxnSpPr>
          <p:nvPr/>
        </p:nvCxnSpPr>
        <p:spPr>
          <a:xfrm flipH="1">
            <a:off x="2699849" y="3384860"/>
            <a:ext cx="1357087" cy="4633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120643" y="2237818"/>
            <a:ext cx="1320363" cy="44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020481" y="2885490"/>
            <a:ext cx="466795" cy="670007"/>
            <a:chOff x="1411253" y="3397962"/>
            <a:chExt cx="466795" cy="101671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66852" y="4035113"/>
              <a:ext cx="355599" cy="379562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11253" y="3397962"/>
              <a:ext cx="466795" cy="653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22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1.3. </a:t>
            </a:r>
            <a:r>
              <a:rPr lang="ko-KR" altLang="en-US" sz="2400" dirty="0" smtClean="0"/>
              <a:t>단서와 도구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단서 </a:t>
            </a:r>
            <a:r>
              <a:rPr lang="en-US" altLang="ko-KR" sz="2400" dirty="0" smtClean="0"/>
              <a:t>③: </a:t>
            </a:r>
            <a:r>
              <a:rPr lang="ko-KR" altLang="en-US" sz="2400" dirty="0" smtClean="0"/>
              <a:t>달력</a:t>
            </a:r>
            <a:r>
              <a:rPr lang="en-US" altLang="ko-KR" sz="2400" dirty="0" smtClean="0"/>
              <a:t>, ④: </a:t>
            </a:r>
            <a:r>
              <a:rPr lang="ko-KR" altLang="en-US" sz="2400" dirty="0" smtClean="0"/>
              <a:t>달력 해석 노트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</a:t>
            </a:r>
          </a:p>
          <a:p>
            <a:pPr marL="800100" lvl="1" indent="-342900">
              <a:buFont typeface="+mj-ea"/>
              <a:buAutoNum type="circleNumDbPlain" startAt="3"/>
            </a:pPr>
            <a:r>
              <a:rPr lang="en-US" altLang="ko-KR" sz="1200" dirty="0" smtClean="0"/>
              <a:t>3-1</a:t>
            </a:r>
            <a:r>
              <a:rPr lang="ko-KR" altLang="en-US" sz="1200" dirty="0" smtClean="0"/>
              <a:t>반 교실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교실 </a:t>
            </a:r>
            <a:r>
              <a:rPr lang="ko-KR" altLang="en-US" sz="1200" dirty="0" err="1" smtClean="0"/>
              <a:t>뒷편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보드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붙여져 있음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800100" lvl="1" indent="-342900">
              <a:buFont typeface="+mj-ea"/>
              <a:buAutoNum type="circleNumDbPlain" startAt="3"/>
            </a:pPr>
            <a:r>
              <a:rPr lang="en-US" altLang="ko-KR" sz="1200" dirty="0" smtClean="0"/>
              <a:t>2-3</a:t>
            </a:r>
            <a:r>
              <a:rPr lang="ko-KR" altLang="en-US" sz="1200" dirty="0" smtClean="0"/>
              <a:t>반 교실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교실 </a:t>
            </a:r>
            <a:r>
              <a:rPr lang="ko-KR" altLang="en-US" sz="1200" dirty="0" err="1"/>
              <a:t>뒷편</a:t>
            </a:r>
            <a:r>
              <a:rPr lang="ko-KR" altLang="en-US" sz="1200" dirty="0"/>
              <a:t> 보드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붙여져 있음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20839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699849" y="292151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7278" y="169720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5026556"/>
            <a:ext cx="1582057" cy="1509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691067" y="3714045"/>
            <a:ext cx="466795" cy="646330"/>
            <a:chOff x="1411253" y="3768344"/>
            <a:chExt cx="466795" cy="64633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466852" y="4191039"/>
              <a:ext cx="355599" cy="223635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1253" y="3768344"/>
              <a:ext cx="4667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포인트가 4개인 별 17"/>
          <p:cNvSpPr/>
          <p:nvPr/>
        </p:nvSpPr>
        <p:spPr>
          <a:xfrm>
            <a:off x="1450919" y="3977457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 해석 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포인트가 4개인 별 18"/>
          <p:cNvSpPr/>
          <p:nvPr/>
        </p:nvSpPr>
        <p:spPr>
          <a:xfrm>
            <a:off x="9114975" y="2320528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2766830" y="4771135"/>
            <a:ext cx="1249405" cy="6918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8098781" y="3237947"/>
            <a:ext cx="1304711" cy="9235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973975" y="4928484"/>
            <a:ext cx="466795" cy="646330"/>
            <a:chOff x="1411253" y="3768344"/>
            <a:chExt cx="466795" cy="64633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466852" y="4191039"/>
              <a:ext cx="355599" cy="223635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11253" y="3768344"/>
              <a:ext cx="4667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④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90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365263"/>
            <a:ext cx="10515600" cy="4667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1.3. </a:t>
            </a:r>
            <a:r>
              <a:rPr lang="ko-KR" altLang="en-US" sz="2400" dirty="0" smtClean="0"/>
              <a:t>단서와 도구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단서 </a:t>
            </a:r>
            <a:r>
              <a:rPr lang="en-US" altLang="ko-KR" sz="2400" dirty="0"/>
              <a:t>⑤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자물쇠 비밀번호 해석 노트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832126"/>
            <a:ext cx="10515600" cy="996950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위치</a:t>
            </a:r>
            <a:r>
              <a:rPr lang="en-US" altLang="ko-KR" sz="1600" dirty="0" smtClean="0"/>
              <a:t>: </a:t>
            </a:r>
          </a:p>
          <a:p>
            <a:pPr marL="800100" lvl="1" indent="-342900">
              <a:buFont typeface="+mj-ea"/>
              <a:buAutoNum type="circleNumDbPlain" startAt="5"/>
            </a:pPr>
            <a:r>
              <a:rPr lang="en-US" altLang="ko-KR" sz="1200" dirty="0" smtClean="0"/>
              <a:t>3-1</a:t>
            </a:r>
            <a:r>
              <a:rPr lang="ko-KR" altLang="en-US" sz="1200" dirty="0" smtClean="0"/>
              <a:t>반 사물함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붙여져 있음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3" t="1208" r="1315" b="912"/>
          <a:stretch/>
        </p:blipFill>
        <p:spPr>
          <a:xfrm rot="5400000">
            <a:off x="3651250" y="1208390"/>
            <a:ext cx="4889500" cy="586740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699849" y="2921518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7278" y="1697202"/>
            <a:ext cx="1661502" cy="36967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96" b="94994" l="4780" r="84654"/>
                    </a14:imgEffect>
                  </a14:imgLayer>
                </a14:imgProps>
              </a:ext>
            </a:extLst>
          </a:blip>
          <a:srcRect l="56249" t="38406" r="21188" b="40699"/>
          <a:stretch/>
        </p:blipFill>
        <p:spPr>
          <a:xfrm rot="5400000">
            <a:off x="5275943" y="5026556"/>
            <a:ext cx="1582057" cy="150948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512908" y="3704249"/>
            <a:ext cx="918063" cy="659678"/>
            <a:chOff x="1187380" y="3754997"/>
            <a:chExt cx="918063" cy="6596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87380" y="4185953"/>
              <a:ext cx="918063" cy="228722"/>
            </a:xfrm>
            <a:prstGeom prst="roundRect">
              <a:avLst>
                <a:gd name="adj" fmla="val 31081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13013" y="3754997"/>
              <a:ext cx="4667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⑤</a:t>
              </a:r>
              <a:endPara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포인트가 4개인 별 17"/>
          <p:cNvSpPr/>
          <p:nvPr/>
        </p:nvSpPr>
        <p:spPr>
          <a:xfrm>
            <a:off x="9190332" y="2940110"/>
            <a:ext cx="1507524" cy="1201980"/>
          </a:xfrm>
          <a:prstGeom prst="star4">
            <a:avLst>
              <a:gd name="adj" fmla="val 19696"/>
            </a:avLst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자물쇠 비번해석노트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427302" y="3785085"/>
            <a:ext cx="1064849" cy="4644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0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338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KBIZ한마음고딕 B</vt:lpstr>
      <vt:lpstr>Yu Gothic Light</vt:lpstr>
      <vt:lpstr>나눔손글씨 따악단단</vt:lpstr>
      <vt:lpstr>맑은 고딕</vt:lpstr>
      <vt:lpstr>함초롬돋움</vt:lpstr>
      <vt:lpstr>Arial</vt:lpstr>
      <vt:lpstr>Corbel Light</vt:lpstr>
      <vt:lpstr>Tempus Sans ITC</vt:lpstr>
      <vt:lpstr>Wingdings</vt:lpstr>
      <vt:lpstr>Office 테마</vt:lpstr>
      <vt:lpstr>Episode 2</vt:lpstr>
      <vt:lpstr>목차</vt:lpstr>
      <vt:lpstr>1. 게임 플레이 화면</vt:lpstr>
      <vt:lpstr>1.1. 일기 내용</vt:lpstr>
      <vt:lpstr>1.1. 일기 내용</vt:lpstr>
      <vt:lpstr>1.2. 일기 정답</vt:lpstr>
      <vt:lpstr>1.3. 단서와 도구 – 단서 ①: 칠판 그림, ②: 그림 해석 노트</vt:lpstr>
      <vt:lpstr>1.3. 단서와 도구 – 단서 ③: 달력, ④: 달력 해석 노트</vt:lpstr>
      <vt:lpstr>1.3. 단서와 도구 – 단서 ⑤: 자물쇠 비밀번호 해석 노트</vt:lpstr>
      <vt:lpstr>1.3. 단서와 도구 – 도구 ①: 스케치북, ②: 연필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1</dc:title>
  <dc:creator>jykim</dc:creator>
  <cp:lastModifiedBy>jykim</cp:lastModifiedBy>
  <cp:revision>1246</cp:revision>
  <dcterms:created xsi:type="dcterms:W3CDTF">2022-07-10T10:41:13Z</dcterms:created>
  <dcterms:modified xsi:type="dcterms:W3CDTF">2022-07-16T14:40:20Z</dcterms:modified>
</cp:coreProperties>
</file>