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9" r:id="rId4"/>
    <p:sldId id="273" r:id="rId5"/>
    <p:sldId id="259" r:id="rId6"/>
    <p:sldId id="270" r:id="rId7"/>
    <p:sldId id="272" r:id="rId8"/>
    <p:sldId id="271" r:id="rId9"/>
    <p:sldId id="266" r:id="rId10"/>
  </p:sldIdLst>
  <p:sldSz cx="12192000" cy="6858000"/>
  <p:notesSz cx="6858000" cy="9144000"/>
  <p:embeddedFontLst>
    <p:embeddedFont>
      <p:font typeface="KBIZ한마음고딕 M" panose="02020503020101020101" pitchFamily="18" charset="-127"/>
      <p:regular r:id="rId12"/>
    </p:embeddedFont>
    <p:embeddedFont>
      <p:font typeface="KBIZ한마음고딕 B" panose="02020503020101020101" pitchFamily="18" charset="-127"/>
      <p:regular r:id="rId13"/>
    </p:embeddedFont>
    <p:embeddedFont>
      <p:font typeface="맑은 고딕" panose="020B0503020000020004" pitchFamily="50" charset="-127"/>
      <p:regular r:id="rId14"/>
      <p:bold r:id="rId15"/>
    </p:embeddedFont>
    <p:embeddedFont>
      <p:font typeface="나눔손글씨 또박또박" panose="02000503000000000000" pitchFamily="2" charset="-127"/>
      <p:regular r:id="rId16"/>
    </p:embeddedFont>
    <p:embeddedFont>
      <p:font typeface="맑은 고딕 Semilight" panose="020B0502040204020203" pitchFamily="50" charset="-127"/>
      <p:regular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FFC000"/>
    <a:srgbClr val="FF0000"/>
    <a:srgbClr val="CFF0F5"/>
    <a:srgbClr val="5B9BD5"/>
    <a:srgbClr val="C0EBF2"/>
    <a:srgbClr val="FFD03B"/>
    <a:srgbClr val="BCE4F0"/>
    <a:srgbClr val="CAEEF6"/>
    <a:srgbClr val="EBF9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95" autoAdjust="0"/>
    <p:restoredTop sz="80548" autoAdjust="0"/>
  </p:normalViewPr>
  <p:slideViewPr>
    <p:cSldViewPr snapToGrid="0">
      <p:cViewPr varScale="1">
        <p:scale>
          <a:sx n="93" d="100"/>
          <a:sy n="93" d="100"/>
        </p:scale>
        <p:origin x="31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FC398-B00A-4764-A0A1-8221B75D6093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CD39F-F3E9-4C8B-AD61-95F4B0FEC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315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마인드맵</a:t>
            </a:r>
            <a:endParaRPr lang="en-US" altLang="ko-KR" dirty="0" smtClean="0"/>
          </a:p>
          <a:p>
            <a:r>
              <a:rPr lang="ko-KR" altLang="en-US" dirty="0" smtClean="0"/>
              <a:t>레퍼런스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비슷한 게임</a:t>
            </a:r>
            <a:endParaRPr lang="en-US" altLang="ko-KR" dirty="0" smtClean="0"/>
          </a:p>
          <a:p>
            <a:r>
              <a:rPr lang="ko-KR" altLang="en-US" dirty="0" smtClean="0"/>
              <a:t>게임 유형</a:t>
            </a:r>
            <a:endParaRPr lang="en-US" altLang="ko-KR" dirty="0" smtClean="0"/>
          </a:p>
          <a:p>
            <a:r>
              <a:rPr lang="ko-KR" altLang="en-US" dirty="0" smtClean="0"/>
              <a:t>스토리 설명</a:t>
            </a:r>
            <a:endParaRPr lang="en-US" altLang="ko-KR" dirty="0" smtClean="0"/>
          </a:p>
          <a:p>
            <a:r>
              <a:rPr lang="ko-KR" altLang="en-US" dirty="0" smtClean="0"/>
              <a:t>개발 관련 정보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개발 엔진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 언어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그래픽</a:t>
            </a:r>
            <a:r>
              <a:rPr lang="en-US" altLang="ko-KR" dirty="0" smtClean="0"/>
              <a:t>(2D/3D))</a:t>
            </a:r>
          </a:p>
          <a:p>
            <a:r>
              <a:rPr lang="ko-KR" altLang="en-US" dirty="0" smtClean="0"/>
              <a:t>개발 팀원 모집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CD39F-F3E9-4C8B-AD61-95F4B0FECFF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28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CD39F-F3E9-4C8B-AD61-95F4B0FECFF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91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CD39F-F3E9-4C8B-AD61-95F4B0FECFF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256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CD39F-F3E9-4C8B-AD61-95F4B0FECFF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92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CD39F-F3E9-4C8B-AD61-95F4B0FECFF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554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CD39F-F3E9-4C8B-AD61-95F4B0FECFF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630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CD39F-F3E9-4C8B-AD61-95F4B0FECFF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404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C0EB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E4B8-18D3-4128-87ED-93707C872ECF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AB83-6CDC-41AF-A681-59CBC5692080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27" name="그룹 126"/>
          <p:cNvGrpSpPr/>
          <p:nvPr userDrawn="1"/>
        </p:nvGrpSpPr>
        <p:grpSpPr>
          <a:xfrm>
            <a:off x="-361315" y="2966000"/>
            <a:ext cx="12914630" cy="5097570"/>
            <a:chOff x="-132080" y="3448819"/>
            <a:chExt cx="12456160" cy="4411001"/>
          </a:xfrm>
          <a:effectLst>
            <a:outerShdw blurRad="50800" dist="50800" dir="5400000" algn="ctr" rotWithShape="0">
              <a:srgbClr val="6C4E48"/>
            </a:outerShdw>
          </a:effectLst>
        </p:grpSpPr>
        <p:sp>
          <p:nvSpPr>
            <p:cNvPr id="128" name="모서리가 둥근 직사각형 127"/>
            <p:cNvSpPr/>
            <p:nvPr/>
          </p:nvSpPr>
          <p:spPr>
            <a:xfrm>
              <a:off x="-132080" y="4715220"/>
              <a:ext cx="2532325" cy="2143049"/>
            </a:xfrm>
            <a:prstGeom prst="roundRect">
              <a:avLst>
                <a:gd name="adj" fmla="val 2619"/>
              </a:avLst>
            </a:prstGeom>
            <a:solidFill>
              <a:srgbClr val="6C4E48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모서리가 둥근 직사각형 128"/>
            <p:cNvSpPr/>
            <p:nvPr/>
          </p:nvSpPr>
          <p:spPr>
            <a:xfrm>
              <a:off x="9764485" y="4715599"/>
              <a:ext cx="2559595" cy="2143049"/>
            </a:xfrm>
            <a:prstGeom prst="roundRect">
              <a:avLst>
                <a:gd name="adj" fmla="val 2619"/>
              </a:avLst>
            </a:prstGeom>
            <a:solidFill>
              <a:srgbClr val="6C4E48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모서리가 둥근 직사각형 129"/>
            <p:cNvSpPr/>
            <p:nvPr/>
          </p:nvSpPr>
          <p:spPr>
            <a:xfrm>
              <a:off x="2329379" y="4506578"/>
              <a:ext cx="7513624" cy="2345640"/>
            </a:xfrm>
            <a:prstGeom prst="roundRect">
              <a:avLst>
                <a:gd name="adj" fmla="val 2619"/>
              </a:avLst>
            </a:prstGeom>
            <a:solidFill>
              <a:srgbClr val="84655B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모서리가 둥근 직사각형 130"/>
            <p:cNvSpPr/>
            <p:nvPr/>
          </p:nvSpPr>
          <p:spPr>
            <a:xfrm>
              <a:off x="4662183" y="4561827"/>
              <a:ext cx="2922537" cy="2296094"/>
            </a:xfrm>
            <a:prstGeom prst="roundRect">
              <a:avLst>
                <a:gd name="adj" fmla="val 2619"/>
              </a:avLst>
            </a:prstGeom>
            <a:solidFill>
              <a:srgbClr val="6C4E48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이등변 삼각형 131"/>
            <p:cNvSpPr/>
            <p:nvPr/>
          </p:nvSpPr>
          <p:spPr>
            <a:xfrm>
              <a:off x="4842127" y="3448819"/>
              <a:ext cx="2545081" cy="823586"/>
            </a:xfrm>
            <a:prstGeom prst="triangle">
              <a:avLst/>
            </a:prstGeom>
            <a:solidFill>
              <a:srgbClr val="6C4E48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2555240" y="4939796"/>
              <a:ext cx="533400" cy="503874"/>
            </a:xfrm>
            <a:prstGeom prst="rect">
              <a:avLst/>
            </a:prstGeom>
            <a:solidFill>
              <a:srgbClr val="5CC8EE">
                <a:alpha val="40000"/>
              </a:srgbClr>
            </a:solidFill>
            <a:ln w="28575">
              <a:solidFill>
                <a:srgbClr val="203864">
                  <a:alpha val="69804"/>
                </a:srgb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3225800" y="4939796"/>
              <a:ext cx="533400" cy="503874"/>
            </a:xfrm>
            <a:prstGeom prst="rect">
              <a:avLst/>
            </a:prstGeom>
            <a:solidFill>
              <a:srgbClr val="5CC8EE">
                <a:alpha val="40000"/>
              </a:srgbClr>
            </a:solidFill>
            <a:ln w="28575">
              <a:solidFill>
                <a:srgbClr val="203864">
                  <a:alpha val="69804"/>
                </a:srgb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3963128" y="4939796"/>
              <a:ext cx="533400" cy="503874"/>
            </a:xfrm>
            <a:prstGeom prst="rect">
              <a:avLst/>
            </a:prstGeom>
            <a:solidFill>
              <a:srgbClr val="5CC8EE">
                <a:alpha val="40000"/>
              </a:srgbClr>
            </a:solidFill>
            <a:ln w="28575">
              <a:solidFill>
                <a:srgbClr val="203864">
                  <a:alpha val="69804"/>
                </a:srgbClr>
              </a:solidFill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4855030" y="4939796"/>
              <a:ext cx="533400" cy="503874"/>
            </a:xfrm>
            <a:prstGeom prst="rect">
              <a:avLst/>
            </a:prstGeom>
            <a:solidFill>
              <a:srgbClr val="A0B0B6">
                <a:alpha val="69804"/>
              </a:srgbClr>
            </a:solidFill>
            <a:ln w="28575">
              <a:solidFill>
                <a:srgbClr val="203864">
                  <a:alpha val="69804"/>
                </a:srgbClr>
              </a:solidFill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5523050" y="4939796"/>
              <a:ext cx="533400" cy="503874"/>
            </a:xfrm>
            <a:prstGeom prst="rect">
              <a:avLst/>
            </a:prstGeom>
            <a:solidFill>
              <a:srgbClr val="5CC8EE">
                <a:alpha val="40000"/>
              </a:srgbClr>
            </a:solidFill>
            <a:ln w="28575">
              <a:solidFill>
                <a:srgbClr val="203864">
                  <a:alpha val="69804"/>
                </a:srgbClr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6193610" y="4939796"/>
              <a:ext cx="533400" cy="503874"/>
            </a:xfrm>
            <a:prstGeom prst="rect">
              <a:avLst/>
            </a:prstGeom>
            <a:solidFill>
              <a:srgbClr val="5CC8EE">
                <a:alpha val="40000"/>
              </a:srgbClr>
            </a:solidFill>
            <a:ln w="28575">
              <a:solidFill>
                <a:srgbClr val="203864">
                  <a:alpha val="69804"/>
                </a:srgbClr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6866710" y="4939796"/>
              <a:ext cx="533400" cy="503874"/>
            </a:xfrm>
            <a:prstGeom prst="rect">
              <a:avLst/>
            </a:prstGeom>
            <a:solidFill>
              <a:srgbClr val="A0B0B6">
                <a:alpha val="69804"/>
              </a:srgbClr>
            </a:solidFill>
            <a:ln w="28575">
              <a:solidFill>
                <a:srgbClr val="203864">
                  <a:alpha val="69804"/>
                </a:srgbClr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7756796" y="4939796"/>
              <a:ext cx="533400" cy="503874"/>
            </a:xfrm>
            <a:prstGeom prst="rect">
              <a:avLst/>
            </a:prstGeom>
            <a:solidFill>
              <a:srgbClr val="5CC8EE">
                <a:alpha val="40000"/>
              </a:srgbClr>
            </a:solidFill>
            <a:ln w="28575">
              <a:solidFill>
                <a:srgbClr val="203864">
                  <a:alpha val="69804"/>
                </a:srgbClr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8460740" y="4939796"/>
              <a:ext cx="533400" cy="503874"/>
            </a:xfrm>
            <a:prstGeom prst="rect">
              <a:avLst/>
            </a:prstGeom>
            <a:solidFill>
              <a:srgbClr val="5CC8EE">
                <a:alpha val="40000"/>
              </a:srgbClr>
            </a:solidFill>
            <a:ln w="28575">
              <a:solidFill>
                <a:srgbClr val="203864">
                  <a:alpha val="69804"/>
                </a:srgbClr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9131300" y="4939796"/>
              <a:ext cx="533400" cy="503874"/>
            </a:xfrm>
            <a:prstGeom prst="rect">
              <a:avLst/>
            </a:prstGeom>
            <a:solidFill>
              <a:srgbClr val="5CC8EE">
                <a:alpha val="40000"/>
              </a:srgbClr>
            </a:solidFill>
            <a:ln w="28575">
              <a:solidFill>
                <a:srgbClr val="203864">
                  <a:alpha val="69804"/>
                </a:srgbClr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2555240" y="5806254"/>
              <a:ext cx="533400" cy="503874"/>
            </a:xfrm>
            <a:prstGeom prst="rect">
              <a:avLst/>
            </a:prstGeom>
            <a:solidFill>
              <a:srgbClr val="5CC8EE">
                <a:alpha val="40000"/>
              </a:srgbClr>
            </a:solidFill>
            <a:ln w="28575">
              <a:solidFill>
                <a:srgbClr val="203864">
                  <a:alpha val="69804"/>
                </a:srgbClr>
              </a:solidFill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3225800" y="5806254"/>
              <a:ext cx="533400" cy="503874"/>
            </a:xfrm>
            <a:prstGeom prst="rect">
              <a:avLst/>
            </a:prstGeom>
            <a:solidFill>
              <a:srgbClr val="5CC8EE">
                <a:alpha val="40000"/>
              </a:srgbClr>
            </a:solidFill>
            <a:ln w="28575">
              <a:solidFill>
                <a:srgbClr val="203864">
                  <a:alpha val="69804"/>
                </a:srgbClr>
              </a:solidFill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3963128" y="5806254"/>
              <a:ext cx="533400" cy="503874"/>
            </a:xfrm>
            <a:prstGeom prst="rect">
              <a:avLst/>
            </a:prstGeom>
            <a:solidFill>
              <a:srgbClr val="5CC8EE">
                <a:alpha val="40000"/>
              </a:srgbClr>
            </a:solidFill>
            <a:ln w="28575">
              <a:solidFill>
                <a:srgbClr val="203864">
                  <a:alpha val="69804"/>
                </a:srgbClr>
              </a:solidFill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4855030" y="5806254"/>
              <a:ext cx="533400" cy="503874"/>
            </a:xfrm>
            <a:prstGeom prst="rect">
              <a:avLst/>
            </a:prstGeom>
            <a:solidFill>
              <a:srgbClr val="A0B0B6">
                <a:alpha val="69804"/>
              </a:srgbClr>
            </a:solidFill>
            <a:ln w="28575">
              <a:solidFill>
                <a:srgbClr val="203864">
                  <a:alpha val="69804"/>
                </a:srgbClr>
              </a:solidFill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5523050" y="5806254"/>
              <a:ext cx="533400" cy="503874"/>
            </a:xfrm>
            <a:prstGeom prst="rect">
              <a:avLst/>
            </a:prstGeom>
            <a:solidFill>
              <a:srgbClr val="5CC8EE">
                <a:alpha val="40000"/>
              </a:srgbClr>
            </a:solidFill>
            <a:ln w="28575">
              <a:solidFill>
                <a:srgbClr val="203864">
                  <a:alpha val="69804"/>
                </a:srgb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6193610" y="5806254"/>
              <a:ext cx="533400" cy="503874"/>
            </a:xfrm>
            <a:prstGeom prst="rect">
              <a:avLst/>
            </a:prstGeom>
            <a:solidFill>
              <a:srgbClr val="5CC8EE">
                <a:alpha val="40000"/>
              </a:srgbClr>
            </a:solidFill>
            <a:ln w="28575">
              <a:solidFill>
                <a:srgbClr val="203864">
                  <a:alpha val="69804"/>
                </a:srgb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6866710" y="5806254"/>
              <a:ext cx="533400" cy="503874"/>
            </a:xfrm>
            <a:prstGeom prst="rect">
              <a:avLst/>
            </a:prstGeom>
            <a:solidFill>
              <a:srgbClr val="A0B0B6">
                <a:alpha val="69804"/>
              </a:srgbClr>
            </a:solidFill>
            <a:ln w="28575">
              <a:solidFill>
                <a:srgbClr val="203864">
                  <a:alpha val="69804"/>
                </a:srgbClr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7756796" y="5806254"/>
              <a:ext cx="533400" cy="503874"/>
            </a:xfrm>
            <a:prstGeom prst="rect">
              <a:avLst/>
            </a:prstGeom>
            <a:solidFill>
              <a:srgbClr val="5CC8EE">
                <a:alpha val="40000"/>
              </a:srgbClr>
            </a:solidFill>
            <a:ln w="28575">
              <a:solidFill>
                <a:srgbClr val="203864">
                  <a:alpha val="69804"/>
                </a:srgbClr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8460740" y="5806254"/>
              <a:ext cx="533400" cy="503874"/>
            </a:xfrm>
            <a:prstGeom prst="rect">
              <a:avLst/>
            </a:prstGeom>
            <a:solidFill>
              <a:srgbClr val="5CC8EE">
                <a:alpha val="40000"/>
              </a:srgbClr>
            </a:solidFill>
            <a:ln w="28575">
              <a:solidFill>
                <a:srgbClr val="203864">
                  <a:alpha val="69804"/>
                </a:srgb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9131300" y="5806254"/>
              <a:ext cx="533400" cy="503874"/>
            </a:xfrm>
            <a:prstGeom prst="rect">
              <a:avLst/>
            </a:prstGeom>
            <a:solidFill>
              <a:srgbClr val="5CC8EE">
                <a:alpha val="40000"/>
              </a:srgbClr>
            </a:solidFill>
            <a:ln w="28575">
              <a:solidFill>
                <a:srgbClr val="203864">
                  <a:alpha val="69804"/>
                </a:srgb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3" name="그룹 152"/>
            <p:cNvGrpSpPr/>
            <p:nvPr/>
          </p:nvGrpSpPr>
          <p:grpSpPr>
            <a:xfrm>
              <a:off x="6876553" y="4939796"/>
              <a:ext cx="528320" cy="503874"/>
              <a:chOff x="5557520" y="5089206"/>
              <a:chExt cx="528320" cy="503874"/>
            </a:xfrm>
            <a:solidFill>
              <a:srgbClr val="203864">
                <a:alpha val="69804"/>
              </a:srgb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278" name="직사각형 277"/>
              <p:cNvSpPr/>
              <p:nvPr/>
            </p:nvSpPr>
            <p:spPr>
              <a:xfrm>
                <a:off x="5803265" y="5089206"/>
                <a:ext cx="45719" cy="5038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직사각형 278"/>
              <p:cNvSpPr/>
              <p:nvPr/>
            </p:nvSpPr>
            <p:spPr>
              <a:xfrm>
                <a:off x="5557520" y="5203506"/>
                <a:ext cx="528320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4" name="그룹 153"/>
            <p:cNvGrpSpPr/>
            <p:nvPr/>
          </p:nvGrpSpPr>
          <p:grpSpPr>
            <a:xfrm>
              <a:off x="7752033" y="4939796"/>
              <a:ext cx="528320" cy="503874"/>
              <a:chOff x="5557520" y="5089206"/>
              <a:chExt cx="528320" cy="503874"/>
            </a:xfrm>
            <a:solidFill>
              <a:srgbClr val="203864">
                <a:alpha val="69804"/>
              </a:srgb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276" name="직사각형 275"/>
              <p:cNvSpPr/>
              <p:nvPr/>
            </p:nvSpPr>
            <p:spPr>
              <a:xfrm>
                <a:off x="5803265" y="5089206"/>
                <a:ext cx="45719" cy="5038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직사각형 276"/>
              <p:cNvSpPr/>
              <p:nvPr/>
            </p:nvSpPr>
            <p:spPr>
              <a:xfrm>
                <a:off x="5557520" y="5203506"/>
                <a:ext cx="528320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5" name="그룹 154"/>
            <p:cNvGrpSpPr/>
            <p:nvPr/>
          </p:nvGrpSpPr>
          <p:grpSpPr>
            <a:xfrm>
              <a:off x="8468043" y="4948528"/>
              <a:ext cx="528320" cy="503874"/>
              <a:chOff x="5557520" y="5089206"/>
              <a:chExt cx="528320" cy="503874"/>
            </a:xfrm>
            <a:solidFill>
              <a:srgbClr val="203864">
                <a:alpha val="69804"/>
              </a:srgb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274" name="직사각형 273"/>
              <p:cNvSpPr/>
              <p:nvPr/>
            </p:nvSpPr>
            <p:spPr>
              <a:xfrm>
                <a:off x="5803265" y="5089206"/>
                <a:ext cx="45719" cy="5038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직사각형 274"/>
              <p:cNvSpPr/>
              <p:nvPr/>
            </p:nvSpPr>
            <p:spPr>
              <a:xfrm>
                <a:off x="5557520" y="5203506"/>
                <a:ext cx="528320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>
              <a:off x="9133840" y="4939796"/>
              <a:ext cx="528320" cy="503874"/>
              <a:chOff x="5557520" y="5089206"/>
              <a:chExt cx="528320" cy="503874"/>
            </a:xfrm>
            <a:solidFill>
              <a:srgbClr val="203864">
                <a:alpha val="69804"/>
              </a:srgb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272" name="직사각형 271"/>
              <p:cNvSpPr/>
              <p:nvPr/>
            </p:nvSpPr>
            <p:spPr>
              <a:xfrm>
                <a:off x="5803265" y="5089206"/>
                <a:ext cx="45719" cy="5038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3" name="직사각형 272"/>
              <p:cNvSpPr/>
              <p:nvPr/>
            </p:nvSpPr>
            <p:spPr>
              <a:xfrm>
                <a:off x="5557520" y="5203506"/>
                <a:ext cx="528320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7" name="그룹 156"/>
            <p:cNvGrpSpPr/>
            <p:nvPr/>
          </p:nvGrpSpPr>
          <p:grpSpPr>
            <a:xfrm>
              <a:off x="6876553" y="5806254"/>
              <a:ext cx="528320" cy="503874"/>
              <a:chOff x="5557520" y="5089206"/>
              <a:chExt cx="528320" cy="503874"/>
            </a:xfrm>
            <a:solidFill>
              <a:srgbClr val="203864">
                <a:alpha val="69804"/>
              </a:srgb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270" name="직사각형 269"/>
              <p:cNvSpPr/>
              <p:nvPr/>
            </p:nvSpPr>
            <p:spPr>
              <a:xfrm>
                <a:off x="5803265" y="5089206"/>
                <a:ext cx="45719" cy="5038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1" name="직사각형 270"/>
              <p:cNvSpPr/>
              <p:nvPr/>
            </p:nvSpPr>
            <p:spPr>
              <a:xfrm>
                <a:off x="5557520" y="5203506"/>
                <a:ext cx="528320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8" name="그룹 157"/>
            <p:cNvGrpSpPr/>
            <p:nvPr/>
          </p:nvGrpSpPr>
          <p:grpSpPr>
            <a:xfrm>
              <a:off x="7749492" y="5806254"/>
              <a:ext cx="528320" cy="503874"/>
              <a:chOff x="5557520" y="5089206"/>
              <a:chExt cx="528320" cy="503874"/>
            </a:xfrm>
            <a:solidFill>
              <a:srgbClr val="203864">
                <a:alpha val="69804"/>
              </a:srgb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268" name="직사각형 267"/>
              <p:cNvSpPr/>
              <p:nvPr/>
            </p:nvSpPr>
            <p:spPr>
              <a:xfrm>
                <a:off x="5803265" y="5089206"/>
                <a:ext cx="45719" cy="5038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9" name="직사각형 268"/>
              <p:cNvSpPr/>
              <p:nvPr/>
            </p:nvSpPr>
            <p:spPr>
              <a:xfrm>
                <a:off x="5557520" y="5203506"/>
                <a:ext cx="528320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>
              <a:off x="8458197" y="5814986"/>
              <a:ext cx="528320" cy="503874"/>
              <a:chOff x="5557520" y="5089206"/>
              <a:chExt cx="528320" cy="503874"/>
            </a:xfrm>
            <a:solidFill>
              <a:srgbClr val="203864">
                <a:alpha val="69804"/>
              </a:srgb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266" name="직사각형 265"/>
              <p:cNvSpPr/>
              <p:nvPr/>
            </p:nvSpPr>
            <p:spPr>
              <a:xfrm>
                <a:off x="5803265" y="5089206"/>
                <a:ext cx="45719" cy="5038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7" name="직사각형 266"/>
              <p:cNvSpPr/>
              <p:nvPr/>
            </p:nvSpPr>
            <p:spPr>
              <a:xfrm>
                <a:off x="5557520" y="5203506"/>
                <a:ext cx="528320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0" name="그룹 159"/>
            <p:cNvGrpSpPr/>
            <p:nvPr/>
          </p:nvGrpSpPr>
          <p:grpSpPr>
            <a:xfrm>
              <a:off x="9133839" y="5814986"/>
              <a:ext cx="528320" cy="503874"/>
              <a:chOff x="5557520" y="5089206"/>
              <a:chExt cx="528320" cy="503874"/>
            </a:xfrm>
            <a:solidFill>
              <a:srgbClr val="203864">
                <a:alpha val="69804"/>
              </a:srgb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264" name="직사각형 263"/>
              <p:cNvSpPr/>
              <p:nvPr/>
            </p:nvSpPr>
            <p:spPr>
              <a:xfrm>
                <a:off x="5803265" y="5089206"/>
                <a:ext cx="45719" cy="5038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5" name="직사각형 264"/>
              <p:cNvSpPr/>
              <p:nvPr/>
            </p:nvSpPr>
            <p:spPr>
              <a:xfrm>
                <a:off x="5557520" y="5203506"/>
                <a:ext cx="528320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1" name="그룹 160"/>
            <p:cNvGrpSpPr/>
            <p:nvPr/>
          </p:nvGrpSpPr>
          <p:grpSpPr>
            <a:xfrm>
              <a:off x="6196309" y="4948528"/>
              <a:ext cx="528320" cy="503874"/>
              <a:chOff x="5557520" y="5089206"/>
              <a:chExt cx="528320" cy="503874"/>
            </a:xfrm>
            <a:solidFill>
              <a:srgbClr val="203864">
                <a:alpha val="69804"/>
              </a:srgbClr>
            </a:solidFill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grpSpPr>
          <p:sp>
            <p:nvSpPr>
              <p:cNvPr id="262" name="직사각형 261"/>
              <p:cNvSpPr/>
              <p:nvPr/>
            </p:nvSpPr>
            <p:spPr>
              <a:xfrm>
                <a:off x="5803265" y="5089206"/>
                <a:ext cx="45719" cy="5038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직사각형 262"/>
              <p:cNvSpPr/>
              <p:nvPr/>
            </p:nvSpPr>
            <p:spPr>
              <a:xfrm>
                <a:off x="5557520" y="5203506"/>
                <a:ext cx="528320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>
              <a:off x="6197781" y="5797522"/>
              <a:ext cx="528320" cy="503874"/>
              <a:chOff x="5557520" y="5089206"/>
              <a:chExt cx="528320" cy="503874"/>
            </a:xfrm>
            <a:solidFill>
              <a:srgbClr val="203864">
                <a:alpha val="69804"/>
              </a:srgbClr>
            </a:solidFill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grpSpPr>
          <p:sp>
            <p:nvSpPr>
              <p:cNvPr id="260" name="직사각형 259"/>
              <p:cNvSpPr/>
              <p:nvPr/>
            </p:nvSpPr>
            <p:spPr>
              <a:xfrm>
                <a:off x="5803265" y="5089206"/>
                <a:ext cx="45719" cy="5038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>
                <a:off x="5557520" y="5203506"/>
                <a:ext cx="528320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3" name="그룹 162"/>
            <p:cNvGrpSpPr/>
            <p:nvPr/>
          </p:nvGrpSpPr>
          <p:grpSpPr>
            <a:xfrm>
              <a:off x="5521940" y="4939796"/>
              <a:ext cx="528320" cy="503874"/>
              <a:chOff x="5557520" y="5089206"/>
              <a:chExt cx="528320" cy="503874"/>
            </a:xfrm>
            <a:solidFill>
              <a:srgbClr val="203864">
                <a:alpha val="69804"/>
              </a:srgbClr>
            </a:solidFill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grpSpPr>
          <p:sp>
            <p:nvSpPr>
              <p:cNvPr id="258" name="직사각형 257"/>
              <p:cNvSpPr/>
              <p:nvPr/>
            </p:nvSpPr>
            <p:spPr>
              <a:xfrm>
                <a:off x="5803265" y="5089206"/>
                <a:ext cx="45719" cy="5038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9" name="직사각형 258"/>
              <p:cNvSpPr/>
              <p:nvPr/>
            </p:nvSpPr>
            <p:spPr>
              <a:xfrm>
                <a:off x="5557520" y="5203506"/>
                <a:ext cx="528320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4" name="그룹 163"/>
            <p:cNvGrpSpPr/>
            <p:nvPr/>
          </p:nvGrpSpPr>
          <p:grpSpPr>
            <a:xfrm>
              <a:off x="5525590" y="5806254"/>
              <a:ext cx="528320" cy="503874"/>
              <a:chOff x="5557520" y="5089206"/>
              <a:chExt cx="528320" cy="503874"/>
            </a:xfrm>
            <a:solidFill>
              <a:srgbClr val="203864">
                <a:alpha val="69804"/>
              </a:srgbClr>
            </a:solidFill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grpSpPr>
          <p:sp>
            <p:nvSpPr>
              <p:cNvPr id="256" name="직사각형 255"/>
              <p:cNvSpPr/>
              <p:nvPr/>
            </p:nvSpPr>
            <p:spPr>
              <a:xfrm>
                <a:off x="5803265" y="5089206"/>
                <a:ext cx="45719" cy="5038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>
                <a:off x="5557520" y="5203506"/>
                <a:ext cx="528320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5" name="그룹 164"/>
            <p:cNvGrpSpPr/>
            <p:nvPr/>
          </p:nvGrpSpPr>
          <p:grpSpPr>
            <a:xfrm>
              <a:off x="4862345" y="4948528"/>
              <a:ext cx="528320" cy="503874"/>
              <a:chOff x="5557520" y="5089206"/>
              <a:chExt cx="528320" cy="503874"/>
            </a:xfrm>
            <a:solidFill>
              <a:srgbClr val="203864">
                <a:alpha val="69804"/>
              </a:srgbClr>
            </a:solidFill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grpSpPr>
          <p:sp>
            <p:nvSpPr>
              <p:cNvPr id="254" name="직사각형 253"/>
              <p:cNvSpPr/>
              <p:nvPr/>
            </p:nvSpPr>
            <p:spPr>
              <a:xfrm>
                <a:off x="5803265" y="5089206"/>
                <a:ext cx="45719" cy="5038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직사각형 254"/>
              <p:cNvSpPr/>
              <p:nvPr/>
            </p:nvSpPr>
            <p:spPr>
              <a:xfrm>
                <a:off x="5557520" y="5203506"/>
                <a:ext cx="528320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6" name="그룹 165"/>
            <p:cNvGrpSpPr/>
            <p:nvPr/>
          </p:nvGrpSpPr>
          <p:grpSpPr>
            <a:xfrm>
              <a:off x="4872172" y="5797522"/>
              <a:ext cx="528320" cy="503874"/>
              <a:chOff x="5557520" y="5089206"/>
              <a:chExt cx="528320" cy="503874"/>
            </a:xfrm>
            <a:solidFill>
              <a:srgbClr val="203864">
                <a:alpha val="69804"/>
              </a:srgbClr>
            </a:solidFill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grpSpPr>
          <p:sp>
            <p:nvSpPr>
              <p:cNvPr id="252" name="직사각형 251"/>
              <p:cNvSpPr/>
              <p:nvPr/>
            </p:nvSpPr>
            <p:spPr>
              <a:xfrm>
                <a:off x="5803265" y="5089206"/>
                <a:ext cx="45719" cy="5038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3" name="직사각형 252"/>
              <p:cNvSpPr/>
              <p:nvPr/>
            </p:nvSpPr>
            <p:spPr>
              <a:xfrm>
                <a:off x="5557520" y="5203506"/>
                <a:ext cx="528320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7" name="그룹 166"/>
            <p:cNvGrpSpPr/>
            <p:nvPr/>
          </p:nvGrpSpPr>
          <p:grpSpPr>
            <a:xfrm>
              <a:off x="3968698" y="4948528"/>
              <a:ext cx="528320" cy="503874"/>
              <a:chOff x="5557520" y="5089206"/>
              <a:chExt cx="528320" cy="503874"/>
            </a:xfrm>
            <a:solidFill>
              <a:srgbClr val="203864">
                <a:alpha val="69804"/>
              </a:srgbClr>
            </a:solidFill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grpSpPr>
          <p:sp>
            <p:nvSpPr>
              <p:cNvPr id="250" name="직사각형 249"/>
              <p:cNvSpPr/>
              <p:nvPr/>
            </p:nvSpPr>
            <p:spPr>
              <a:xfrm>
                <a:off x="5803265" y="5089206"/>
                <a:ext cx="45719" cy="5038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직사각형 250"/>
              <p:cNvSpPr/>
              <p:nvPr/>
            </p:nvSpPr>
            <p:spPr>
              <a:xfrm>
                <a:off x="5557520" y="5203506"/>
                <a:ext cx="528320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8" name="그룹 167"/>
            <p:cNvGrpSpPr/>
            <p:nvPr/>
          </p:nvGrpSpPr>
          <p:grpSpPr>
            <a:xfrm>
              <a:off x="3968208" y="5806254"/>
              <a:ext cx="528320" cy="503874"/>
              <a:chOff x="5557520" y="5089206"/>
              <a:chExt cx="528320" cy="503874"/>
            </a:xfrm>
            <a:solidFill>
              <a:srgbClr val="203864">
                <a:alpha val="69804"/>
              </a:srgbClr>
            </a:solidFill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grpSpPr>
          <p:sp>
            <p:nvSpPr>
              <p:cNvPr id="248" name="직사각형 247"/>
              <p:cNvSpPr/>
              <p:nvPr/>
            </p:nvSpPr>
            <p:spPr>
              <a:xfrm>
                <a:off x="5803265" y="5089206"/>
                <a:ext cx="45719" cy="5038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9" name="직사각형 248"/>
              <p:cNvSpPr/>
              <p:nvPr/>
            </p:nvSpPr>
            <p:spPr>
              <a:xfrm>
                <a:off x="5557520" y="5203506"/>
                <a:ext cx="528320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9" name="그룹 168"/>
            <p:cNvGrpSpPr/>
            <p:nvPr/>
          </p:nvGrpSpPr>
          <p:grpSpPr>
            <a:xfrm>
              <a:off x="3224782" y="4948528"/>
              <a:ext cx="528320" cy="503874"/>
              <a:chOff x="5557520" y="5089206"/>
              <a:chExt cx="528320" cy="503874"/>
            </a:xfrm>
            <a:solidFill>
              <a:srgbClr val="203864">
                <a:alpha val="69804"/>
              </a:srgbClr>
            </a:solidFill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grpSpPr>
          <p:sp>
            <p:nvSpPr>
              <p:cNvPr id="246" name="직사각형 245"/>
              <p:cNvSpPr/>
              <p:nvPr/>
            </p:nvSpPr>
            <p:spPr>
              <a:xfrm>
                <a:off x="5803265" y="5089206"/>
                <a:ext cx="45719" cy="5038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직사각형 246"/>
              <p:cNvSpPr/>
              <p:nvPr/>
            </p:nvSpPr>
            <p:spPr>
              <a:xfrm>
                <a:off x="5557520" y="5203506"/>
                <a:ext cx="528320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0" name="그룹 169"/>
            <p:cNvGrpSpPr/>
            <p:nvPr/>
          </p:nvGrpSpPr>
          <p:grpSpPr>
            <a:xfrm>
              <a:off x="3213416" y="5797121"/>
              <a:ext cx="528320" cy="503874"/>
              <a:chOff x="5557520" y="5089206"/>
              <a:chExt cx="528320" cy="503874"/>
            </a:xfrm>
            <a:solidFill>
              <a:srgbClr val="203864">
                <a:alpha val="69804"/>
              </a:srgbClr>
            </a:solidFill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grpSpPr>
          <p:sp>
            <p:nvSpPr>
              <p:cNvPr id="244" name="직사각형 243"/>
              <p:cNvSpPr/>
              <p:nvPr/>
            </p:nvSpPr>
            <p:spPr>
              <a:xfrm>
                <a:off x="5803265" y="5089206"/>
                <a:ext cx="45719" cy="5038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직사각형 244"/>
              <p:cNvSpPr/>
              <p:nvPr/>
            </p:nvSpPr>
            <p:spPr>
              <a:xfrm>
                <a:off x="5557520" y="5203506"/>
                <a:ext cx="528320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1" name="그룹 170"/>
            <p:cNvGrpSpPr/>
            <p:nvPr/>
          </p:nvGrpSpPr>
          <p:grpSpPr>
            <a:xfrm>
              <a:off x="2567397" y="4948528"/>
              <a:ext cx="528320" cy="503874"/>
              <a:chOff x="5557520" y="5089206"/>
              <a:chExt cx="528320" cy="503874"/>
            </a:xfrm>
            <a:solidFill>
              <a:srgbClr val="203864">
                <a:alpha val="69804"/>
              </a:srgbClr>
            </a:solidFill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grpSpPr>
          <p:sp>
            <p:nvSpPr>
              <p:cNvPr id="242" name="직사각형 241"/>
              <p:cNvSpPr/>
              <p:nvPr/>
            </p:nvSpPr>
            <p:spPr>
              <a:xfrm>
                <a:off x="5803265" y="5089206"/>
                <a:ext cx="45719" cy="5038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직사각형 242"/>
              <p:cNvSpPr/>
              <p:nvPr/>
            </p:nvSpPr>
            <p:spPr>
              <a:xfrm>
                <a:off x="5557520" y="5203506"/>
                <a:ext cx="528320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2" name="그룹 171"/>
            <p:cNvGrpSpPr/>
            <p:nvPr/>
          </p:nvGrpSpPr>
          <p:grpSpPr>
            <a:xfrm>
              <a:off x="2550477" y="5797121"/>
              <a:ext cx="528320" cy="503874"/>
              <a:chOff x="5557520" y="5089206"/>
              <a:chExt cx="528320" cy="503874"/>
            </a:xfrm>
            <a:solidFill>
              <a:srgbClr val="203864">
                <a:alpha val="69804"/>
              </a:srgbClr>
            </a:solidFill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grpSpPr>
          <p:sp>
            <p:nvSpPr>
              <p:cNvPr id="240" name="직사각형 239"/>
              <p:cNvSpPr/>
              <p:nvPr/>
            </p:nvSpPr>
            <p:spPr>
              <a:xfrm>
                <a:off x="5803265" y="5089206"/>
                <a:ext cx="45719" cy="5038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직사각형 240"/>
              <p:cNvSpPr/>
              <p:nvPr/>
            </p:nvSpPr>
            <p:spPr>
              <a:xfrm>
                <a:off x="5557520" y="5203506"/>
                <a:ext cx="528320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3" name="그룹 172"/>
            <p:cNvGrpSpPr/>
            <p:nvPr/>
          </p:nvGrpSpPr>
          <p:grpSpPr>
            <a:xfrm>
              <a:off x="10078727" y="5080567"/>
              <a:ext cx="1992856" cy="532523"/>
              <a:chOff x="10078727" y="4949941"/>
              <a:chExt cx="1992856" cy="532523"/>
            </a:xfrm>
          </p:grpSpPr>
          <p:grpSp>
            <p:nvGrpSpPr>
              <p:cNvPr id="225" name="그룹 224"/>
              <p:cNvGrpSpPr/>
              <p:nvPr/>
            </p:nvGrpSpPr>
            <p:grpSpPr>
              <a:xfrm>
                <a:off x="11523760" y="4963407"/>
                <a:ext cx="547823" cy="519057"/>
                <a:chOff x="10020798" y="971098"/>
                <a:chExt cx="547823" cy="519057"/>
              </a:xfrm>
            </p:grpSpPr>
            <p:sp>
              <p:nvSpPr>
                <p:cNvPr id="236" name="직사각형 235"/>
                <p:cNvSpPr/>
                <p:nvPr/>
              </p:nvSpPr>
              <p:spPr>
                <a:xfrm>
                  <a:off x="10035221" y="971098"/>
                  <a:ext cx="533400" cy="503874"/>
                </a:xfrm>
                <a:prstGeom prst="rect">
                  <a:avLst/>
                </a:prstGeom>
                <a:solidFill>
                  <a:srgbClr val="53615A"/>
                </a:solidFill>
                <a:ln w="28575">
                  <a:solidFill>
                    <a:srgbClr val="203864">
                      <a:alpha val="69804"/>
                    </a:srgbClr>
                  </a:solidFill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37" name="그룹 236"/>
                <p:cNvGrpSpPr/>
                <p:nvPr/>
              </p:nvGrpSpPr>
              <p:grpSpPr>
                <a:xfrm>
                  <a:off x="10020798" y="986281"/>
                  <a:ext cx="528320" cy="503874"/>
                  <a:chOff x="5557520" y="5089206"/>
                  <a:chExt cx="528320" cy="503874"/>
                </a:xfrm>
                <a:solidFill>
                  <a:srgbClr val="203864">
                    <a:alpha val="69804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238" name="직사각형 237"/>
                  <p:cNvSpPr/>
                  <p:nvPr/>
                </p:nvSpPr>
                <p:spPr>
                  <a:xfrm>
                    <a:off x="5803265" y="5089206"/>
                    <a:ext cx="45719" cy="50387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9" name="직사각형 238"/>
                  <p:cNvSpPr/>
                  <p:nvPr/>
                </p:nvSpPr>
                <p:spPr>
                  <a:xfrm>
                    <a:off x="5557520" y="5203506"/>
                    <a:ext cx="528320" cy="4571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226" name="그룹 225"/>
              <p:cNvGrpSpPr/>
              <p:nvPr/>
            </p:nvGrpSpPr>
            <p:grpSpPr>
              <a:xfrm>
                <a:off x="10805160" y="4950224"/>
                <a:ext cx="547823" cy="519057"/>
                <a:chOff x="10020798" y="971098"/>
                <a:chExt cx="547823" cy="519057"/>
              </a:xfrm>
            </p:grpSpPr>
            <p:sp>
              <p:nvSpPr>
                <p:cNvPr id="232" name="직사각형 231"/>
                <p:cNvSpPr/>
                <p:nvPr/>
              </p:nvSpPr>
              <p:spPr>
                <a:xfrm>
                  <a:off x="10035221" y="971098"/>
                  <a:ext cx="533400" cy="503874"/>
                </a:xfrm>
                <a:prstGeom prst="rect">
                  <a:avLst/>
                </a:prstGeom>
                <a:solidFill>
                  <a:srgbClr val="53615A"/>
                </a:solidFill>
                <a:ln w="28575">
                  <a:solidFill>
                    <a:srgbClr val="203864">
                      <a:alpha val="69804"/>
                    </a:srgbClr>
                  </a:solidFill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33" name="그룹 232"/>
                <p:cNvGrpSpPr/>
                <p:nvPr/>
              </p:nvGrpSpPr>
              <p:grpSpPr>
                <a:xfrm>
                  <a:off x="10020798" y="986281"/>
                  <a:ext cx="528320" cy="503874"/>
                  <a:chOff x="5557520" y="5089206"/>
                  <a:chExt cx="528320" cy="503874"/>
                </a:xfrm>
                <a:solidFill>
                  <a:srgbClr val="203864">
                    <a:alpha val="69804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234" name="직사각형 233"/>
                  <p:cNvSpPr/>
                  <p:nvPr/>
                </p:nvSpPr>
                <p:spPr>
                  <a:xfrm>
                    <a:off x="5803265" y="5089206"/>
                    <a:ext cx="45719" cy="50387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5" name="직사각형 234"/>
                  <p:cNvSpPr/>
                  <p:nvPr/>
                </p:nvSpPr>
                <p:spPr>
                  <a:xfrm>
                    <a:off x="5557520" y="5203506"/>
                    <a:ext cx="528320" cy="4571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227" name="그룹 226"/>
              <p:cNvGrpSpPr/>
              <p:nvPr/>
            </p:nvGrpSpPr>
            <p:grpSpPr>
              <a:xfrm>
                <a:off x="10078727" y="4949941"/>
                <a:ext cx="547823" cy="519057"/>
                <a:chOff x="10020798" y="971098"/>
                <a:chExt cx="547823" cy="519057"/>
              </a:xfrm>
            </p:grpSpPr>
            <p:sp>
              <p:nvSpPr>
                <p:cNvPr id="228" name="직사각형 227"/>
                <p:cNvSpPr/>
                <p:nvPr/>
              </p:nvSpPr>
              <p:spPr>
                <a:xfrm>
                  <a:off x="10035221" y="971098"/>
                  <a:ext cx="533400" cy="503874"/>
                </a:xfrm>
                <a:prstGeom prst="rect">
                  <a:avLst/>
                </a:prstGeom>
                <a:solidFill>
                  <a:srgbClr val="53615A"/>
                </a:solidFill>
                <a:ln w="28575">
                  <a:solidFill>
                    <a:srgbClr val="203864">
                      <a:alpha val="69804"/>
                    </a:srgbClr>
                  </a:solidFill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29" name="그룹 228"/>
                <p:cNvGrpSpPr/>
                <p:nvPr/>
              </p:nvGrpSpPr>
              <p:grpSpPr>
                <a:xfrm>
                  <a:off x="10020798" y="986281"/>
                  <a:ext cx="528320" cy="503874"/>
                  <a:chOff x="5557520" y="5089206"/>
                  <a:chExt cx="528320" cy="503874"/>
                </a:xfrm>
                <a:solidFill>
                  <a:srgbClr val="203864">
                    <a:alpha val="69804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230" name="직사각형 229"/>
                  <p:cNvSpPr/>
                  <p:nvPr/>
                </p:nvSpPr>
                <p:spPr>
                  <a:xfrm>
                    <a:off x="5803265" y="5089206"/>
                    <a:ext cx="45719" cy="50387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1" name="직사각형 230"/>
                  <p:cNvSpPr/>
                  <p:nvPr/>
                </p:nvSpPr>
                <p:spPr>
                  <a:xfrm>
                    <a:off x="5557520" y="5203506"/>
                    <a:ext cx="528320" cy="4571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grpSp>
          <p:nvGrpSpPr>
            <p:cNvPr id="174" name="그룹 173"/>
            <p:cNvGrpSpPr/>
            <p:nvPr/>
          </p:nvGrpSpPr>
          <p:grpSpPr>
            <a:xfrm>
              <a:off x="10072050" y="5797743"/>
              <a:ext cx="1992856" cy="532523"/>
              <a:chOff x="10078727" y="4949941"/>
              <a:chExt cx="1992856" cy="532523"/>
            </a:xfrm>
          </p:grpSpPr>
          <p:grpSp>
            <p:nvGrpSpPr>
              <p:cNvPr id="210" name="그룹 209"/>
              <p:cNvGrpSpPr/>
              <p:nvPr/>
            </p:nvGrpSpPr>
            <p:grpSpPr>
              <a:xfrm>
                <a:off x="11523760" y="4963407"/>
                <a:ext cx="547823" cy="519057"/>
                <a:chOff x="10020798" y="971098"/>
                <a:chExt cx="547823" cy="519057"/>
              </a:xfrm>
            </p:grpSpPr>
            <p:sp>
              <p:nvSpPr>
                <p:cNvPr id="221" name="직사각형 220"/>
                <p:cNvSpPr/>
                <p:nvPr/>
              </p:nvSpPr>
              <p:spPr>
                <a:xfrm>
                  <a:off x="10035221" y="971098"/>
                  <a:ext cx="533400" cy="503874"/>
                </a:xfrm>
                <a:prstGeom prst="rect">
                  <a:avLst/>
                </a:prstGeom>
                <a:solidFill>
                  <a:srgbClr val="53615A"/>
                </a:solidFill>
                <a:ln w="28575">
                  <a:solidFill>
                    <a:srgbClr val="203864">
                      <a:alpha val="69804"/>
                    </a:srgbClr>
                  </a:solidFill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22" name="그룹 221"/>
                <p:cNvGrpSpPr/>
                <p:nvPr/>
              </p:nvGrpSpPr>
              <p:grpSpPr>
                <a:xfrm>
                  <a:off x="10020798" y="986281"/>
                  <a:ext cx="528320" cy="503874"/>
                  <a:chOff x="5557520" y="5089206"/>
                  <a:chExt cx="528320" cy="503874"/>
                </a:xfrm>
                <a:solidFill>
                  <a:srgbClr val="203864">
                    <a:alpha val="69804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223" name="직사각형 222"/>
                  <p:cNvSpPr/>
                  <p:nvPr/>
                </p:nvSpPr>
                <p:spPr>
                  <a:xfrm>
                    <a:off x="5803265" y="5089206"/>
                    <a:ext cx="45719" cy="50387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4" name="직사각형 223"/>
                  <p:cNvSpPr/>
                  <p:nvPr/>
                </p:nvSpPr>
                <p:spPr>
                  <a:xfrm>
                    <a:off x="5557520" y="5203506"/>
                    <a:ext cx="528320" cy="4571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211" name="그룹 210"/>
              <p:cNvGrpSpPr/>
              <p:nvPr/>
            </p:nvGrpSpPr>
            <p:grpSpPr>
              <a:xfrm>
                <a:off x="10805160" y="4950224"/>
                <a:ext cx="547823" cy="519057"/>
                <a:chOff x="10020798" y="971098"/>
                <a:chExt cx="547823" cy="519057"/>
              </a:xfrm>
            </p:grpSpPr>
            <p:sp>
              <p:nvSpPr>
                <p:cNvPr id="217" name="직사각형 216"/>
                <p:cNvSpPr/>
                <p:nvPr/>
              </p:nvSpPr>
              <p:spPr>
                <a:xfrm>
                  <a:off x="10035221" y="971098"/>
                  <a:ext cx="533400" cy="503874"/>
                </a:xfrm>
                <a:prstGeom prst="rect">
                  <a:avLst/>
                </a:prstGeom>
                <a:solidFill>
                  <a:srgbClr val="53615A"/>
                </a:solidFill>
                <a:ln w="28575">
                  <a:solidFill>
                    <a:srgbClr val="203864">
                      <a:alpha val="69804"/>
                    </a:srgbClr>
                  </a:solidFill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18" name="그룹 217"/>
                <p:cNvGrpSpPr/>
                <p:nvPr/>
              </p:nvGrpSpPr>
              <p:grpSpPr>
                <a:xfrm>
                  <a:off x="10020798" y="986281"/>
                  <a:ext cx="528320" cy="503874"/>
                  <a:chOff x="5557520" y="5089206"/>
                  <a:chExt cx="528320" cy="503874"/>
                </a:xfrm>
                <a:solidFill>
                  <a:srgbClr val="203864">
                    <a:alpha val="69804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219" name="직사각형 218"/>
                  <p:cNvSpPr/>
                  <p:nvPr/>
                </p:nvSpPr>
                <p:spPr>
                  <a:xfrm>
                    <a:off x="5803265" y="5089206"/>
                    <a:ext cx="45719" cy="50387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0" name="직사각형 219"/>
                  <p:cNvSpPr/>
                  <p:nvPr/>
                </p:nvSpPr>
                <p:spPr>
                  <a:xfrm>
                    <a:off x="5557520" y="5203506"/>
                    <a:ext cx="528320" cy="4571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212" name="그룹 211"/>
              <p:cNvGrpSpPr/>
              <p:nvPr/>
            </p:nvGrpSpPr>
            <p:grpSpPr>
              <a:xfrm>
                <a:off x="10078727" y="4949941"/>
                <a:ext cx="547823" cy="519057"/>
                <a:chOff x="10020798" y="971098"/>
                <a:chExt cx="547823" cy="519057"/>
              </a:xfrm>
            </p:grpSpPr>
            <p:sp>
              <p:nvSpPr>
                <p:cNvPr id="213" name="직사각형 212"/>
                <p:cNvSpPr/>
                <p:nvPr/>
              </p:nvSpPr>
              <p:spPr>
                <a:xfrm>
                  <a:off x="10035221" y="971098"/>
                  <a:ext cx="533400" cy="503874"/>
                </a:xfrm>
                <a:prstGeom prst="rect">
                  <a:avLst/>
                </a:prstGeom>
                <a:solidFill>
                  <a:srgbClr val="53615A"/>
                </a:solidFill>
                <a:ln w="28575">
                  <a:solidFill>
                    <a:srgbClr val="203864">
                      <a:alpha val="69804"/>
                    </a:srgbClr>
                  </a:solidFill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14" name="그룹 213"/>
                <p:cNvGrpSpPr/>
                <p:nvPr/>
              </p:nvGrpSpPr>
              <p:grpSpPr>
                <a:xfrm>
                  <a:off x="10020798" y="986281"/>
                  <a:ext cx="528320" cy="503874"/>
                  <a:chOff x="5557520" y="5089206"/>
                  <a:chExt cx="528320" cy="503874"/>
                </a:xfrm>
                <a:solidFill>
                  <a:srgbClr val="203864">
                    <a:alpha val="69804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215" name="직사각형 214"/>
                  <p:cNvSpPr/>
                  <p:nvPr/>
                </p:nvSpPr>
                <p:spPr>
                  <a:xfrm>
                    <a:off x="5803265" y="5089206"/>
                    <a:ext cx="45719" cy="50387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6" name="직사각형 215"/>
                  <p:cNvSpPr/>
                  <p:nvPr/>
                </p:nvSpPr>
                <p:spPr>
                  <a:xfrm>
                    <a:off x="5557520" y="5203506"/>
                    <a:ext cx="528320" cy="4571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grpSp>
          <p:nvGrpSpPr>
            <p:cNvPr id="175" name="그룹 174"/>
            <p:cNvGrpSpPr/>
            <p:nvPr/>
          </p:nvGrpSpPr>
          <p:grpSpPr>
            <a:xfrm>
              <a:off x="142855" y="5094033"/>
              <a:ext cx="1992856" cy="532523"/>
              <a:chOff x="10078727" y="4949941"/>
              <a:chExt cx="1992856" cy="532523"/>
            </a:xfrm>
          </p:grpSpPr>
          <p:grpSp>
            <p:nvGrpSpPr>
              <p:cNvPr id="195" name="그룹 194"/>
              <p:cNvGrpSpPr/>
              <p:nvPr/>
            </p:nvGrpSpPr>
            <p:grpSpPr>
              <a:xfrm>
                <a:off x="11523760" y="4963407"/>
                <a:ext cx="547823" cy="519057"/>
                <a:chOff x="10020798" y="971098"/>
                <a:chExt cx="547823" cy="519057"/>
              </a:xfrm>
            </p:grpSpPr>
            <p:sp>
              <p:nvSpPr>
                <p:cNvPr id="206" name="직사각형 205"/>
                <p:cNvSpPr/>
                <p:nvPr/>
              </p:nvSpPr>
              <p:spPr>
                <a:xfrm>
                  <a:off x="10035221" y="971098"/>
                  <a:ext cx="533400" cy="503874"/>
                </a:xfrm>
                <a:prstGeom prst="rect">
                  <a:avLst/>
                </a:prstGeom>
                <a:solidFill>
                  <a:srgbClr val="53615A"/>
                </a:solidFill>
                <a:ln w="28575">
                  <a:solidFill>
                    <a:srgbClr val="203864">
                      <a:alpha val="69804"/>
                    </a:srgbClr>
                  </a:solidFill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07" name="그룹 206"/>
                <p:cNvGrpSpPr/>
                <p:nvPr/>
              </p:nvGrpSpPr>
              <p:grpSpPr>
                <a:xfrm>
                  <a:off x="10020798" y="986281"/>
                  <a:ext cx="528320" cy="503874"/>
                  <a:chOff x="5557520" y="5089206"/>
                  <a:chExt cx="528320" cy="503874"/>
                </a:xfrm>
                <a:solidFill>
                  <a:srgbClr val="203864">
                    <a:alpha val="69804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208" name="직사각형 207"/>
                  <p:cNvSpPr/>
                  <p:nvPr/>
                </p:nvSpPr>
                <p:spPr>
                  <a:xfrm>
                    <a:off x="5803265" y="5089206"/>
                    <a:ext cx="45719" cy="50387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9" name="직사각형 208"/>
                  <p:cNvSpPr/>
                  <p:nvPr/>
                </p:nvSpPr>
                <p:spPr>
                  <a:xfrm>
                    <a:off x="5557520" y="5203506"/>
                    <a:ext cx="528320" cy="4571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96" name="그룹 195"/>
              <p:cNvGrpSpPr/>
              <p:nvPr/>
            </p:nvGrpSpPr>
            <p:grpSpPr>
              <a:xfrm>
                <a:off x="10805160" y="4950224"/>
                <a:ext cx="547823" cy="519057"/>
                <a:chOff x="10020798" y="971098"/>
                <a:chExt cx="547823" cy="519057"/>
              </a:xfrm>
            </p:grpSpPr>
            <p:sp>
              <p:nvSpPr>
                <p:cNvPr id="202" name="직사각형 201"/>
                <p:cNvSpPr/>
                <p:nvPr/>
              </p:nvSpPr>
              <p:spPr>
                <a:xfrm>
                  <a:off x="10035221" y="971098"/>
                  <a:ext cx="533400" cy="503874"/>
                </a:xfrm>
                <a:prstGeom prst="rect">
                  <a:avLst/>
                </a:prstGeom>
                <a:solidFill>
                  <a:srgbClr val="53615A"/>
                </a:solidFill>
                <a:ln w="28575">
                  <a:solidFill>
                    <a:srgbClr val="203864">
                      <a:alpha val="69804"/>
                    </a:srgbClr>
                  </a:solidFill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03" name="그룹 202"/>
                <p:cNvGrpSpPr/>
                <p:nvPr/>
              </p:nvGrpSpPr>
              <p:grpSpPr>
                <a:xfrm>
                  <a:off x="10020798" y="986281"/>
                  <a:ext cx="528320" cy="503874"/>
                  <a:chOff x="5557520" y="5089206"/>
                  <a:chExt cx="528320" cy="503874"/>
                </a:xfrm>
                <a:solidFill>
                  <a:srgbClr val="203864">
                    <a:alpha val="69804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204" name="직사각형 203"/>
                  <p:cNvSpPr/>
                  <p:nvPr/>
                </p:nvSpPr>
                <p:spPr>
                  <a:xfrm>
                    <a:off x="5803265" y="5089206"/>
                    <a:ext cx="45719" cy="50387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5" name="직사각형 204"/>
                  <p:cNvSpPr/>
                  <p:nvPr/>
                </p:nvSpPr>
                <p:spPr>
                  <a:xfrm>
                    <a:off x="5557520" y="5203506"/>
                    <a:ext cx="528320" cy="4571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97" name="그룹 196"/>
              <p:cNvGrpSpPr/>
              <p:nvPr/>
            </p:nvGrpSpPr>
            <p:grpSpPr>
              <a:xfrm>
                <a:off x="10078727" y="4949941"/>
                <a:ext cx="547823" cy="519057"/>
                <a:chOff x="10020798" y="971098"/>
                <a:chExt cx="547823" cy="519057"/>
              </a:xfrm>
            </p:grpSpPr>
            <p:sp>
              <p:nvSpPr>
                <p:cNvPr id="198" name="직사각형 197"/>
                <p:cNvSpPr/>
                <p:nvPr/>
              </p:nvSpPr>
              <p:spPr>
                <a:xfrm>
                  <a:off x="10035221" y="971098"/>
                  <a:ext cx="533400" cy="503874"/>
                </a:xfrm>
                <a:prstGeom prst="rect">
                  <a:avLst/>
                </a:prstGeom>
                <a:solidFill>
                  <a:srgbClr val="53615A"/>
                </a:solidFill>
                <a:ln w="28575">
                  <a:solidFill>
                    <a:srgbClr val="203864">
                      <a:alpha val="69804"/>
                    </a:srgbClr>
                  </a:solidFill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99" name="그룹 198"/>
                <p:cNvGrpSpPr/>
                <p:nvPr/>
              </p:nvGrpSpPr>
              <p:grpSpPr>
                <a:xfrm>
                  <a:off x="10020798" y="986281"/>
                  <a:ext cx="528320" cy="503874"/>
                  <a:chOff x="5557520" y="5089206"/>
                  <a:chExt cx="528320" cy="503874"/>
                </a:xfrm>
                <a:solidFill>
                  <a:srgbClr val="203864">
                    <a:alpha val="69804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200" name="직사각형 199"/>
                  <p:cNvSpPr/>
                  <p:nvPr/>
                </p:nvSpPr>
                <p:spPr>
                  <a:xfrm>
                    <a:off x="5803265" y="5089206"/>
                    <a:ext cx="45719" cy="50387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1" name="직사각형 200"/>
                  <p:cNvSpPr/>
                  <p:nvPr/>
                </p:nvSpPr>
                <p:spPr>
                  <a:xfrm>
                    <a:off x="5557520" y="5203506"/>
                    <a:ext cx="528320" cy="4571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grpSp>
          <p:nvGrpSpPr>
            <p:cNvPr id="176" name="그룹 175"/>
            <p:cNvGrpSpPr/>
            <p:nvPr/>
          </p:nvGrpSpPr>
          <p:grpSpPr>
            <a:xfrm>
              <a:off x="136178" y="5811209"/>
              <a:ext cx="1992856" cy="532523"/>
              <a:chOff x="10078727" y="4949941"/>
              <a:chExt cx="1992856" cy="532523"/>
            </a:xfrm>
          </p:grpSpPr>
          <p:grpSp>
            <p:nvGrpSpPr>
              <p:cNvPr id="180" name="그룹 179"/>
              <p:cNvGrpSpPr/>
              <p:nvPr/>
            </p:nvGrpSpPr>
            <p:grpSpPr>
              <a:xfrm>
                <a:off x="11523760" y="4963407"/>
                <a:ext cx="547823" cy="519057"/>
                <a:chOff x="10020798" y="971098"/>
                <a:chExt cx="547823" cy="519057"/>
              </a:xfrm>
            </p:grpSpPr>
            <p:sp>
              <p:nvSpPr>
                <p:cNvPr id="191" name="직사각형 190"/>
                <p:cNvSpPr/>
                <p:nvPr/>
              </p:nvSpPr>
              <p:spPr>
                <a:xfrm>
                  <a:off x="10035221" y="971098"/>
                  <a:ext cx="533400" cy="503874"/>
                </a:xfrm>
                <a:prstGeom prst="rect">
                  <a:avLst/>
                </a:prstGeom>
                <a:solidFill>
                  <a:srgbClr val="53615A"/>
                </a:solidFill>
                <a:ln w="28575">
                  <a:solidFill>
                    <a:srgbClr val="203864">
                      <a:alpha val="69804"/>
                    </a:srgbClr>
                  </a:solidFill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92" name="그룹 191"/>
                <p:cNvGrpSpPr/>
                <p:nvPr/>
              </p:nvGrpSpPr>
              <p:grpSpPr>
                <a:xfrm>
                  <a:off x="10020798" y="986281"/>
                  <a:ext cx="528320" cy="503874"/>
                  <a:chOff x="5557520" y="5089206"/>
                  <a:chExt cx="528320" cy="503874"/>
                </a:xfrm>
                <a:solidFill>
                  <a:srgbClr val="203864">
                    <a:alpha val="69804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93" name="직사각형 192"/>
                  <p:cNvSpPr/>
                  <p:nvPr/>
                </p:nvSpPr>
                <p:spPr>
                  <a:xfrm>
                    <a:off x="5803265" y="5089206"/>
                    <a:ext cx="45719" cy="50387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4" name="직사각형 193"/>
                  <p:cNvSpPr/>
                  <p:nvPr/>
                </p:nvSpPr>
                <p:spPr>
                  <a:xfrm>
                    <a:off x="5557520" y="5203506"/>
                    <a:ext cx="528320" cy="4571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81" name="그룹 180"/>
              <p:cNvGrpSpPr/>
              <p:nvPr/>
            </p:nvGrpSpPr>
            <p:grpSpPr>
              <a:xfrm>
                <a:off x="10805160" y="4950224"/>
                <a:ext cx="547823" cy="519057"/>
                <a:chOff x="10020798" y="971098"/>
                <a:chExt cx="547823" cy="519057"/>
              </a:xfrm>
            </p:grpSpPr>
            <p:sp>
              <p:nvSpPr>
                <p:cNvPr id="187" name="직사각형 186"/>
                <p:cNvSpPr/>
                <p:nvPr/>
              </p:nvSpPr>
              <p:spPr>
                <a:xfrm>
                  <a:off x="10035221" y="971098"/>
                  <a:ext cx="533400" cy="503874"/>
                </a:xfrm>
                <a:prstGeom prst="rect">
                  <a:avLst/>
                </a:prstGeom>
                <a:solidFill>
                  <a:srgbClr val="53615A"/>
                </a:solidFill>
                <a:ln w="28575">
                  <a:solidFill>
                    <a:srgbClr val="203864">
                      <a:alpha val="69804"/>
                    </a:srgbClr>
                  </a:solidFill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88" name="그룹 187"/>
                <p:cNvGrpSpPr/>
                <p:nvPr/>
              </p:nvGrpSpPr>
              <p:grpSpPr>
                <a:xfrm>
                  <a:off x="10020798" y="986281"/>
                  <a:ext cx="528320" cy="503874"/>
                  <a:chOff x="5557520" y="5089206"/>
                  <a:chExt cx="528320" cy="503874"/>
                </a:xfrm>
                <a:solidFill>
                  <a:srgbClr val="203864">
                    <a:alpha val="69804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89" name="직사각형 188"/>
                  <p:cNvSpPr/>
                  <p:nvPr/>
                </p:nvSpPr>
                <p:spPr>
                  <a:xfrm>
                    <a:off x="5803265" y="5089206"/>
                    <a:ext cx="45719" cy="50387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0" name="직사각형 189"/>
                  <p:cNvSpPr/>
                  <p:nvPr/>
                </p:nvSpPr>
                <p:spPr>
                  <a:xfrm>
                    <a:off x="5557520" y="5203506"/>
                    <a:ext cx="528320" cy="4571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82" name="그룹 181"/>
              <p:cNvGrpSpPr/>
              <p:nvPr/>
            </p:nvGrpSpPr>
            <p:grpSpPr>
              <a:xfrm>
                <a:off x="10078727" y="4949941"/>
                <a:ext cx="547823" cy="519057"/>
                <a:chOff x="10020798" y="971098"/>
                <a:chExt cx="547823" cy="519057"/>
              </a:xfrm>
            </p:grpSpPr>
            <p:sp>
              <p:nvSpPr>
                <p:cNvPr id="183" name="직사각형 182"/>
                <p:cNvSpPr/>
                <p:nvPr/>
              </p:nvSpPr>
              <p:spPr>
                <a:xfrm>
                  <a:off x="10035221" y="971098"/>
                  <a:ext cx="533400" cy="503874"/>
                </a:xfrm>
                <a:prstGeom prst="rect">
                  <a:avLst/>
                </a:prstGeom>
                <a:solidFill>
                  <a:srgbClr val="53615A"/>
                </a:solidFill>
                <a:ln w="28575">
                  <a:solidFill>
                    <a:srgbClr val="203864">
                      <a:alpha val="69804"/>
                    </a:srgbClr>
                  </a:solidFill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84" name="그룹 183"/>
                <p:cNvGrpSpPr/>
                <p:nvPr/>
              </p:nvGrpSpPr>
              <p:grpSpPr>
                <a:xfrm>
                  <a:off x="10020798" y="986281"/>
                  <a:ext cx="528320" cy="503874"/>
                  <a:chOff x="5557520" y="5089206"/>
                  <a:chExt cx="528320" cy="503874"/>
                </a:xfrm>
                <a:solidFill>
                  <a:srgbClr val="203864">
                    <a:alpha val="69804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85" name="직사각형 184"/>
                  <p:cNvSpPr/>
                  <p:nvPr/>
                </p:nvSpPr>
                <p:spPr>
                  <a:xfrm>
                    <a:off x="5803265" y="5089206"/>
                    <a:ext cx="45719" cy="50387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6" name="직사각형 185"/>
                  <p:cNvSpPr/>
                  <p:nvPr/>
                </p:nvSpPr>
                <p:spPr>
                  <a:xfrm>
                    <a:off x="5557520" y="5203506"/>
                    <a:ext cx="528320" cy="4571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sp>
          <p:nvSpPr>
            <p:cNvPr id="177" name="모서리가 둥근 직사각형 176"/>
            <p:cNvSpPr/>
            <p:nvPr/>
          </p:nvSpPr>
          <p:spPr>
            <a:xfrm>
              <a:off x="4509819" y="4250991"/>
              <a:ext cx="3170641" cy="334953"/>
            </a:xfrm>
            <a:prstGeom prst="roundRect">
              <a:avLst>
                <a:gd name="adj" fmla="val 2619"/>
              </a:avLst>
            </a:prstGeom>
            <a:solidFill>
              <a:srgbClr val="6C4E48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현 177"/>
            <p:cNvSpPr/>
            <p:nvPr/>
          </p:nvSpPr>
          <p:spPr>
            <a:xfrm rot="8042421">
              <a:off x="5375232" y="6022235"/>
              <a:ext cx="1476972" cy="1673458"/>
            </a:xfrm>
            <a:prstGeom prst="chord">
              <a:avLst>
                <a:gd name="adj1" fmla="val 2700000"/>
                <a:gd name="adj2" fmla="val 13700935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막힌 원호 178"/>
            <p:cNvSpPr/>
            <p:nvPr/>
          </p:nvSpPr>
          <p:spPr>
            <a:xfrm rot="163869">
              <a:off x="5192548" y="5959689"/>
              <a:ext cx="1841710" cy="1900131"/>
            </a:xfrm>
            <a:prstGeom prst="blockArc">
              <a:avLst>
                <a:gd name="adj1" fmla="val 10800000"/>
                <a:gd name="adj2" fmla="val 21355986"/>
                <a:gd name="adj3" fmla="val 927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80" name="TextBox 279"/>
          <p:cNvSpPr txBox="1"/>
          <p:nvPr userDrawn="1"/>
        </p:nvSpPr>
        <p:spPr>
          <a:xfrm>
            <a:off x="10558219" y="-58252"/>
            <a:ext cx="1633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또박또박" panose="02000503000000000000" pitchFamily="2" charset="-127"/>
                <a:ea typeface="나눔손글씨 또박또박" panose="02000503000000000000" pitchFamily="2" charset="-127"/>
              </a:rPr>
              <a:t>KING </a:t>
            </a:r>
            <a:r>
              <a:rPr lang="ko-KR" altLang="en-US" sz="2400" b="1" spc="3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또박또박" panose="02000503000000000000" pitchFamily="2" charset="-127"/>
                <a:ea typeface="나눔손글씨 또박또박" panose="02000503000000000000" pitchFamily="2" charset="-127"/>
              </a:rPr>
              <a:t>시작발표</a:t>
            </a:r>
            <a:endParaRPr lang="en-US" altLang="ko-KR" sz="2400" b="1" spc="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또박또박" panose="02000503000000000000" pitchFamily="2" charset="-127"/>
              <a:ea typeface="나눔손글씨 또박또박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9240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E4B8-18D3-4128-87ED-93707C872ECF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AB83-6CDC-41AF-A681-59CBC5692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348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E4B8-18D3-4128-87ED-93707C872ECF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AB83-6CDC-41AF-A681-59CBC5692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089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blipFill dpi="0" rotWithShape="1">
          <a:blip r:embed="rId2">
            <a:alphaModFix amt="59000"/>
            <a:lum/>
          </a:blip>
          <a:srcRect/>
          <a:tile tx="0" ty="0" sx="91000" sy="94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모서리가 둥근 직사각형 127"/>
          <p:cNvSpPr/>
          <p:nvPr userDrawn="1"/>
        </p:nvSpPr>
        <p:spPr>
          <a:xfrm>
            <a:off x="1659365" y="1324846"/>
            <a:ext cx="9137461" cy="4650504"/>
          </a:xfrm>
          <a:prstGeom prst="roundRect">
            <a:avLst>
              <a:gd name="adj" fmla="val 3873"/>
            </a:avLst>
          </a:prstGeom>
          <a:solidFill>
            <a:srgbClr val="A94D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모서리가 둥근 직사각형 138"/>
          <p:cNvSpPr/>
          <p:nvPr userDrawn="1"/>
        </p:nvSpPr>
        <p:spPr>
          <a:xfrm>
            <a:off x="1826093" y="1439372"/>
            <a:ext cx="8820730" cy="4340833"/>
          </a:xfrm>
          <a:prstGeom prst="roundRect">
            <a:avLst>
              <a:gd name="adj" fmla="val 291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모서리가 둥근 직사각형 137"/>
          <p:cNvSpPr/>
          <p:nvPr userDrawn="1"/>
        </p:nvSpPr>
        <p:spPr>
          <a:xfrm>
            <a:off x="1933773" y="1444625"/>
            <a:ext cx="8616460" cy="4340833"/>
          </a:xfrm>
          <a:prstGeom prst="roundRect">
            <a:avLst>
              <a:gd name="adj" fmla="val 29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 userDrawn="1"/>
        </p:nvSpPr>
        <p:spPr>
          <a:xfrm>
            <a:off x="2031249" y="1449004"/>
            <a:ext cx="8426369" cy="43590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6" name="그룹 145"/>
          <p:cNvGrpSpPr/>
          <p:nvPr userDrawn="1"/>
        </p:nvGrpSpPr>
        <p:grpSpPr>
          <a:xfrm rot="5400000">
            <a:off x="3728636" y="-1343515"/>
            <a:ext cx="458276" cy="4917684"/>
            <a:chOff x="10620366" y="2158150"/>
            <a:chExt cx="352434" cy="3781911"/>
          </a:xfrm>
        </p:grpSpPr>
        <p:sp>
          <p:nvSpPr>
            <p:cNvPr id="147" name="모서리가 둥근 직사각형 146"/>
            <p:cNvSpPr/>
            <p:nvPr userDrawn="1"/>
          </p:nvSpPr>
          <p:spPr>
            <a:xfrm>
              <a:off x="10620366" y="2750703"/>
              <a:ext cx="352434" cy="3189358"/>
            </a:xfrm>
            <a:prstGeom prst="roundRect">
              <a:avLst/>
            </a:prstGeom>
            <a:solidFill>
              <a:srgbClr val="DB3E13"/>
            </a:solidFill>
            <a:ln>
              <a:noFill/>
            </a:ln>
            <a:effectLst>
              <a:innerShdw blurRad="114300">
                <a:schemeClr val="bg2">
                  <a:lumMod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8" name="이등변 삼각형 147"/>
            <p:cNvSpPr/>
            <p:nvPr userDrawn="1"/>
          </p:nvSpPr>
          <p:spPr>
            <a:xfrm>
              <a:off x="10620366" y="2178377"/>
              <a:ext cx="337348" cy="622566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innerShdw blurRad="114300">
                <a:schemeClr val="accent4">
                  <a:lumMod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9" name="이등변 삼각형 148"/>
            <p:cNvSpPr/>
            <p:nvPr userDrawn="1"/>
          </p:nvSpPr>
          <p:spPr>
            <a:xfrm>
              <a:off x="10717277" y="2158150"/>
              <a:ext cx="147471" cy="298686"/>
            </a:xfrm>
            <a:prstGeom prst="triangle">
              <a:avLst>
                <a:gd name="adj" fmla="val 4977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innerShdw blurRad="114300">
                <a:schemeClr val="tx1">
                  <a:lumMod val="95000"/>
                  <a:lumOff val="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80211" y="1624308"/>
            <a:ext cx="7893935" cy="4012305"/>
          </a:xfrm>
          <a:noFill/>
        </p:spPr>
        <p:txBody>
          <a:bodyPr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5803900"/>
            <a:ext cx="2743200" cy="365125"/>
          </a:xfrm>
        </p:spPr>
        <p:txBody>
          <a:bodyPr/>
          <a:lstStyle/>
          <a:p>
            <a:fld id="{4440E4B8-18D3-4128-87ED-93707C872ECF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5975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5975350"/>
            <a:ext cx="2743200" cy="365125"/>
          </a:xfrm>
        </p:spPr>
        <p:txBody>
          <a:bodyPr/>
          <a:lstStyle/>
          <a:p>
            <a:fld id="{4865AB83-6CDC-41AF-A681-59CBC569208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7" name="모서리가 둥근 직사각형 136"/>
          <p:cNvSpPr/>
          <p:nvPr userDrawn="1"/>
        </p:nvSpPr>
        <p:spPr>
          <a:xfrm rot="16200000">
            <a:off x="1640402" y="1069129"/>
            <a:ext cx="579451" cy="14575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schemeClr val="bg2">
                <a:lumMod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3005" y="880935"/>
            <a:ext cx="9350795" cy="439203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916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E4B8-18D3-4128-87ED-93707C872ECF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AB83-6CDC-41AF-A681-59CBC5692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033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bg>
      <p:bgPr>
        <a:blipFill dpi="0" rotWithShape="1">
          <a:blip r:embed="rId2">
            <a:alphaModFix amt="59000"/>
            <a:lum/>
          </a:blip>
          <a:srcRect/>
          <a:tile tx="0" ty="0" sx="91000" sy="94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모서리가 둥근 직사각형 127"/>
          <p:cNvSpPr/>
          <p:nvPr userDrawn="1"/>
        </p:nvSpPr>
        <p:spPr>
          <a:xfrm>
            <a:off x="1659365" y="1324846"/>
            <a:ext cx="9137461" cy="4650504"/>
          </a:xfrm>
          <a:prstGeom prst="roundRect">
            <a:avLst>
              <a:gd name="adj" fmla="val 3873"/>
            </a:avLst>
          </a:prstGeom>
          <a:solidFill>
            <a:srgbClr val="A94D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모서리가 둥근 직사각형 128"/>
          <p:cNvSpPr/>
          <p:nvPr userDrawn="1"/>
        </p:nvSpPr>
        <p:spPr>
          <a:xfrm>
            <a:off x="1826093" y="1439372"/>
            <a:ext cx="8820730" cy="4340833"/>
          </a:xfrm>
          <a:prstGeom prst="roundRect">
            <a:avLst>
              <a:gd name="adj" fmla="val 291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모서리가 둥근 직사각형 129"/>
          <p:cNvSpPr/>
          <p:nvPr userDrawn="1"/>
        </p:nvSpPr>
        <p:spPr>
          <a:xfrm>
            <a:off x="1933773" y="1444625"/>
            <a:ext cx="8616460" cy="4340833"/>
          </a:xfrm>
          <a:prstGeom prst="roundRect">
            <a:avLst>
              <a:gd name="adj" fmla="val 29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3" name="그룹 132"/>
          <p:cNvGrpSpPr/>
          <p:nvPr userDrawn="1"/>
        </p:nvGrpSpPr>
        <p:grpSpPr>
          <a:xfrm rot="5400000">
            <a:off x="3728636" y="-1343515"/>
            <a:ext cx="458276" cy="4917684"/>
            <a:chOff x="10620366" y="2158150"/>
            <a:chExt cx="352434" cy="3781911"/>
          </a:xfrm>
        </p:grpSpPr>
        <p:sp>
          <p:nvSpPr>
            <p:cNvPr id="135" name="모서리가 둥근 직사각형 134"/>
            <p:cNvSpPr/>
            <p:nvPr userDrawn="1"/>
          </p:nvSpPr>
          <p:spPr>
            <a:xfrm>
              <a:off x="10620366" y="2750703"/>
              <a:ext cx="352434" cy="3189358"/>
            </a:xfrm>
            <a:prstGeom prst="roundRect">
              <a:avLst/>
            </a:prstGeom>
            <a:solidFill>
              <a:srgbClr val="DB3E13"/>
            </a:solidFill>
            <a:ln>
              <a:noFill/>
            </a:ln>
            <a:effectLst>
              <a:innerShdw blurRad="114300">
                <a:schemeClr val="bg2">
                  <a:lumMod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134" name="이등변 삼각형 133"/>
            <p:cNvSpPr/>
            <p:nvPr userDrawn="1"/>
          </p:nvSpPr>
          <p:spPr>
            <a:xfrm>
              <a:off x="10620366" y="2178377"/>
              <a:ext cx="337348" cy="622566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innerShdw blurRad="114300">
                <a:schemeClr val="accent4">
                  <a:lumMod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136" name="이등변 삼각형 135"/>
            <p:cNvSpPr/>
            <p:nvPr userDrawn="1"/>
          </p:nvSpPr>
          <p:spPr>
            <a:xfrm>
              <a:off x="10717277" y="2158150"/>
              <a:ext cx="147471" cy="298686"/>
            </a:xfrm>
            <a:prstGeom prst="triangle">
              <a:avLst>
                <a:gd name="adj" fmla="val 4977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innerShdw blurRad="114300">
                <a:schemeClr val="tx1">
                  <a:lumMod val="95000"/>
                  <a:lumOff val="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3005" y="880935"/>
            <a:ext cx="6607595" cy="442790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7" name="모서리가 둥근 직사각형 136"/>
          <p:cNvSpPr/>
          <p:nvPr userDrawn="1"/>
        </p:nvSpPr>
        <p:spPr>
          <a:xfrm rot="16200000">
            <a:off x="1640402" y="1069129"/>
            <a:ext cx="579451" cy="14575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schemeClr val="bg2">
                <a:lumMod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5975350"/>
            <a:ext cx="2743200" cy="365125"/>
          </a:xfrm>
        </p:spPr>
        <p:txBody>
          <a:bodyPr/>
          <a:lstStyle/>
          <a:p>
            <a:fld id="{4440E4B8-18D3-4128-87ED-93707C872ECF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5975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5975350"/>
            <a:ext cx="2743200" cy="365125"/>
          </a:xfrm>
        </p:spPr>
        <p:txBody>
          <a:bodyPr/>
          <a:lstStyle/>
          <a:p>
            <a:fld id="{4865AB83-6CDC-41AF-A681-59CBC569208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1" name="직사각형 130"/>
          <p:cNvSpPr/>
          <p:nvPr userDrawn="1"/>
        </p:nvSpPr>
        <p:spPr>
          <a:xfrm>
            <a:off x="2031249" y="1449004"/>
            <a:ext cx="8426369" cy="43590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280211" y="1624308"/>
            <a:ext cx="7893936" cy="4030618"/>
          </a:xfrm>
        </p:spPr>
        <p:txBody>
          <a:bodyPr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0833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E4B8-18D3-4128-87ED-93707C872ECF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AB83-6CDC-41AF-A681-59CBC5692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693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도넛 126"/>
          <p:cNvSpPr/>
          <p:nvPr userDrawn="1"/>
        </p:nvSpPr>
        <p:spPr>
          <a:xfrm rot="13964440">
            <a:off x="5244634" y="2836277"/>
            <a:ext cx="1926736" cy="1926736"/>
          </a:xfrm>
          <a:prstGeom prst="donut">
            <a:avLst>
              <a:gd name="adj" fmla="val 7422"/>
            </a:avLst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8" name="도넛 127"/>
          <p:cNvSpPr/>
          <p:nvPr userDrawn="1"/>
        </p:nvSpPr>
        <p:spPr>
          <a:xfrm rot="13964440">
            <a:off x="5137719" y="2693220"/>
            <a:ext cx="2130795" cy="2130795"/>
          </a:xfrm>
          <a:prstGeom prst="donut">
            <a:avLst>
              <a:gd name="adj" fmla="val 6268"/>
            </a:avLst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9" name="도넛 128"/>
          <p:cNvSpPr/>
          <p:nvPr userDrawn="1"/>
        </p:nvSpPr>
        <p:spPr>
          <a:xfrm rot="13964440">
            <a:off x="4963929" y="2571831"/>
            <a:ext cx="2358244" cy="2358244"/>
          </a:xfrm>
          <a:prstGeom prst="donut">
            <a:avLst>
              <a:gd name="adj" fmla="val 6692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6" name="타원 125"/>
          <p:cNvSpPr/>
          <p:nvPr userDrawn="1"/>
        </p:nvSpPr>
        <p:spPr>
          <a:xfrm>
            <a:off x="2226710" y="990053"/>
            <a:ext cx="3712343" cy="3712343"/>
          </a:xfrm>
          <a:prstGeom prst="ellipse">
            <a:avLst/>
          </a:prstGeom>
          <a:solidFill>
            <a:srgbClr val="F46842"/>
          </a:solidFill>
          <a:ln>
            <a:noFill/>
          </a:ln>
          <a:effectLst>
            <a:glow rad="635000">
              <a:srgbClr val="F46842">
                <a:alpha val="70000"/>
              </a:srgbClr>
            </a:glow>
            <a:innerShdw blurRad="393700">
              <a:srgbClr val="FFC00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92969" y="1744607"/>
            <a:ext cx="3223012" cy="1325563"/>
          </a:xfrm>
        </p:spPr>
        <p:txBody>
          <a:bodyPr>
            <a:noAutofit/>
          </a:bodyPr>
          <a:lstStyle>
            <a:lvl1pPr>
              <a:defRPr sz="6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E4B8-18D3-4128-87ED-93707C872ECF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AB83-6CDC-41AF-A681-59CBC5692080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/>
          <p:cNvGrpSpPr/>
          <p:nvPr userDrawn="1"/>
        </p:nvGrpSpPr>
        <p:grpSpPr>
          <a:xfrm>
            <a:off x="0" y="1027906"/>
            <a:ext cx="15876787" cy="9334366"/>
            <a:chOff x="-361315" y="2966000"/>
            <a:chExt cx="10342232" cy="509757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-361315" y="4429515"/>
              <a:ext cx="2625531" cy="2476613"/>
            </a:xfrm>
            <a:prstGeom prst="roundRect">
              <a:avLst>
                <a:gd name="adj" fmla="val 2619"/>
              </a:avLst>
            </a:prstGeom>
            <a:solidFill>
              <a:srgbClr val="6C4E48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190742" y="4188398"/>
              <a:ext cx="7790175" cy="2710737"/>
            </a:xfrm>
            <a:prstGeom prst="roundRect">
              <a:avLst>
                <a:gd name="adj" fmla="val 2619"/>
              </a:avLst>
            </a:prstGeom>
            <a:solidFill>
              <a:srgbClr val="84655B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4609409" y="4252247"/>
              <a:ext cx="3030106" cy="2653479"/>
            </a:xfrm>
            <a:prstGeom prst="roundRect">
              <a:avLst>
                <a:gd name="adj" fmla="val 2619"/>
              </a:avLst>
            </a:prstGeom>
            <a:solidFill>
              <a:srgbClr val="6C4E48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>
              <a:off x="4795976" y="2966000"/>
              <a:ext cx="2638757" cy="951777"/>
            </a:xfrm>
            <a:prstGeom prst="triangle">
              <a:avLst/>
            </a:prstGeom>
            <a:solidFill>
              <a:srgbClr val="6C4E48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424916" y="4689046"/>
              <a:ext cx="553033" cy="582302"/>
            </a:xfrm>
            <a:prstGeom prst="rect">
              <a:avLst/>
            </a:prstGeom>
            <a:solidFill>
              <a:srgbClr val="5CC8EE">
                <a:alpha val="40000"/>
              </a:srgbClr>
            </a:solidFill>
            <a:ln w="28575">
              <a:solidFill>
                <a:srgbClr val="203864">
                  <a:alpha val="69804"/>
                </a:srgb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120157" y="4689046"/>
              <a:ext cx="553033" cy="582302"/>
            </a:xfrm>
            <a:prstGeom prst="rect">
              <a:avLst/>
            </a:prstGeom>
            <a:solidFill>
              <a:srgbClr val="5CC8EE">
                <a:alpha val="40000"/>
              </a:srgbClr>
            </a:solidFill>
            <a:ln w="28575">
              <a:solidFill>
                <a:srgbClr val="203864">
                  <a:alpha val="69804"/>
                </a:srgb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884624" y="4689046"/>
              <a:ext cx="553033" cy="582302"/>
            </a:xfrm>
            <a:prstGeom prst="rect">
              <a:avLst/>
            </a:prstGeom>
            <a:solidFill>
              <a:srgbClr val="5CC8EE">
                <a:alpha val="40000"/>
              </a:srgbClr>
            </a:solidFill>
            <a:ln w="28575">
              <a:solidFill>
                <a:srgbClr val="203864">
                  <a:alpha val="69804"/>
                </a:srgbClr>
              </a:solidFill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809354" y="4689046"/>
              <a:ext cx="553033" cy="582302"/>
            </a:xfrm>
            <a:prstGeom prst="rect">
              <a:avLst/>
            </a:prstGeom>
            <a:solidFill>
              <a:srgbClr val="A0B0B6">
                <a:alpha val="69804"/>
              </a:srgbClr>
            </a:solidFill>
            <a:ln w="28575">
              <a:solidFill>
                <a:srgbClr val="203864">
                  <a:alpha val="69804"/>
                </a:srgbClr>
              </a:solidFill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501961" y="4689046"/>
              <a:ext cx="553033" cy="582302"/>
            </a:xfrm>
            <a:prstGeom prst="rect">
              <a:avLst/>
            </a:prstGeom>
            <a:solidFill>
              <a:srgbClr val="5CC8EE">
                <a:alpha val="40000"/>
              </a:srgbClr>
            </a:solidFill>
            <a:ln w="28575">
              <a:solidFill>
                <a:srgbClr val="203864">
                  <a:alpha val="69804"/>
                </a:srgbClr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197202" y="4689046"/>
              <a:ext cx="553033" cy="582302"/>
            </a:xfrm>
            <a:prstGeom prst="rect">
              <a:avLst/>
            </a:prstGeom>
            <a:solidFill>
              <a:srgbClr val="5CC8EE">
                <a:alpha val="40000"/>
              </a:srgbClr>
            </a:solidFill>
            <a:ln w="28575">
              <a:solidFill>
                <a:srgbClr val="203864">
                  <a:alpha val="69804"/>
                </a:srgbClr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895077" y="4689046"/>
              <a:ext cx="553033" cy="582302"/>
            </a:xfrm>
            <a:prstGeom prst="rect">
              <a:avLst/>
            </a:prstGeom>
            <a:solidFill>
              <a:srgbClr val="A0B0B6">
                <a:alpha val="69804"/>
              </a:srgbClr>
            </a:solidFill>
            <a:ln w="28575">
              <a:solidFill>
                <a:srgbClr val="203864">
                  <a:alpha val="69804"/>
                </a:srgbClr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817924" y="4689046"/>
              <a:ext cx="553033" cy="582302"/>
            </a:xfrm>
            <a:prstGeom prst="rect">
              <a:avLst/>
            </a:prstGeom>
            <a:solidFill>
              <a:srgbClr val="5CC8EE">
                <a:alpha val="40000"/>
              </a:srgbClr>
            </a:solidFill>
            <a:ln w="28575">
              <a:solidFill>
                <a:srgbClr val="203864">
                  <a:alpha val="69804"/>
                </a:srgbClr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8547778" y="4689046"/>
              <a:ext cx="553033" cy="582302"/>
            </a:xfrm>
            <a:prstGeom prst="rect">
              <a:avLst/>
            </a:prstGeom>
            <a:solidFill>
              <a:srgbClr val="5CC8EE">
                <a:alpha val="40000"/>
              </a:srgbClr>
            </a:solidFill>
            <a:ln w="28575">
              <a:solidFill>
                <a:srgbClr val="203864">
                  <a:alpha val="69804"/>
                </a:srgbClr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9243019" y="4689046"/>
              <a:ext cx="553033" cy="582302"/>
            </a:xfrm>
            <a:prstGeom prst="rect">
              <a:avLst/>
            </a:prstGeom>
            <a:solidFill>
              <a:srgbClr val="5CC8EE">
                <a:alpha val="40000"/>
              </a:srgbClr>
            </a:solidFill>
            <a:ln w="28575">
              <a:solidFill>
                <a:srgbClr val="203864">
                  <a:alpha val="69804"/>
                </a:srgbClr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424916" y="5690368"/>
              <a:ext cx="553033" cy="582302"/>
            </a:xfrm>
            <a:prstGeom prst="rect">
              <a:avLst/>
            </a:prstGeom>
            <a:solidFill>
              <a:srgbClr val="5CC8EE">
                <a:alpha val="40000"/>
              </a:srgbClr>
            </a:solidFill>
            <a:ln w="28575">
              <a:solidFill>
                <a:srgbClr val="203864">
                  <a:alpha val="69804"/>
                </a:srgbClr>
              </a:solidFill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120157" y="5690368"/>
              <a:ext cx="553033" cy="582302"/>
            </a:xfrm>
            <a:prstGeom prst="rect">
              <a:avLst/>
            </a:prstGeom>
            <a:solidFill>
              <a:srgbClr val="5CC8EE">
                <a:alpha val="40000"/>
              </a:srgbClr>
            </a:solidFill>
            <a:ln w="28575">
              <a:solidFill>
                <a:srgbClr val="203864">
                  <a:alpha val="69804"/>
                </a:srgbClr>
              </a:solidFill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884624" y="5690368"/>
              <a:ext cx="553033" cy="582302"/>
            </a:xfrm>
            <a:prstGeom prst="rect">
              <a:avLst/>
            </a:prstGeom>
            <a:solidFill>
              <a:srgbClr val="5CC8EE">
                <a:alpha val="40000"/>
              </a:srgbClr>
            </a:solidFill>
            <a:ln w="28575">
              <a:solidFill>
                <a:srgbClr val="203864">
                  <a:alpha val="69804"/>
                </a:srgbClr>
              </a:solidFill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809354" y="5690368"/>
              <a:ext cx="553033" cy="582302"/>
            </a:xfrm>
            <a:prstGeom prst="rect">
              <a:avLst/>
            </a:prstGeom>
            <a:solidFill>
              <a:srgbClr val="A0B0B6">
                <a:alpha val="69804"/>
              </a:srgbClr>
            </a:solidFill>
            <a:ln w="28575">
              <a:solidFill>
                <a:srgbClr val="203864">
                  <a:alpha val="69804"/>
                </a:srgbClr>
              </a:solidFill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501961" y="5690368"/>
              <a:ext cx="553033" cy="582302"/>
            </a:xfrm>
            <a:prstGeom prst="rect">
              <a:avLst/>
            </a:prstGeom>
            <a:solidFill>
              <a:srgbClr val="5CC8EE">
                <a:alpha val="40000"/>
              </a:srgbClr>
            </a:solidFill>
            <a:ln w="28575">
              <a:solidFill>
                <a:srgbClr val="203864">
                  <a:alpha val="69804"/>
                </a:srgb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197202" y="5690368"/>
              <a:ext cx="553033" cy="582302"/>
            </a:xfrm>
            <a:prstGeom prst="rect">
              <a:avLst/>
            </a:prstGeom>
            <a:solidFill>
              <a:srgbClr val="5CC8EE">
                <a:alpha val="40000"/>
              </a:srgbClr>
            </a:solidFill>
            <a:ln w="28575">
              <a:solidFill>
                <a:srgbClr val="203864">
                  <a:alpha val="69804"/>
                </a:srgb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895077" y="5690368"/>
              <a:ext cx="553033" cy="582302"/>
            </a:xfrm>
            <a:prstGeom prst="rect">
              <a:avLst/>
            </a:prstGeom>
            <a:solidFill>
              <a:srgbClr val="A0B0B6">
                <a:alpha val="69804"/>
              </a:srgbClr>
            </a:solidFill>
            <a:ln w="28575">
              <a:solidFill>
                <a:srgbClr val="203864">
                  <a:alpha val="69804"/>
                </a:srgbClr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7817924" y="5690368"/>
              <a:ext cx="553033" cy="582302"/>
            </a:xfrm>
            <a:prstGeom prst="rect">
              <a:avLst/>
            </a:prstGeom>
            <a:solidFill>
              <a:srgbClr val="5CC8EE">
                <a:alpha val="40000"/>
              </a:srgbClr>
            </a:solidFill>
            <a:ln w="28575">
              <a:solidFill>
                <a:srgbClr val="203864">
                  <a:alpha val="69804"/>
                </a:srgbClr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8547778" y="5690368"/>
              <a:ext cx="553033" cy="582302"/>
            </a:xfrm>
            <a:prstGeom prst="rect">
              <a:avLst/>
            </a:prstGeom>
            <a:solidFill>
              <a:srgbClr val="5CC8EE">
                <a:alpha val="40000"/>
              </a:srgbClr>
            </a:solidFill>
            <a:ln w="28575">
              <a:solidFill>
                <a:srgbClr val="203864">
                  <a:alpha val="69804"/>
                </a:srgb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243019" y="5690368"/>
              <a:ext cx="553033" cy="582302"/>
            </a:xfrm>
            <a:prstGeom prst="rect">
              <a:avLst/>
            </a:prstGeom>
            <a:solidFill>
              <a:srgbClr val="5CC8EE">
                <a:alpha val="40000"/>
              </a:srgbClr>
            </a:solidFill>
            <a:ln w="28575">
              <a:solidFill>
                <a:srgbClr val="203864">
                  <a:alpha val="69804"/>
                </a:srgb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6905282" y="4689046"/>
              <a:ext cx="547766" cy="582302"/>
              <a:chOff x="5557520" y="5089206"/>
              <a:chExt cx="528320" cy="503874"/>
            </a:xfrm>
            <a:solidFill>
              <a:srgbClr val="203864">
                <a:alpha val="69804"/>
              </a:srgb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24" name="직사각형 123"/>
              <p:cNvSpPr/>
              <p:nvPr/>
            </p:nvSpPr>
            <p:spPr>
              <a:xfrm>
                <a:off x="5803265" y="5089206"/>
                <a:ext cx="45719" cy="5038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>
                <a:off x="5557520" y="5203506"/>
                <a:ext cx="528320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7812986" y="4689046"/>
              <a:ext cx="547766" cy="582302"/>
              <a:chOff x="5557520" y="5089206"/>
              <a:chExt cx="528320" cy="503874"/>
            </a:xfrm>
            <a:solidFill>
              <a:srgbClr val="203864">
                <a:alpha val="69804"/>
              </a:srgb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22" name="직사각형 121"/>
              <p:cNvSpPr/>
              <p:nvPr/>
            </p:nvSpPr>
            <p:spPr>
              <a:xfrm>
                <a:off x="5803265" y="5089206"/>
                <a:ext cx="45719" cy="5038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/>
              <p:cNvSpPr/>
              <p:nvPr/>
            </p:nvSpPr>
            <p:spPr>
              <a:xfrm>
                <a:off x="5557520" y="5203506"/>
                <a:ext cx="528320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8555350" y="4699138"/>
              <a:ext cx="547766" cy="582302"/>
              <a:chOff x="5557520" y="5089206"/>
              <a:chExt cx="528320" cy="503874"/>
            </a:xfrm>
            <a:solidFill>
              <a:srgbClr val="203864">
                <a:alpha val="69804"/>
              </a:srgb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20" name="직사각형 119"/>
              <p:cNvSpPr/>
              <p:nvPr/>
            </p:nvSpPr>
            <p:spPr>
              <a:xfrm>
                <a:off x="5803265" y="5089206"/>
                <a:ext cx="45719" cy="5038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>
                <a:off x="5557520" y="5203506"/>
                <a:ext cx="528320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9245653" y="4689046"/>
              <a:ext cx="547766" cy="582302"/>
              <a:chOff x="5557520" y="5089206"/>
              <a:chExt cx="528320" cy="503874"/>
            </a:xfrm>
            <a:solidFill>
              <a:srgbClr val="203864">
                <a:alpha val="69804"/>
              </a:srgb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18" name="직사각형 117"/>
              <p:cNvSpPr/>
              <p:nvPr/>
            </p:nvSpPr>
            <p:spPr>
              <a:xfrm>
                <a:off x="5803265" y="5089206"/>
                <a:ext cx="45719" cy="5038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직사각형 118"/>
              <p:cNvSpPr/>
              <p:nvPr/>
            </p:nvSpPr>
            <p:spPr>
              <a:xfrm>
                <a:off x="5557520" y="5203506"/>
                <a:ext cx="528320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6905282" y="5690368"/>
              <a:ext cx="547766" cy="582302"/>
              <a:chOff x="5557520" y="5089206"/>
              <a:chExt cx="528320" cy="503874"/>
            </a:xfrm>
            <a:solidFill>
              <a:srgbClr val="203864">
                <a:alpha val="69804"/>
              </a:srgb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16" name="직사각형 115"/>
              <p:cNvSpPr/>
              <p:nvPr/>
            </p:nvSpPr>
            <p:spPr>
              <a:xfrm>
                <a:off x="5803265" y="5089206"/>
                <a:ext cx="45719" cy="5038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>
                <a:off x="5557520" y="5203506"/>
                <a:ext cx="528320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7810351" y="5690368"/>
              <a:ext cx="547766" cy="582302"/>
              <a:chOff x="5557520" y="5089206"/>
              <a:chExt cx="528320" cy="503874"/>
            </a:xfrm>
            <a:solidFill>
              <a:srgbClr val="203864">
                <a:alpha val="69804"/>
              </a:srgb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14" name="직사각형 113"/>
              <p:cNvSpPr/>
              <p:nvPr/>
            </p:nvSpPr>
            <p:spPr>
              <a:xfrm>
                <a:off x="5803265" y="5089206"/>
                <a:ext cx="45719" cy="5038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>
                <a:off x="5557520" y="5203506"/>
                <a:ext cx="528320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8545141" y="5700459"/>
              <a:ext cx="547766" cy="582302"/>
              <a:chOff x="5557520" y="5089206"/>
              <a:chExt cx="528320" cy="503874"/>
            </a:xfrm>
            <a:solidFill>
              <a:srgbClr val="203864">
                <a:alpha val="69804"/>
              </a:srgb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12" name="직사각형 111"/>
              <p:cNvSpPr/>
              <p:nvPr/>
            </p:nvSpPr>
            <p:spPr>
              <a:xfrm>
                <a:off x="5803265" y="5089206"/>
                <a:ext cx="45719" cy="5038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5557520" y="5203506"/>
                <a:ext cx="528320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9245651" y="5700459"/>
              <a:ext cx="547766" cy="582302"/>
              <a:chOff x="5557520" y="5089206"/>
              <a:chExt cx="528320" cy="503874"/>
            </a:xfrm>
            <a:solidFill>
              <a:srgbClr val="203864">
                <a:alpha val="69804"/>
              </a:srgb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10" name="직사각형 109"/>
              <p:cNvSpPr/>
              <p:nvPr/>
            </p:nvSpPr>
            <p:spPr>
              <a:xfrm>
                <a:off x="5803265" y="5089206"/>
                <a:ext cx="45719" cy="5038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>
                <a:off x="5557520" y="5203506"/>
                <a:ext cx="528320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6200001" y="4699138"/>
              <a:ext cx="547766" cy="582302"/>
              <a:chOff x="5557520" y="5089206"/>
              <a:chExt cx="528320" cy="503874"/>
            </a:xfrm>
            <a:solidFill>
              <a:srgbClr val="203864">
                <a:alpha val="69804"/>
              </a:srgbClr>
            </a:solidFill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grpSpPr>
          <p:sp>
            <p:nvSpPr>
              <p:cNvPr id="108" name="직사각형 107"/>
              <p:cNvSpPr/>
              <p:nvPr/>
            </p:nvSpPr>
            <p:spPr>
              <a:xfrm>
                <a:off x="5803265" y="5089206"/>
                <a:ext cx="45719" cy="5038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직사각형 108"/>
              <p:cNvSpPr/>
              <p:nvPr/>
            </p:nvSpPr>
            <p:spPr>
              <a:xfrm>
                <a:off x="5557520" y="5203506"/>
                <a:ext cx="528320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6201527" y="5680277"/>
              <a:ext cx="547766" cy="582302"/>
              <a:chOff x="5557520" y="5089206"/>
              <a:chExt cx="528320" cy="503874"/>
            </a:xfrm>
            <a:solidFill>
              <a:srgbClr val="203864">
                <a:alpha val="69804"/>
              </a:srgbClr>
            </a:solidFill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grpSpPr>
          <p:sp>
            <p:nvSpPr>
              <p:cNvPr id="106" name="직사각형 105"/>
              <p:cNvSpPr/>
              <p:nvPr/>
            </p:nvSpPr>
            <p:spPr>
              <a:xfrm>
                <a:off x="5803265" y="5089206"/>
                <a:ext cx="45719" cy="5038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5557520" y="5203506"/>
                <a:ext cx="528320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5500811" y="4689046"/>
              <a:ext cx="547766" cy="582302"/>
              <a:chOff x="5557520" y="5089206"/>
              <a:chExt cx="528320" cy="503874"/>
            </a:xfrm>
            <a:solidFill>
              <a:srgbClr val="203864">
                <a:alpha val="69804"/>
              </a:srgbClr>
            </a:solidFill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grpSpPr>
          <p:sp>
            <p:nvSpPr>
              <p:cNvPr id="104" name="직사각형 103"/>
              <p:cNvSpPr/>
              <p:nvPr/>
            </p:nvSpPr>
            <p:spPr>
              <a:xfrm>
                <a:off x="5803265" y="5089206"/>
                <a:ext cx="45719" cy="5038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5557520" y="5203506"/>
                <a:ext cx="528320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5504595" y="5690368"/>
              <a:ext cx="547766" cy="582302"/>
              <a:chOff x="5557520" y="5089206"/>
              <a:chExt cx="528320" cy="503874"/>
            </a:xfrm>
            <a:solidFill>
              <a:srgbClr val="203864">
                <a:alpha val="69804"/>
              </a:srgbClr>
            </a:solidFill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grpSpPr>
          <p:sp>
            <p:nvSpPr>
              <p:cNvPr id="102" name="직사각형 101"/>
              <p:cNvSpPr/>
              <p:nvPr/>
            </p:nvSpPr>
            <p:spPr>
              <a:xfrm>
                <a:off x="5803265" y="5089206"/>
                <a:ext cx="45719" cy="5038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5557520" y="5203506"/>
                <a:ext cx="528320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4816938" y="4699138"/>
              <a:ext cx="547766" cy="582302"/>
              <a:chOff x="5557520" y="5089206"/>
              <a:chExt cx="528320" cy="503874"/>
            </a:xfrm>
            <a:solidFill>
              <a:srgbClr val="203864">
                <a:alpha val="69804"/>
              </a:srgbClr>
            </a:solidFill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grpSpPr>
          <p:sp>
            <p:nvSpPr>
              <p:cNvPr id="100" name="직사각형 99"/>
              <p:cNvSpPr/>
              <p:nvPr/>
            </p:nvSpPr>
            <p:spPr>
              <a:xfrm>
                <a:off x="5803265" y="5089206"/>
                <a:ext cx="45719" cy="5038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5557520" y="5203506"/>
                <a:ext cx="528320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4827127" y="5680277"/>
              <a:ext cx="547766" cy="582302"/>
              <a:chOff x="5557520" y="5089206"/>
              <a:chExt cx="528320" cy="503874"/>
            </a:xfrm>
            <a:solidFill>
              <a:srgbClr val="203864">
                <a:alpha val="69804"/>
              </a:srgbClr>
            </a:solidFill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grpSpPr>
          <p:sp>
            <p:nvSpPr>
              <p:cNvPr id="98" name="직사각형 97"/>
              <p:cNvSpPr/>
              <p:nvPr/>
            </p:nvSpPr>
            <p:spPr>
              <a:xfrm>
                <a:off x="5803265" y="5089206"/>
                <a:ext cx="45719" cy="5038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5557520" y="5203506"/>
                <a:ext cx="528320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3890399" y="4699138"/>
              <a:ext cx="547766" cy="582302"/>
              <a:chOff x="5557520" y="5089206"/>
              <a:chExt cx="528320" cy="503874"/>
            </a:xfrm>
            <a:solidFill>
              <a:srgbClr val="203864">
                <a:alpha val="69804"/>
              </a:srgbClr>
            </a:solidFill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grpSpPr>
          <p:sp>
            <p:nvSpPr>
              <p:cNvPr id="96" name="직사각형 95"/>
              <p:cNvSpPr/>
              <p:nvPr/>
            </p:nvSpPr>
            <p:spPr>
              <a:xfrm>
                <a:off x="5803265" y="5089206"/>
                <a:ext cx="45719" cy="5038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5557520" y="5203506"/>
                <a:ext cx="528320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3889891" y="5690368"/>
              <a:ext cx="547766" cy="582302"/>
              <a:chOff x="5557520" y="5089206"/>
              <a:chExt cx="528320" cy="503874"/>
            </a:xfrm>
            <a:solidFill>
              <a:srgbClr val="203864">
                <a:alpha val="69804"/>
              </a:srgbClr>
            </a:solidFill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grpSpPr>
          <p:sp>
            <p:nvSpPr>
              <p:cNvPr id="94" name="직사각형 93"/>
              <p:cNvSpPr/>
              <p:nvPr/>
            </p:nvSpPr>
            <p:spPr>
              <a:xfrm>
                <a:off x="5803265" y="5089206"/>
                <a:ext cx="45719" cy="5038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5557520" y="5203506"/>
                <a:ext cx="528320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3119102" y="4699138"/>
              <a:ext cx="547766" cy="582302"/>
              <a:chOff x="5557520" y="5089206"/>
              <a:chExt cx="528320" cy="503874"/>
            </a:xfrm>
            <a:solidFill>
              <a:srgbClr val="203864">
                <a:alpha val="69804"/>
              </a:srgbClr>
            </a:solidFill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grpSpPr>
          <p:sp>
            <p:nvSpPr>
              <p:cNvPr id="92" name="직사각형 91"/>
              <p:cNvSpPr/>
              <p:nvPr/>
            </p:nvSpPr>
            <p:spPr>
              <a:xfrm>
                <a:off x="5803265" y="5089206"/>
                <a:ext cx="45719" cy="5038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5557520" y="5203506"/>
                <a:ext cx="528320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3107318" y="5679813"/>
              <a:ext cx="547766" cy="582302"/>
              <a:chOff x="5557520" y="5089206"/>
              <a:chExt cx="528320" cy="503874"/>
            </a:xfrm>
            <a:solidFill>
              <a:srgbClr val="203864">
                <a:alpha val="69804"/>
              </a:srgbClr>
            </a:solidFill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grpSpPr>
          <p:sp>
            <p:nvSpPr>
              <p:cNvPr id="90" name="직사각형 89"/>
              <p:cNvSpPr/>
              <p:nvPr/>
            </p:nvSpPr>
            <p:spPr>
              <a:xfrm>
                <a:off x="5803265" y="5089206"/>
                <a:ext cx="45719" cy="5038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5557520" y="5203506"/>
                <a:ext cx="528320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2437521" y="4699138"/>
              <a:ext cx="547766" cy="582302"/>
              <a:chOff x="5557520" y="5089206"/>
              <a:chExt cx="528320" cy="503874"/>
            </a:xfrm>
            <a:solidFill>
              <a:srgbClr val="203864">
                <a:alpha val="69804"/>
              </a:srgbClr>
            </a:solidFill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grpSpPr>
          <p:sp>
            <p:nvSpPr>
              <p:cNvPr id="88" name="직사각형 87"/>
              <p:cNvSpPr/>
              <p:nvPr/>
            </p:nvSpPr>
            <p:spPr>
              <a:xfrm>
                <a:off x="5803265" y="5089206"/>
                <a:ext cx="45719" cy="5038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5557520" y="5203506"/>
                <a:ext cx="528320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2419978" y="5679813"/>
              <a:ext cx="547766" cy="582302"/>
              <a:chOff x="5557520" y="5089206"/>
              <a:chExt cx="528320" cy="503874"/>
            </a:xfrm>
            <a:solidFill>
              <a:srgbClr val="203864">
                <a:alpha val="69804"/>
              </a:srgbClr>
            </a:solidFill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grpSpPr>
          <p:sp>
            <p:nvSpPr>
              <p:cNvPr id="86" name="직사각형 85"/>
              <p:cNvSpPr/>
              <p:nvPr/>
            </p:nvSpPr>
            <p:spPr>
              <a:xfrm>
                <a:off x="5803265" y="5089206"/>
                <a:ext cx="45719" cy="5038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5557520" y="5203506"/>
                <a:ext cx="528320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-76261" y="4867290"/>
              <a:ext cx="2066206" cy="615410"/>
              <a:chOff x="10078727" y="4949941"/>
              <a:chExt cx="1992856" cy="532523"/>
            </a:xfrm>
          </p:grpSpPr>
          <p:grpSp>
            <p:nvGrpSpPr>
              <p:cNvPr id="71" name="그룹 70"/>
              <p:cNvGrpSpPr/>
              <p:nvPr/>
            </p:nvGrpSpPr>
            <p:grpSpPr>
              <a:xfrm>
                <a:off x="11523760" y="4963407"/>
                <a:ext cx="547823" cy="519057"/>
                <a:chOff x="10020798" y="971098"/>
                <a:chExt cx="547823" cy="519057"/>
              </a:xfrm>
            </p:grpSpPr>
            <p:sp>
              <p:nvSpPr>
                <p:cNvPr id="82" name="직사각형 81"/>
                <p:cNvSpPr/>
                <p:nvPr/>
              </p:nvSpPr>
              <p:spPr>
                <a:xfrm>
                  <a:off x="10035221" y="971098"/>
                  <a:ext cx="533400" cy="503874"/>
                </a:xfrm>
                <a:prstGeom prst="rect">
                  <a:avLst/>
                </a:prstGeom>
                <a:solidFill>
                  <a:srgbClr val="53615A"/>
                </a:solidFill>
                <a:ln w="28575">
                  <a:solidFill>
                    <a:srgbClr val="203864">
                      <a:alpha val="69804"/>
                    </a:srgbClr>
                  </a:solidFill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83" name="그룹 82"/>
                <p:cNvGrpSpPr/>
                <p:nvPr/>
              </p:nvGrpSpPr>
              <p:grpSpPr>
                <a:xfrm>
                  <a:off x="10020798" y="986281"/>
                  <a:ext cx="528320" cy="503874"/>
                  <a:chOff x="5557520" y="5089206"/>
                  <a:chExt cx="528320" cy="503874"/>
                </a:xfrm>
                <a:solidFill>
                  <a:srgbClr val="203864">
                    <a:alpha val="69804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84" name="직사각형 83"/>
                  <p:cNvSpPr/>
                  <p:nvPr/>
                </p:nvSpPr>
                <p:spPr>
                  <a:xfrm>
                    <a:off x="5803265" y="5089206"/>
                    <a:ext cx="45719" cy="50387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5" name="직사각형 84"/>
                  <p:cNvSpPr/>
                  <p:nvPr/>
                </p:nvSpPr>
                <p:spPr>
                  <a:xfrm>
                    <a:off x="5557520" y="5203506"/>
                    <a:ext cx="528320" cy="4571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72" name="그룹 71"/>
              <p:cNvGrpSpPr/>
              <p:nvPr/>
            </p:nvGrpSpPr>
            <p:grpSpPr>
              <a:xfrm>
                <a:off x="10805160" y="4950224"/>
                <a:ext cx="547823" cy="519057"/>
                <a:chOff x="10020798" y="971098"/>
                <a:chExt cx="547823" cy="519057"/>
              </a:xfrm>
            </p:grpSpPr>
            <p:sp>
              <p:nvSpPr>
                <p:cNvPr id="78" name="직사각형 77"/>
                <p:cNvSpPr/>
                <p:nvPr/>
              </p:nvSpPr>
              <p:spPr>
                <a:xfrm>
                  <a:off x="10035221" y="971098"/>
                  <a:ext cx="533400" cy="503874"/>
                </a:xfrm>
                <a:prstGeom prst="rect">
                  <a:avLst/>
                </a:prstGeom>
                <a:solidFill>
                  <a:srgbClr val="53615A"/>
                </a:solidFill>
                <a:ln w="28575">
                  <a:solidFill>
                    <a:srgbClr val="203864">
                      <a:alpha val="69804"/>
                    </a:srgbClr>
                  </a:solidFill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79" name="그룹 78"/>
                <p:cNvGrpSpPr/>
                <p:nvPr/>
              </p:nvGrpSpPr>
              <p:grpSpPr>
                <a:xfrm>
                  <a:off x="10020798" y="986281"/>
                  <a:ext cx="528320" cy="503874"/>
                  <a:chOff x="5557520" y="5089206"/>
                  <a:chExt cx="528320" cy="503874"/>
                </a:xfrm>
                <a:solidFill>
                  <a:srgbClr val="203864">
                    <a:alpha val="69804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80" name="직사각형 79"/>
                  <p:cNvSpPr/>
                  <p:nvPr/>
                </p:nvSpPr>
                <p:spPr>
                  <a:xfrm>
                    <a:off x="5803265" y="5089206"/>
                    <a:ext cx="45719" cy="50387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1" name="직사각형 80"/>
                  <p:cNvSpPr/>
                  <p:nvPr/>
                </p:nvSpPr>
                <p:spPr>
                  <a:xfrm>
                    <a:off x="5557520" y="5203506"/>
                    <a:ext cx="528320" cy="4571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73" name="그룹 72"/>
              <p:cNvGrpSpPr/>
              <p:nvPr/>
            </p:nvGrpSpPr>
            <p:grpSpPr>
              <a:xfrm>
                <a:off x="10078727" y="4949941"/>
                <a:ext cx="547823" cy="519057"/>
                <a:chOff x="10020798" y="971098"/>
                <a:chExt cx="547823" cy="519057"/>
              </a:xfrm>
            </p:grpSpPr>
            <p:sp>
              <p:nvSpPr>
                <p:cNvPr id="74" name="직사각형 73"/>
                <p:cNvSpPr/>
                <p:nvPr/>
              </p:nvSpPr>
              <p:spPr>
                <a:xfrm>
                  <a:off x="10035221" y="971098"/>
                  <a:ext cx="533400" cy="503874"/>
                </a:xfrm>
                <a:prstGeom prst="rect">
                  <a:avLst/>
                </a:prstGeom>
                <a:solidFill>
                  <a:srgbClr val="53615A"/>
                </a:solidFill>
                <a:ln w="28575">
                  <a:solidFill>
                    <a:srgbClr val="203864">
                      <a:alpha val="69804"/>
                    </a:srgbClr>
                  </a:solidFill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75" name="그룹 74"/>
                <p:cNvGrpSpPr/>
                <p:nvPr/>
              </p:nvGrpSpPr>
              <p:grpSpPr>
                <a:xfrm>
                  <a:off x="10020798" y="986281"/>
                  <a:ext cx="528320" cy="503874"/>
                  <a:chOff x="5557520" y="5089206"/>
                  <a:chExt cx="528320" cy="503874"/>
                </a:xfrm>
                <a:solidFill>
                  <a:srgbClr val="203864">
                    <a:alpha val="69804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76" name="직사각형 75"/>
                  <p:cNvSpPr/>
                  <p:nvPr/>
                </p:nvSpPr>
                <p:spPr>
                  <a:xfrm>
                    <a:off x="5803265" y="5089206"/>
                    <a:ext cx="45719" cy="50387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7" name="직사각형 76"/>
                  <p:cNvSpPr/>
                  <p:nvPr/>
                </p:nvSpPr>
                <p:spPr>
                  <a:xfrm>
                    <a:off x="5557520" y="5203506"/>
                    <a:ext cx="528320" cy="4571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grpSp>
          <p:nvGrpSpPr>
            <p:cNvPr id="52" name="그룹 51"/>
            <p:cNvGrpSpPr/>
            <p:nvPr/>
          </p:nvGrpSpPr>
          <p:grpSpPr>
            <a:xfrm>
              <a:off x="-83183" y="5696094"/>
              <a:ext cx="2066206" cy="615410"/>
              <a:chOff x="10078727" y="4949941"/>
              <a:chExt cx="1992856" cy="532523"/>
            </a:xfrm>
          </p:grpSpPr>
          <p:grpSp>
            <p:nvGrpSpPr>
              <p:cNvPr id="56" name="그룹 55"/>
              <p:cNvGrpSpPr/>
              <p:nvPr/>
            </p:nvGrpSpPr>
            <p:grpSpPr>
              <a:xfrm>
                <a:off x="11523760" y="4963407"/>
                <a:ext cx="547823" cy="519057"/>
                <a:chOff x="10020798" y="971098"/>
                <a:chExt cx="547823" cy="519057"/>
              </a:xfrm>
            </p:grpSpPr>
            <p:sp>
              <p:nvSpPr>
                <p:cNvPr id="67" name="직사각형 66"/>
                <p:cNvSpPr/>
                <p:nvPr/>
              </p:nvSpPr>
              <p:spPr>
                <a:xfrm>
                  <a:off x="10035221" y="971098"/>
                  <a:ext cx="533400" cy="503874"/>
                </a:xfrm>
                <a:prstGeom prst="rect">
                  <a:avLst/>
                </a:prstGeom>
                <a:solidFill>
                  <a:srgbClr val="53615A"/>
                </a:solidFill>
                <a:ln w="28575">
                  <a:solidFill>
                    <a:srgbClr val="203864">
                      <a:alpha val="69804"/>
                    </a:srgbClr>
                  </a:solidFill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68" name="그룹 67"/>
                <p:cNvGrpSpPr/>
                <p:nvPr/>
              </p:nvGrpSpPr>
              <p:grpSpPr>
                <a:xfrm>
                  <a:off x="10020798" y="986281"/>
                  <a:ext cx="528320" cy="503874"/>
                  <a:chOff x="5557520" y="5089206"/>
                  <a:chExt cx="528320" cy="503874"/>
                </a:xfrm>
                <a:solidFill>
                  <a:srgbClr val="203864">
                    <a:alpha val="69804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69" name="직사각형 68"/>
                  <p:cNvSpPr/>
                  <p:nvPr/>
                </p:nvSpPr>
                <p:spPr>
                  <a:xfrm>
                    <a:off x="5803265" y="5089206"/>
                    <a:ext cx="45719" cy="50387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0" name="직사각형 69"/>
                  <p:cNvSpPr/>
                  <p:nvPr/>
                </p:nvSpPr>
                <p:spPr>
                  <a:xfrm>
                    <a:off x="5557520" y="5203506"/>
                    <a:ext cx="528320" cy="4571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57" name="그룹 56"/>
              <p:cNvGrpSpPr/>
              <p:nvPr/>
            </p:nvGrpSpPr>
            <p:grpSpPr>
              <a:xfrm>
                <a:off x="10805160" y="4950224"/>
                <a:ext cx="547823" cy="519057"/>
                <a:chOff x="10020798" y="971098"/>
                <a:chExt cx="547823" cy="519057"/>
              </a:xfrm>
            </p:grpSpPr>
            <p:sp>
              <p:nvSpPr>
                <p:cNvPr id="63" name="직사각형 62"/>
                <p:cNvSpPr/>
                <p:nvPr/>
              </p:nvSpPr>
              <p:spPr>
                <a:xfrm>
                  <a:off x="10035221" y="971098"/>
                  <a:ext cx="533400" cy="503874"/>
                </a:xfrm>
                <a:prstGeom prst="rect">
                  <a:avLst/>
                </a:prstGeom>
                <a:solidFill>
                  <a:srgbClr val="53615A"/>
                </a:solidFill>
                <a:ln w="28575">
                  <a:solidFill>
                    <a:srgbClr val="203864">
                      <a:alpha val="69804"/>
                    </a:srgbClr>
                  </a:solidFill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64" name="그룹 63"/>
                <p:cNvGrpSpPr/>
                <p:nvPr/>
              </p:nvGrpSpPr>
              <p:grpSpPr>
                <a:xfrm>
                  <a:off x="10020798" y="986281"/>
                  <a:ext cx="528320" cy="503874"/>
                  <a:chOff x="5557520" y="5089206"/>
                  <a:chExt cx="528320" cy="503874"/>
                </a:xfrm>
                <a:solidFill>
                  <a:srgbClr val="203864">
                    <a:alpha val="69804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65" name="직사각형 64"/>
                  <p:cNvSpPr/>
                  <p:nvPr/>
                </p:nvSpPr>
                <p:spPr>
                  <a:xfrm>
                    <a:off x="5803265" y="5089206"/>
                    <a:ext cx="45719" cy="50387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6" name="직사각형 65"/>
                  <p:cNvSpPr/>
                  <p:nvPr/>
                </p:nvSpPr>
                <p:spPr>
                  <a:xfrm>
                    <a:off x="5557520" y="5203506"/>
                    <a:ext cx="528320" cy="4571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58" name="그룹 57"/>
              <p:cNvGrpSpPr/>
              <p:nvPr/>
            </p:nvGrpSpPr>
            <p:grpSpPr>
              <a:xfrm>
                <a:off x="10078727" y="4949941"/>
                <a:ext cx="547823" cy="519057"/>
                <a:chOff x="10020798" y="971098"/>
                <a:chExt cx="547823" cy="519057"/>
              </a:xfrm>
            </p:grpSpPr>
            <p:sp>
              <p:nvSpPr>
                <p:cNvPr id="59" name="직사각형 58"/>
                <p:cNvSpPr/>
                <p:nvPr/>
              </p:nvSpPr>
              <p:spPr>
                <a:xfrm>
                  <a:off x="10035221" y="971098"/>
                  <a:ext cx="533400" cy="503874"/>
                </a:xfrm>
                <a:prstGeom prst="rect">
                  <a:avLst/>
                </a:prstGeom>
                <a:solidFill>
                  <a:srgbClr val="53615A"/>
                </a:solidFill>
                <a:ln w="28575">
                  <a:solidFill>
                    <a:srgbClr val="203864">
                      <a:alpha val="69804"/>
                    </a:srgbClr>
                  </a:solidFill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60" name="그룹 59"/>
                <p:cNvGrpSpPr/>
                <p:nvPr/>
              </p:nvGrpSpPr>
              <p:grpSpPr>
                <a:xfrm>
                  <a:off x="10020798" y="986281"/>
                  <a:ext cx="528320" cy="503874"/>
                  <a:chOff x="5557520" y="5089206"/>
                  <a:chExt cx="528320" cy="503874"/>
                </a:xfrm>
                <a:solidFill>
                  <a:srgbClr val="203864">
                    <a:alpha val="69804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61" name="직사각형 60"/>
                  <p:cNvSpPr/>
                  <p:nvPr/>
                </p:nvSpPr>
                <p:spPr>
                  <a:xfrm>
                    <a:off x="5803265" y="5089206"/>
                    <a:ext cx="45719" cy="50387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2" name="직사각형 61"/>
                  <p:cNvSpPr/>
                  <p:nvPr/>
                </p:nvSpPr>
                <p:spPr>
                  <a:xfrm>
                    <a:off x="5557520" y="5203506"/>
                    <a:ext cx="528320" cy="4571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sp>
          <p:nvSpPr>
            <p:cNvPr id="53" name="모서리가 둥근 직사각형 52"/>
            <p:cNvSpPr/>
            <p:nvPr/>
          </p:nvSpPr>
          <p:spPr>
            <a:xfrm>
              <a:off x="4451437" y="3893029"/>
              <a:ext cx="3287342" cy="387088"/>
            </a:xfrm>
            <a:prstGeom prst="roundRect">
              <a:avLst>
                <a:gd name="adj" fmla="val 2619"/>
              </a:avLst>
            </a:prstGeom>
            <a:solidFill>
              <a:srgbClr val="6C4E48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현 53"/>
            <p:cNvSpPr/>
            <p:nvPr/>
          </p:nvSpPr>
          <p:spPr>
            <a:xfrm rot="6873547">
              <a:off x="5458080" y="5832776"/>
              <a:ext cx="1356840" cy="1705487"/>
            </a:xfrm>
            <a:prstGeom prst="chord">
              <a:avLst>
                <a:gd name="adj1" fmla="val 2700000"/>
                <a:gd name="adj2" fmla="val 15986462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막힌 원호 54"/>
            <p:cNvSpPr/>
            <p:nvPr/>
          </p:nvSpPr>
          <p:spPr>
            <a:xfrm rot="163869">
              <a:off x="5159295" y="5867685"/>
              <a:ext cx="1909497" cy="2195885"/>
            </a:xfrm>
            <a:prstGeom prst="blockArc">
              <a:avLst>
                <a:gd name="adj1" fmla="val 10800000"/>
                <a:gd name="adj2" fmla="val 21355986"/>
                <a:gd name="adj3" fmla="val 927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6645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E4B8-18D3-4128-87ED-93707C872ECF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AB83-6CDC-41AF-A681-59CBC5692080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5" name="그룹 4"/>
          <p:cNvGrpSpPr/>
          <p:nvPr userDrawn="1"/>
        </p:nvGrpSpPr>
        <p:grpSpPr>
          <a:xfrm>
            <a:off x="-408188" y="-824075"/>
            <a:ext cx="17123176" cy="10067150"/>
            <a:chOff x="-361315" y="2966000"/>
            <a:chExt cx="10342232" cy="5097570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-361315" y="4429515"/>
              <a:ext cx="2625531" cy="2476613"/>
            </a:xfrm>
            <a:prstGeom prst="roundRect">
              <a:avLst>
                <a:gd name="adj" fmla="val 2619"/>
              </a:avLst>
            </a:prstGeom>
            <a:solidFill>
              <a:srgbClr val="6C4E48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190742" y="4188398"/>
              <a:ext cx="7790175" cy="2710737"/>
            </a:xfrm>
            <a:prstGeom prst="roundRect">
              <a:avLst>
                <a:gd name="adj" fmla="val 2619"/>
              </a:avLst>
            </a:prstGeom>
            <a:solidFill>
              <a:srgbClr val="84655B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4609409" y="4252247"/>
              <a:ext cx="3030106" cy="2653479"/>
            </a:xfrm>
            <a:prstGeom prst="roundRect">
              <a:avLst>
                <a:gd name="adj" fmla="val 2619"/>
              </a:avLst>
            </a:prstGeom>
            <a:solidFill>
              <a:srgbClr val="6C4E48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4795976" y="2966000"/>
              <a:ext cx="2638757" cy="951777"/>
            </a:xfrm>
            <a:prstGeom prst="triangle">
              <a:avLst/>
            </a:prstGeom>
            <a:solidFill>
              <a:srgbClr val="6C4E48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24916" y="4689046"/>
              <a:ext cx="553033" cy="582302"/>
            </a:xfrm>
            <a:prstGeom prst="rect">
              <a:avLst/>
            </a:prstGeom>
            <a:solidFill>
              <a:srgbClr val="5CC8EE">
                <a:alpha val="40000"/>
              </a:srgbClr>
            </a:solidFill>
            <a:ln w="28575">
              <a:solidFill>
                <a:srgbClr val="203864">
                  <a:alpha val="69804"/>
                </a:srgb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120157" y="4689046"/>
              <a:ext cx="553033" cy="582302"/>
            </a:xfrm>
            <a:prstGeom prst="rect">
              <a:avLst/>
            </a:prstGeom>
            <a:solidFill>
              <a:srgbClr val="5CC8EE">
                <a:alpha val="40000"/>
              </a:srgbClr>
            </a:solidFill>
            <a:ln w="28575">
              <a:solidFill>
                <a:srgbClr val="203864">
                  <a:alpha val="69804"/>
                </a:srgb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884624" y="4689046"/>
              <a:ext cx="553033" cy="582302"/>
            </a:xfrm>
            <a:prstGeom prst="rect">
              <a:avLst/>
            </a:prstGeom>
            <a:solidFill>
              <a:srgbClr val="5CC8EE">
                <a:alpha val="40000"/>
              </a:srgbClr>
            </a:solidFill>
            <a:ln w="28575">
              <a:solidFill>
                <a:srgbClr val="203864">
                  <a:alpha val="69804"/>
                </a:srgbClr>
              </a:solidFill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809354" y="4689046"/>
              <a:ext cx="553033" cy="582302"/>
            </a:xfrm>
            <a:prstGeom prst="rect">
              <a:avLst/>
            </a:prstGeom>
            <a:solidFill>
              <a:srgbClr val="A0B0B6">
                <a:alpha val="69804"/>
              </a:srgbClr>
            </a:solidFill>
            <a:ln w="28575">
              <a:solidFill>
                <a:srgbClr val="203864">
                  <a:alpha val="69804"/>
                </a:srgbClr>
              </a:solidFill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501961" y="4689046"/>
              <a:ext cx="553033" cy="582302"/>
            </a:xfrm>
            <a:prstGeom prst="rect">
              <a:avLst/>
            </a:prstGeom>
            <a:solidFill>
              <a:srgbClr val="5CC8EE">
                <a:alpha val="40000"/>
              </a:srgbClr>
            </a:solidFill>
            <a:ln w="28575">
              <a:solidFill>
                <a:srgbClr val="203864">
                  <a:alpha val="69804"/>
                </a:srgbClr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197202" y="4689046"/>
              <a:ext cx="553033" cy="582302"/>
            </a:xfrm>
            <a:prstGeom prst="rect">
              <a:avLst/>
            </a:prstGeom>
            <a:solidFill>
              <a:srgbClr val="5CC8EE">
                <a:alpha val="40000"/>
              </a:srgbClr>
            </a:solidFill>
            <a:ln w="28575">
              <a:solidFill>
                <a:srgbClr val="203864">
                  <a:alpha val="69804"/>
                </a:srgbClr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895077" y="4689046"/>
              <a:ext cx="553033" cy="582302"/>
            </a:xfrm>
            <a:prstGeom prst="rect">
              <a:avLst/>
            </a:prstGeom>
            <a:solidFill>
              <a:srgbClr val="A0B0B6">
                <a:alpha val="69804"/>
              </a:srgbClr>
            </a:solidFill>
            <a:ln w="28575">
              <a:solidFill>
                <a:srgbClr val="203864">
                  <a:alpha val="69804"/>
                </a:srgbClr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817924" y="4689046"/>
              <a:ext cx="553033" cy="582302"/>
            </a:xfrm>
            <a:prstGeom prst="rect">
              <a:avLst/>
            </a:prstGeom>
            <a:solidFill>
              <a:srgbClr val="5CC8EE">
                <a:alpha val="40000"/>
              </a:srgbClr>
            </a:solidFill>
            <a:ln w="28575">
              <a:solidFill>
                <a:srgbClr val="203864">
                  <a:alpha val="69804"/>
                </a:srgbClr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8547778" y="4689046"/>
              <a:ext cx="553033" cy="582302"/>
            </a:xfrm>
            <a:prstGeom prst="rect">
              <a:avLst/>
            </a:prstGeom>
            <a:solidFill>
              <a:srgbClr val="5CC8EE">
                <a:alpha val="40000"/>
              </a:srgbClr>
            </a:solidFill>
            <a:ln w="28575">
              <a:solidFill>
                <a:srgbClr val="203864">
                  <a:alpha val="69804"/>
                </a:srgbClr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9243019" y="4689046"/>
              <a:ext cx="553033" cy="582302"/>
            </a:xfrm>
            <a:prstGeom prst="rect">
              <a:avLst/>
            </a:prstGeom>
            <a:solidFill>
              <a:srgbClr val="5CC8EE">
                <a:alpha val="40000"/>
              </a:srgbClr>
            </a:solidFill>
            <a:ln w="28575">
              <a:solidFill>
                <a:srgbClr val="203864">
                  <a:alpha val="69804"/>
                </a:srgbClr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424916" y="5690368"/>
              <a:ext cx="553033" cy="582302"/>
            </a:xfrm>
            <a:prstGeom prst="rect">
              <a:avLst/>
            </a:prstGeom>
            <a:solidFill>
              <a:srgbClr val="5CC8EE">
                <a:alpha val="40000"/>
              </a:srgbClr>
            </a:solidFill>
            <a:ln w="28575">
              <a:solidFill>
                <a:srgbClr val="203864">
                  <a:alpha val="69804"/>
                </a:srgbClr>
              </a:solidFill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120157" y="5690368"/>
              <a:ext cx="553033" cy="582302"/>
            </a:xfrm>
            <a:prstGeom prst="rect">
              <a:avLst/>
            </a:prstGeom>
            <a:solidFill>
              <a:srgbClr val="5CC8EE">
                <a:alpha val="40000"/>
              </a:srgbClr>
            </a:solidFill>
            <a:ln w="28575">
              <a:solidFill>
                <a:srgbClr val="203864">
                  <a:alpha val="69804"/>
                </a:srgbClr>
              </a:solidFill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884624" y="5690368"/>
              <a:ext cx="553033" cy="582302"/>
            </a:xfrm>
            <a:prstGeom prst="rect">
              <a:avLst/>
            </a:prstGeom>
            <a:solidFill>
              <a:srgbClr val="5CC8EE">
                <a:alpha val="40000"/>
              </a:srgbClr>
            </a:solidFill>
            <a:ln w="28575">
              <a:solidFill>
                <a:srgbClr val="203864">
                  <a:alpha val="69804"/>
                </a:srgbClr>
              </a:solidFill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809354" y="5690368"/>
              <a:ext cx="553033" cy="582302"/>
            </a:xfrm>
            <a:prstGeom prst="rect">
              <a:avLst/>
            </a:prstGeom>
            <a:solidFill>
              <a:srgbClr val="A0B0B6">
                <a:alpha val="69804"/>
              </a:srgbClr>
            </a:solidFill>
            <a:ln w="28575">
              <a:solidFill>
                <a:srgbClr val="203864">
                  <a:alpha val="69804"/>
                </a:srgbClr>
              </a:solidFill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501961" y="5690368"/>
              <a:ext cx="553033" cy="582302"/>
            </a:xfrm>
            <a:prstGeom prst="rect">
              <a:avLst/>
            </a:prstGeom>
            <a:solidFill>
              <a:srgbClr val="5CC8EE">
                <a:alpha val="40000"/>
              </a:srgbClr>
            </a:solidFill>
            <a:ln w="28575">
              <a:solidFill>
                <a:srgbClr val="203864">
                  <a:alpha val="69804"/>
                </a:srgb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197202" y="5690368"/>
              <a:ext cx="553033" cy="582302"/>
            </a:xfrm>
            <a:prstGeom prst="rect">
              <a:avLst/>
            </a:prstGeom>
            <a:solidFill>
              <a:srgbClr val="5CC8EE">
                <a:alpha val="40000"/>
              </a:srgbClr>
            </a:solidFill>
            <a:ln w="28575">
              <a:solidFill>
                <a:srgbClr val="203864">
                  <a:alpha val="69804"/>
                </a:srgb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895077" y="5690368"/>
              <a:ext cx="553033" cy="582302"/>
            </a:xfrm>
            <a:prstGeom prst="rect">
              <a:avLst/>
            </a:prstGeom>
            <a:solidFill>
              <a:srgbClr val="A0B0B6">
                <a:alpha val="69804"/>
              </a:srgbClr>
            </a:solidFill>
            <a:ln w="28575">
              <a:solidFill>
                <a:srgbClr val="203864">
                  <a:alpha val="69804"/>
                </a:srgbClr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817924" y="5690368"/>
              <a:ext cx="553033" cy="582302"/>
            </a:xfrm>
            <a:prstGeom prst="rect">
              <a:avLst/>
            </a:prstGeom>
            <a:solidFill>
              <a:srgbClr val="5CC8EE">
                <a:alpha val="40000"/>
              </a:srgbClr>
            </a:solidFill>
            <a:ln w="28575">
              <a:solidFill>
                <a:srgbClr val="203864">
                  <a:alpha val="69804"/>
                </a:srgbClr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8547778" y="5690368"/>
              <a:ext cx="553033" cy="582302"/>
            </a:xfrm>
            <a:prstGeom prst="rect">
              <a:avLst/>
            </a:prstGeom>
            <a:solidFill>
              <a:srgbClr val="5CC8EE">
                <a:alpha val="40000"/>
              </a:srgbClr>
            </a:solidFill>
            <a:ln w="28575">
              <a:solidFill>
                <a:srgbClr val="203864">
                  <a:alpha val="69804"/>
                </a:srgb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9243019" y="5690368"/>
              <a:ext cx="553033" cy="582302"/>
            </a:xfrm>
            <a:prstGeom prst="rect">
              <a:avLst/>
            </a:prstGeom>
            <a:solidFill>
              <a:srgbClr val="5CC8EE">
                <a:alpha val="40000"/>
              </a:srgbClr>
            </a:solidFill>
            <a:ln w="28575">
              <a:solidFill>
                <a:srgbClr val="203864">
                  <a:alpha val="69804"/>
                </a:srgb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905282" y="4689046"/>
              <a:ext cx="547766" cy="582302"/>
              <a:chOff x="5557520" y="5089206"/>
              <a:chExt cx="528320" cy="503874"/>
            </a:xfrm>
            <a:solidFill>
              <a:srgbClr val="203864">
                <a:alpha val="69804"/>
              </a:srgb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23" name="직사각형 122"/>
              <p:cNvSpPr/>
              <p:nvPr/>
            </p:nvSpPr>
            <p:spPr>
              <a:xfrm>
                <a:off x="5803265" y="5089206"/>
                <a:ext cx="45719" cy="5038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직사각형 123"/>
              <p:cNvSpPr/>
              <p:nvPr/>
            </p:nvSpPr>
            <p:spPr>
              <a:xfrm>
                <a:off x="5557520" y="5203506"/>
                <a:ext cx="528320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7812986" y="4689046"/>
              <a:ext cx="547766" cy="582302"/>
              <a:chOff x="5557520" y="5089206"/>
              <a:chExt cx="528320" cy="503874"/>
            </a:xfrm>
            <a:solidFill>
              <a:srgbClr val="203864">
                <a:alpha val="69804"/>
              </a:srgb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21" name="직사각형 120"/>
              <p:cNvSpPr/>
              <p:nvPr/>
            </p:nvSpPr>
            <p:spPr>
              <a:xfrm>
                <a:off x="5803265" y="5089206"/>
                <a:ext cx="45719" cy="5038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>
                <a:off x="5557520" y="5203506"/>
                <a:ext cx="528320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8555350" y="4699138"/>
              <a:ext cx="547766" cy="582302"/>
              <a:chOff x="5557520" y="5089206"/>
              <a:chExt cx="528320" cy="503874"/>
            </a:xfrm>
            <a:solidFill>
              <a:srgbClr val="203864">
                <a:alpha val="69804"/>
              </a:srgb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19" name="직사각형 118"/>
              <p:cNvSpPr/>
              <p:nvPr/>
            </p:nvSpPr>
            <p:spPr>
              <a:xfrm>
                <a:off x="5803265" y="5089206"/>
                <a:ext cx="45719" cy="5038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>
                <a:off x="5557520" y="5203506"/>
                <a:ext cx="528320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9245653" y="4689046"/>
              <a:ext cx="547766" cy="582302"/>
              <a:chOff x="5557520" y="5089206"/>
              <a:chExt cx="528320" cy="503874"/>
            </a:xfrm>
            <a:solidFill>
              <a:srgbClr val="203864">
                <a:alpha val="69804"/>
              </a:srgb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17" name="직사각형 116"/>
              <p:cNvSpPr/>
              <p:nvPr/>
            </p:nvSpPr>
            <p:spPr>
              <a:xfrm>
                <a:off x="5803265" y="5089206"/>
                <a:ext cx="45719" cy="5038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>
                <a:off x="5557520" y="5203506"/>
                <a:ext cx="528320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6905282" y="5690368"/>
              <a:ext cx="547766" cy="582302"/>
              <a:chOff x="5557520" y="5089206"/>
              <a:chExt cx="528320" cy="503874"/>
            </a:xfrm>
            <a:solidFill>
              <a:srgbClr val="203864">
                <a:alpha val="69804"/>
              </a:srgb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15" name="직사각형 114"/>
              <p:cNvSpPr/>
              <p:nvPr/>
            </p:nvSpPr>
            <p:spPr>
              <a:xfrm>
                <a:off x="5803265" y="5089206"/>
                <a:ext cx="45719" cy="5038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>
                <a:off x="5557520" y="5203506"/>
                <a:ext cx="528320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7810351" y="5690368"/>
              <a:ext cx="547766" cy="582302"/>
              <a:chOff x="5557520" y="5089206"/>
              <a:chExt cx="528320" cy="503874"/>
            </a:xfrm>
            <a:solidFill>
              <a:srgbClr val="203864">
                <a:alpha val="69804"/>
              </a:srgb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13" name="직사각형 112"/>
              <p:cNvSpPr/>
              <p:nvPr/>
            </p:nvSpPr>
            <p:spPr>
              <a:xfrm>
                <a:off x="5803265" y="5089206"/>
                <a:ext cx="45719" cy="5038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/>
              <p:cNvSpPr/>
              <p:nvPr/>
            </p:nvSpPr>
            <p:spPr>
              <a:xfrm>
                <a:off x="5557520" y="5203506"/>
                <a:ext cx="528320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8545141" y="5700459"/>
              <a:ext cx="547766" cy="582302"/>
              <a:chOff x="5557520" y="5089206"/>
              <a:chExt cx="528320" cy="503874"/>
            </a:xfrm>
            <a:solidFill>
              <a:srgbClr val="203864">
                <a:alpha val="69804"/>
              </a:srgb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11" name="직사각형 110"/>
              <p:cNvSpPr/>
              <p:nvPr/>
            </p:nvSpPr>
            <p:spPr>
              <a:xfrm>
                <a:off x="5803265" y="5089206"/>
                <a:ext cx="45719" cy="5038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5557520" y="5203506"/>
                <a:ext cx="528320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9245651" y="5700459"/>
              <a:ext cx="547766" cy="582302"/>
              <a:chOff x="5557520" y="5089206"/>
              <a:chExt cx="528320" cy="503874"/>
            </a:xfrm>
            <a:solidFill>
              <a:srgbClr val="203864">
                <a:alpha val="69804"/>
              </a:srgb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09" name="직사각형 108"/>
              <p:cNvSpPr/>
              <p:nvPr/>
            </p:nvSpPr>
            <p:spPr>
              <a:xfrm>
                <a:off x="5803265" y="5089206"/>
                <a:ext cx="45719" cy="5038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>
                <a:off x="5557520" y="5203506"/>
                <a:ext cx="528320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6200001" y="4699138"/>
              <a:ext cx="547766" cy="582302"/>
              <a:chOff x="5557520" y="5089206"/>
              <a:chExt cx="528320" cy="503874"/>
            </a:xfrm>
            <a:solidFill>
              <a:srgbClr val="203864">
                <a:alpha val="69804"/>
              </a:srgbClr>
            </a:solidFill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grpSpPr>
          <p:sp>
            <p:nvSpPr>
              <p:cNvPr id="107" name="직사각형 106"/>
              <p:cNvSpPr/>
              <p:nvPr/>
            </p:nvSpPr>
            <p:spPr>
              <a:xfrm>
                <a:off x="5803265" y="5089206"/>
                <a:ext cx="45719" cy="5038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5557520" y="5203506"/>
                <a:ext cx="528320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6201527" y="5680277"/>
              <a:ext cx="547766" cy="582302"/>
              <a:chOff x="5557520" y="5089206"/>
              <a:chExt cx="528320" cy="503874"/>
            </a:xfrm>
            <a:solidFill>
              <a:srgbClr val="203864">
                <a:alpha val="69804"/>
              </a:srgbClr>
            </a:solidFill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grpSpPr>
          <p:sp>
            <p:nvSpPr>
              <p:cNvPr id="105" name="직사각형 104"/>
              <p:cNvSpPr/>
              <p:nvPr/>
            </p:nvSpPr>
            <p:spPr>
              <a:xfrm>
                <a:off x="5803265" y="5089206"/>
                <a:ext cx="45719" cy="5038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>
                <a:off x="5557520" y="5203506"/>
                <a:ext cx="528320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5500811" y="4689046"/>
              <a:ext cx="547766" cy="582302"/>
              <a:chOff x="5557520" y="5089206"/>
              <a:chExt cx="528320" cy="503874"/>
            </a:xfrm>
            <a:solidFill>
              <a:srgbClr val="203864">
                <a:alpha val="69804"/>
              </a:srgbClr>
            </a:solidFill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grpSpPr>
          <p:sp>
            <p:nvSpPr>
              <p:cNvPr id="103" name="직사각형 102"/>
              <p:cNvSpPr/>
              <p:nvPr/>
            </p:nvSpPr>
            <p:spPr>
              <a:xfrm>
                <a:off x="5803265" y="5089206"/>
                <a:ext cx="45719" cy="5038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5557520" y="5203506"/>
                <a:ext cx="528320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5504595" y="5690368"/>
              <a:ext cx="547766" cy="582302"/>
              <a:chOff x="5557520" y="5089206"/>
              <a:chExt cx="528320" cy="503874"/>
            </a:xfrm>
            <a:solidFill>
              <a:srgbClr val="203864">
                <a:alpha val="69804"/>
              </a:srgbClr>
            </a:solidFill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grpSpPr>
          <p:sp>
            <p:nvSpPr>
              <p:cNvPr id="101" name="직사각형 100"/>
              <p:cNvSpPr/>
              <p:nvPr/>
            </p:nvSpPr>
            <p:spPr>
              <a:xfrm>
                <a:off x="5803265" y="5089206"/>
                <a:ext cx="45719" cy="5038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5557520" y="5203506"/>
                <a:ext cx="528320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4816938" y="4699138"/>
              <a:ext cx="547766" cy="582302"/>
              <a:chOff x="5557520" y="5089206"/>
              <a:chExt cx="528320" cy="503874"/>
            </a:xfrm>
            <a:solidFill>
              <a:srgbClr val="203864">
                <a:alpha val="69804"/>
              </a:srgbClr>
            </a:solidFill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grpSpPr>
          <p:sp>
            <p:nvSpPr>
              <p:cNvPr id="99" name="직사각형 98"/>
              <p:cNvSpPr/>
              <p:nvPr/>
            </p:nvSpPr>
            <p:spPr>
              <a:xfrm>
                <a:off x="5803265" y="5089206"/>
                <a:ext cx="45719" cy="5038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5557520" y="5203506"/>
                <a:ext cx="528320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4827127" y="5680277"/>
              <a:ext cx="547766" cy="582302"/>
              <a:chOff x="5557520" y="5089206"/>
              <a:chExt cx="528320" cy="503874"/>
            </a:xfrm>
            <a:solidFill>
              <a:srgbClr val="203864">
                <a:alpha val="69804"/>
              </a:srgbClr>
            </a:solidFill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grpSpPr>
          <p:sp>
            <p:nvSpPr>
              <p:cNvPr id="97" name="직사각형 96"/>
              <p:cNvSpPr/>
              <p:nvPr/>
            </p:nvSpPr>
            <p:spPr>
              <a:xfrm>
                <a:off x="5803265" y="5089206"/>
                <a:ext cx="45719" cy="5038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5557520" y="5203506"/>
                <a:ext cx="528320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3890399" y="4699138"/>
              <a:ext cx="547766" cy="582302"/>
              <a:chOff x="5557520" y="5089206"/>
              <a:chExt cx="528320" cy="503874"/>
            </a:xfrm>
            <a:solidFill>
              <a:srgbClr val="203864">
                <a:alpha val="69804"/>
              </a:srgbClr>
            </a:solidFill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grpSpPr>
          <p:sp>
            <p:nvSpPr>
              <p:cNvPr id="95" name="직사각형 94"/>
              <p:cNvSpPr/>
              <p:nvPr/>
            </p:nvSpPr>
            <p:spPr>
              <a:xfrm>
                <a:off x="5803265" y="5089206"/>
                <a:ext cx="45719" cy="5038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5557520" y="5203506"/>
                <a:ext cx="528320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3889891" y="5690368"/>
              <a:ext cx="547766" cy="582302"/>
              <a:chOff x="5557520" y="5089206"/>
              <a:chExt cx="528320" cy="503874"/>
            </a:xfrm>
            <a:solidFill>
              <a:srgbClr val="203864">
                <a:alpha val="69804"/>
              </a:srgbClr>
            </a:solidFill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grpSpPr>
          <p:sp>
            <p:nvSpPr>
              <p:cNvPr id="93" name="직사각형 92"/>
              <p:cNvSpPr/>
              <p:nvPr/>
            </p:nvSpPr>
            <p:spPr>
              <a:xfrm>
                <a:off x="5803265" y="5089206"/>
                <a:ext cx="45719" cy="5038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5557520" y="5203506"/>
                <a:ext cx="528320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3119102" y="4699138"/>
              <a:ext cx="547766" cy="582302"/>
              <a:chOff x="5557520" y="5089206"/>
              <a:chExt cx="528320" cy="503874"/>
            </a:xfrm>
            <a:solidFill>
              <a:srgbClr val="203864">
                <a:alpha val="69804"/>
              </a:srgbClr>
            </a:solidFill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grpSpPr>
          <p:sp>
            <p:nvSpPr>
              <p:cNvPr id="91" name="직사각형 90"/>
              <p:cNvSpPr/>
              <p:nvPr/>
            </p:nvSpPr>
            <p:spPr>
              <a:xfrm>
                <a:off x="5803265" y="5089206"/>
                <a:ext cx="45719" cy="5038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5557520" y="5203506"/>
                <a:ext cx="528320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3107318" y="5679813"/>
              <a:ext cx="547766" cy="582302"/>
              <a:chOff x="5557520" y="5089206"/>
              <a:chExt cx="528320" cy="503874"/>
            </a:xfrm>
            <a:solidFill>
              <a:srgbClr val="203864">
                <a:alpha val="69804"/>
              </a:srgbClr>
            </a:solidFill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grpSpPr>
          <p:sp>
            <p:nvSpPr>
              <p:cNvPr id="89" name="직사각형 88"/>
              <p:cNvSpPr/>
              <p:nvPr/>
            </p:nvSpPr>
            <p:spPr>
              <a:xfrm>
                <a:off x="5803265" y="5089206"/>
                <a:ext cx="45719" cy="5038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직사각형 89"/>
              <p:cNvSpPr/>
              <p:nvPr/>
            </p:nvSpPr>
            <p:spPr>
              <a:xfrm>
                <a:off x="5557520" y="5203506"/>
                <a:ext cx="528320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2437521" y="4699138"/>
              <a:ext cx="547766" cy="582302"/>
              <a:chOff x="5557520" y="5089206"/>
              <a:chExt cx="528320" cy="503874"/>
            </a:xfrm>
            <a:solidFill>
              <a:srgbClr val="203864">
                <a:alpha val="69804"/>
              </a:srgbClr>
            </a:solidFill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grpSpPr>
          <p:sp>
            <p:nvSpPr>
              <p:cNvPr id="87" name="직사각형 86"/>
              <p:cNvSpPr/>
              <p:nvPr/>
            </p:nvSpPr>
            <p:spPr>
              <a:xfrm>
                <a:off x="5803265" y="5089206"/>
                <a:ext cx="45719" cy="5038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5557520" y="5203506"/>
                <a:ext cx="528320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2419978" y="5679813"/>
              <a:ext cx="547766" cy="582302"/>
              <a:chOff x="5557520" y="5089206"/>
              <a:chExt cx="528320" cy="503874"/>
            </a:xfrm>
            <a:solidFill>
              <a:srgbClr val="203864">
                <a:alpha val="69804"/>
              </a:srgbClr>
            </a:solidFill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grpSpPr>
          <p:sp>
            <p:nvSpPr>
              <p:cNvPr id="85" name="직사각형 84"/>
              <p:cNvSpPr/>
              <p:nvPr/>
            </p:nvSpPr>
            <p:spPr>
              <a:xfrm>
                <a:off x="5803265" y="5089206"/>
                <a:ext cx="45719" cy="5038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5557520" y="5203506"/>
                <a:ext cx="528320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-76261" y="4867290"/>
              <a:ext cx="2066206" cy="615410"/>
              <a:chOff x="10078727" y="4949941"/>
              <a:chExt cx="1992856" cy="532523"/>
            </a:xfrm>
          </p:grpSpPr>
          <p:grpSp>
            <p:nvGrpSpPr>
              <p:cNvPr id="70" name="그룹 69"/>
              <p:cNvGrpSpPr/>
              <p:nvPr/>
            </p:nvGrpSpPr>
            <p:grpSpPr>
              <a:xfrm>
                <a:off x="11523760" y="4963407"/>
                <a:ext cx="547823" cy="519057"/>
                <a:chOff x="10020798" y="971098"/>
                <a:chExt cx="547823" cy="519057"/>
              </a:xfrm>
            </p:grpSpPr>
            <p:sp>
              <p:nvSpPr>
                <p:cNvPr id="81" name="직사각형 80"/>
                <p:cNvSpPr/>
                <p:nvPr/>
              </p:nvSpPr>
              <p:spPr>
                <a:xfrm>
                  <a:off x="10035221" y="971098"/>
                  <a:ext cx="533400" cy="503874"/>
                </a:xfrm>
                <a:prstGeom prst="rect">
                  <a:avLst/>
                </a:prstGeom>
                <a:solidFill>
                  <a:srgbClr val="53615A"/>
                </a:solidFill>
                <a:ln w="28575">
                  <a:solidFill>
                    <a:srgbClr val="203864">
                      <a:alpha val="69804"/>
                    </a:srgbClr>
                  </a:solidFill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82" name="그룹 81"/>
                <p:cNvGrpSpPr/>
                <p:nvPr/>
              </p:nvGrpSpPr>
              <p:grpSpPr>
                <a:xfrm>
                  <a:off x="10020798" y="986281"/>
                  <a:ext cx="528320" cy="503874"/>
                  <a:chOff x="5557520" y="5089206"/>
                  <a:chExt cx="528320" cy="503874"/>
                </a:xfrm>
                <a:solidFill>
                  <a:srgbClr val="203864">
                    <a:alpha val="69804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83" name="직사각형 82"/>
                  <p:cNvSpPr/>
                  <p:nvPr/>
                </p:nvSpPr>
                <p:spPr>
                  <a:xfrm>
                    <a:off x="5803265" y="5089206"/>
                    <a:ext cx="45719" cy="50387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4" name="직사각형 83"/>
                  <p:cNvSpPr/>
                  <p:nvPr/>
                </p:nvSpPr>
                <p:spPr>
                  <a:xfrm>
                    <a:off x="5557520" y="5203506"/>
                    <a:ext cx="528320" cy="4571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71" name="그룹 70"/>
              <p:cNvGrpSpPr/>
              <p:nvPr/>
            </p:nvGrpSpPr>
            <p:grpSpPr>
              <a:xfrm>
                <a:off x="10805160" y="4950224"/>
                <a:ext cx="547823" cy="519057"/>
                <a:chOff x="10020798" y="971098"/>
                <a:chExt cx="547823" cy="519057"/>
              </a:xfrm>
            </p:grpSpPr>
            <p:sp>
              <p:nvSpPr>
                <p:cNvPr id="77" name="직사각형 76"/>
                <p:cNvSpPr/>
                <p:nvPr/>
              </p:nvSpPr>
              <p:spPr>
                <a:xfrm>
                  <a:off x="10035221" y="971098"/>
                  <a:ext cx="533400" cy="503874"/>
                </a:xfrm>
                <a:prstGeom prst="rect">
                  <a:avLst/>
                </a:prstGeom>
                <a:solidFill>
                  <a:srgbClr val="53615A"/>
                </a:solidFill>
                <a:ln w="28575">
                  <a:solidFill>
                    <a:srgbClr val="203864">
                      <a:alpha val="69804"/>
                    </a:srgbClr>
                  </a:solidFill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78" name="그룹 77"/>
                <p:cNvGrpSpPr/>
                <p:nvPr/>
              </p:nvGrpSpPr>
              <p:grpSpPr>
                <a:xfrm>
                  <a:off x="10020798" y="986281"/>
                  <a:ext cx="528320" cy="503874"/>
                  <a:chOff x="5557520" y="5089206"/>
                  <a:chExt cx="528320" cy="503874"/>
                </a:xfrm>
                <a:solidFill>
                  <a:srgbClr val="203864">
                    <a:alpha val="69804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79" name="직사각형 78"/>
                  <p:cNvSpPr/>
                  <p:nvPr/>
                </p:nvSpPr>
                <p:spPr>
                  <a:xfrm>
                    <a:off x="5803265" y="5089206"/>
                    <a:ext cx="45719" cy="50387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0" name="직사각형 79"/>
                  <p:cNvSpPr/>
                  <p:nvPr/>
                </p:nvSpPr>
                <p:spPr>
                  <a:xfrm>
                    <a:off x="5557520" y="5203506"/>
                    <a:ext cx="528320" cy="4571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72" name="그룹 71"/>
              <p:cNvGrpSpPr/>
              <p:nvPr/>
            </p:nvGrpSpPr>
            <p:grpSpPr>
              <a:xfrm>
                <a:off x="10078727" y="4949941"/>
                <a:ext cx="547823" cy="519057"/>
                <a:chOff x="10020798" y="971098"/>
                <a:chExt cx="547823" cy="519057"/>
              </a:xfrm>
            </p:grpSpPr>
            <p:sp>
              <p:nvSpPr>
                <p:cNvPr id="73" name="직사각형 72"/>
                <p:cNvSpPr/>
                <p:nvPr/>
              </p:nvSpPr>
              <p:spPr>
                <a:xfrm>
                  <a:off x="10035221" y="971098"/>
                  <a:ext cx="533400" cy="503874"/>
                </a:xfrm>
                <a:prstGeom prst="rect">
                  <a:avLst/>
                </a:prstGeom>
                <a:solidFill>
                  <a:srgbClr val="53615A"/>
                </a:solidFill>
                <a:ln w="28575">
                  <a:solidFill>
                    <a:srgbClr val="203864">
                      <a:alpha val="69804"/>
                    </a:srgbClr>
                  </a:solidFill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74" name="그룹 73"/>
                <p:cNvGrpSpPr/>
                <p:nvPr/>
              </p:nvGrpSpPr>
              <p:grpSpPr>
                <a:xfrm>
                  <a:off x="10020798" y="986281"/>
                  <a:ext cx="528320" cy="503874"/>
                  <a:chOff x="5557520" y="5089206"/>
                  <a:chExt cx="528320" cy="503874"/>
                </a:xfrm>
                <a:solidFill>
                  <a:srgbClr val="203864">
                    <a:alpha val="69804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75" name="직사각형 74"/>
                  <p:cNvSpPr/>
                  <p:nvPr/>
                </p:nvSpPr>
                <p:spPr>
                  <a:xfrm>
                    <a:off x="5803265" y="5089206"/>
                    <a:ext cx="45719" cy="50387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6" name="직사각형 75"/>
                  <p:cNvSpPr/>
                  <p:nvPr/>
                </p:nvSpPr>
                <p:spPr>
                  <a:xfrm>
                    <a:off x="5557520" y="5203506"/>
                    <a:ext cx="528320" cy="4571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grpSp>
          <p:nvGrpSpPr>
            <p:cNvPr id="51" name="그룹 50"/>
            <p:cNvGrpSpPr/>
            <p:nvPr/>
          </p:nvGrpSpPr>
          <p:grpSpPr>
            <a:xfrm>
              <a:off x="-83183" y="5696094"/>
              <a:ext cx="2066206" cy="615410"/>
              <a:chOff x="10078727" y="4949941"/>
              <a:chExt cx="1992856" cy="532523"/>
            </a:xfrm>
          </p:grpSpPr>
          <p:grpSp>
            <p:nvGrpSpPr>
              <p:cNvPr id="55" name="그룹 54"/>
              <p:cNvGrpSpPr/>
              <p:nvPr/>
            </p:nvGrpSpPr>
            <p:grpSpPr>
              <a:xfrm>
                <a:off x="11523760" y="4963407"/>
                <a:ext cx="547823" cy="519057"/>
                <a:chOff x="10020798" y="971098"/>
                <a:chExt cx="547823" cy="519057"/>
              </a:xfrm>
            </p:grpSpPr>
            <p:sp>
              <p:nvSpPr>
                <p:cNvPr id="66" name="직사각형 65"/>
                <p:cNvSpPr/>
                <p:nvPr/>
              </p:nvSpPr>
              <p:spPr>
                <a:xfrm>
                  <a:off x="10035221" y="971098"/>
                  <a:ext cx="533400" cy="503874"/>
                </a:xfrm>
                <a:prstGeom prst="rect">
                  <a:avLst/>
                </a:prstGeom>
                <a:solidFill>
                  <a:srgbClr val="53615A"/>
                </a:solidFill>
                <a:ln w="28575">
                  <a:solidFill>
                    <a:srgbClr val="203864">
                      <a:alpha val="69804"/>
                    </a:srgbClr>
                  </a:solidFill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67" name="그룹 66"/>
                <p:cNvGrpSpPr/>
                <p:nvPr/>
              </p:nvGrpSpPr>
              <p:grpSpPr>
                <a:xfrm>
                  <a:off x="10020798" y="986281"/>
                  <a:ext cx="528320" cy="503874"/>
                  <a:chOff x="5557520" y="5089206"/>
                  <a:chExt cx="528320" cy="503874"/>
                </a:xfrm>
                <a:solidFill>
                  <a:srgbClr val="203864">
                    <a:alpha val="69804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68" name="직사각형 67"/>
                  <p:cNvSpPr/>
                  <p:nvPr/>
                </p:nvSpPr>
                <p:spPr>
                  <a:xfrm>
                    <a:off x="5803265" y="5089206"/>
                    <a:ext cx="45719" cy="50387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9" name="직사각형 68"/>
                  <p:cNvSpPr/>
                  <p:nvPr/>
                </p:nvSpPr>
                <p:spPr>
                  <a:xfrm>
                    <a:off x="5557520" y="5203506"/>
                    <a:ext cx="528320" cy="4571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56" name="그룹 55"/>
              <p:cNvGrpSpPr/>
              <p:nvPr/>
            </p:nvGrpSpPr>
            <p:grpSpPr>
              <a:xfrm>
                <a:off x="10805160" y="4950224"/>
                <a:ext cx="547823" cy="519057"/>
                <a:chOff x="10020798" y="971098"/>
                <a:chExt cx="547823" cy="519057"/>
              </a:xfrm>
            </p:grpSpPr>
            <p:sp>
              <p:nvSpPr>
                <p:cNvPr id="62" name="직사각형 61"/>
                <p:cNvSpPr/>
                <p:nvPr/>
              </p:nvSpPr>
              <p:spPr>
                <a:xfrm>
                  <a:off x="10035221" y="971098"/>
                  <a:ext cx="533400" cy="503874"/>
                </a:xfrm>
                <a:prstGeom prst="rect">
                  <a:avLst/>
                </a:prstGeom>
                <a:solidFill>
                  <a:srgbClr val="53615A"/>
                </a:solidFill>
                <a:ln w="28575">
                  <a:solidFill>
                    <a:srgbClr val="203864">
                      <a:alpha val="69804"/>
                    </a:srgbClr>
                  </a:solidFill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63" name="그룹 62"/>
                <p:cNvGrpSpPr/>
                <p:nvPr/>
              </p:nvGrpSpPr>
              <p:grpSpPr>
                <a:xfrm>
                  <a:off x="10020798" y="986281"/>
                  <a:ext cx="528320" cy="503874"/>
                  <a:chOff x="5557520" y="5089206"/>
                  <a:chExt cx="528320" cy="503874"/>
                </a:xfrm>
                <a:solidFill>
                  <a:srgbClr val="203864">
                    <a:alpha val="69804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64" name="직사각형 63"/>
                  <p:cNvSpPr/>
                  <p:nvPr/>
                </p:nvSpPr>
                <p:spPr>
                  <a:xfrm>
                    <a:off x="5803265" y="5089206"/>
                    <a:ext cx="45719" cy="50387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5" name="직사각형 64"/>
                  <p:cNvSpPr/>
                  <p:nvPr/>
                </p:nvSpPr>
                <p:spPr>
                  <a:xfrm>
                    <a:off x="5557520" y="5203506"/>
                    <a:ext cx="528320" cy="4571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57" name="그룹 56"/>
              <p:cNvGrpSpPr/>
              <p:nvPr/>
            </p:nvGrpSpPr>
            <p:grpSpPr>
              <a:xfrm>
                <a:off x="10078727" y="4949941"/>
                <a:ext cx="547823" cy="519057"/>
                <a:chOff x="10020798" y="971098"/>
                <a:chExt cx="547823" cy="519057"/>
              </a:xfrm>
            </p:grpSpPr>
            <p:sp>
              <p:nvSpPr>
                <p:cNvPr id="58" name="직사각형 57"/>
                <p:cNvSpPr/>
                <p:nvPr/>
              </p:nvSpPr>
              <p:spPr>
                <a:xfrm>
                  <a:off x="10035221" y="971098"/>
                  <a:ext cx="533400" cy="503874"/>
                </a:xfrm>
                <a:prstGeom prst="rect">
                  <a:avLst/>
                </a:prstGeom>
                <a:solidFill>
                  <a:srgbClr val="53615A"/>
                </a:solidFill>
                <a:ln w="28575">
                  <a:solidFill>
                    <a:srgbClr val="203864">
                      <a:alpha val="69804"/>
                    </a:srgbClr>
                  </a:solidFill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59" name="그룹 58"/>
                <p:cNvGrpSpPr/>
                <p:nvPr/>
              </p:nvGrpSpPr>
              <p:grpSpPr>
                <a:xfrm>
                  <a:off x="10020798" y="986281"/>
                  <a:ext cx="528320" cy="503874"/>
                  <a:chOff x="5557520" y="5089206"/>
                  <a:chExt cx="528320" cy="503874"/>
                </a:xfrm>
                <a:solidFill>
                  <a:srgbClr val="203864">
                    <a:alpha val="69804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60" name="직사각형 59"/>
                  <p:cNvSpPr/>
                  <p:nvPr/>
                </p:nvSpPr>
                <p:spPr>
                  <a:xfrm>
                    <a:off x="5803265" y="5089206"/>
                    <a:ext cx="45719" cy="50387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1" name="직사각형 60"/>
                  <p:cNvSpPr/>
                  <p:nvPr/>
                </p:nvSpPr>
                <p:spPr>
                  <a:xfrm>
                    <a:off x="5557520" y="5203506"/>
                    <a:ext cx="528320" cy="4571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sp>
          <p:nvSpPr>
            <p:cNvPr id="52" name="모서리가 둥근 직사각형 51"/>
            <p:cNvSpPr/>
            <p:nvPr/>
          </p:nvSpPr>
          <p:spPr>
            <a:xfrm>
              <a:off x="4451437" y="3893029"/>
              <a:ext cx="3287342" cy="387088"/>
            </a:xfrm>
            <a:prstGeom prst="roundRect">
              <a:avLst>
                <a:gd name="adj" fmla="val 2619"/>
              </a:avLst>
            </a:prstGeom>
            <a:solidFill>
              <a:srgbClr val="6C4E48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현 52"/>
            <p:cNvSpPr/>
            <p:nvPr/>
          </p:nvSpPr>
          <p:spPr>
            <a:xfrm rot="8042421">
              <a:off x="5260939" y="6039405"/>
              <a:ext cx="1706862" cy="1735052"/>
            </a:xfrm>
            <a:prstGeom prst="chord">
              <a:avLst>
                <a:gd name="adj1" fmla="val 2700000"/>
                <a:gd name="adj2" fmla="val 13700935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막힌 원호 53"/>
            <p:cNvSpPr/>
            <p:nvPr/>
          </p:nvSpPr>
          <p:spPr>
            <a:xfrm rot="163869">
              <a:off x="5159295" y="5867685"/>
              <a:ext cx="1909497" cy="2195885"/>
            </a:xfrm>
            <a:prstGeom prst="blockArc">
              <a:avLst>
                <a:gd name="adj1" fmla="val 10800000"/>
                <a:gd name="adj2" fmla="val 21355986"/>
                <a:gd name="adj3" fmla="val 927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6386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E4B8-18D3-4128-87ED-93707C872ECF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AB83-6CDC-41AF-A681-59CBC5692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027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E4B8-18D3-4128-87ED-93707C872ECF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AB83-6CDC-41AF-A681-59CBC5692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029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EB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0E4B8-18D3-4128-87ED-93707C872ECF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5AB83-6CDC-41AF-A681-59CBC5692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841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손글씨 또박또박" panose="02000503000000000000" pitchFamily="2" charset="-127"/>
          <a:ea typeface="나눔손글씨 또박또박" panose="02000503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손글씨 또박또박" panose="02000503000000000000" pitchFamily="2" charset="-127"/>
          <a:ea typeface="나눔손글씨 또박또박" panose="02000503000000000000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손글씨 또박또박" panose="02000503000000000000" pitchFamily="2" charset="-127"/>
          <a:ea typeface="나눔손글씨 또박또박" panose="02000503000000000000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손글씨 또박또박" panose="02000503000000000000" pitchFamily="2" charset="-127"/>
          <a:ea typeface="나눔손글씨 또박또박" panose="02000503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손글씨 또박또박" panose="02000503000000000000" pitchFamily="2" charset="-127"/>
          <a:ea typeface="나눔손글씨 또박또박" panose="02000503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손글씨 또박또박" panose="02000503000000000000" pitchFamily="2" charset="-127"/>
          <a:ea typeface="나눔손글씨 또박또박" panose="02000503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6160612" y="3235629"/>
            <a:ext cx="2470963" cy="2470963"/>
            <a:chOff x="6216733" y="3139603"/>
            <a:chExt cx="2470963" cy="2470963"/>
          </a:xfrm>
        </p:grpSpPr>
        <p:sp>
          <p:nvSpPr>
            <p:cNvPr id="161" name="도넛 160"/>
            <p:cNvSpPr/>
            <p:nvPr/>
          </p:nvSpPr>
          <p:spPr>
            <a:xfrm>
              <a:off x="6385667" y="3439937"/>
              <a:ext cx="2018830" cy="2018830"/>
            </a:xfrm>
            <a:prstGeom prst="donut">
              <a:avLst>
                <a:gd name="adj" fmla="val 7422"/>
              </a:avLst>
            </a:prstGeom>
            <a:solidFill>
              <a:schemeClr val="accent6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3" name="도넛 162"/>
            <p:cNvSpPr/>
            <p:nvPr/>
          </p:nvSpPr>
          <p:spPr>
            <a:xfrm>
              <a:off x="6300070" y="3300214"/>
              <a:ext cx="2232642" cy="2232642"/>
            </a:xfrm>
            <a:prstGeom prst="donut">
              <a:avLst>
                <a:gd name="adj" fmla="val 6268"/>
              </a:avLst>
            </a:prstGeom>
            <a:solidFill>
              <a:srgbClr val="FFC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도넛 17"/>
            <p:cNvSpPr/>
            <p:nvPr/>
          </p:nvSpPr>
          <p:spPr>
            <a:xfrm>
              <a:off x="6216733" y="3139603"/>
              <a:ext cx="2470963" cy="2470963"/>
            </a:xfrm>
            <a:prstGeom prst="donut">
              <a:avLst>
                <a:gd name="adj" fmla="val 6692"/>
              </a:avLst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" name="타원 5"/>
          <p:cNvSpPr/>
          <p:nvPr/>
        </p:nvSpPr>
        <p:spPr>
          <a:xfrm>
            <a:off x="4455906" y="1451429"/>
            <a:ext cx="3183761" cy="3183761"/>
          </a:xfrm>
          <a:prstGeom prst="ellipse">
            <a:avLst/>
          </a:prstGeom>
          <a:solidFill>
            <a:srgbClr val="F46842"/>
          </a:solidFill>
          <a:ln>
            <a:noFill/>
          </a:ln>
          <a:effectLst>
            <a:glow rad="635000">
              <a:srgbClr val="F46842">
                <a:alpha val="70000"/>
              </a:srgbClr>
            </a:glow>
            <a:innerShdw blurRad="393700">
              <a:srgbClr val="FFC00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84536" y="893208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ko-KR" altLang="en-US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이제 나와</a:t>
            </a:r>
            <a:r>
              <a:rPr lang="en-US" altLang="ko-K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endParaRPr lang="ko-KR" altLang="en-US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-361315" y="2966000"/>
            <a:ext cx="12914630" cy="5097570"/>
            <a:chOff x="-132080" y="3448819"/>
            <a:chExt cx="12456160" cy="4411001"/>
          </a:xfrm>
          <a:effectLst>
            <a:outerShdw blurRad="50800" dist="50800" dir="5400000" algn="ctr" rotWithShape="0">
              <a:srgbClr val="6C4E48"/>
            </a:outerShdw>
          </a:effectLst>
        </p:grpSpPr>
        <p:sp>
          <p:nvSpPr>
            <p:cNvPr id="249" name="모서리가 둥근 직사각형 248"/>
            <p:cNvSpPr/>
            <p:nvPr/>
          </p:nvSpPr>
          <p:spPr>
            <a:xfrm>
              <a:off x="-132080" y="4715220"/>
              <a:ext cx="2532325" cy="2143049"/>
            </a:xfrm>
            <a:prstGeom prst="roundRect">
              <a:avLst>
                <a:gd name="adj" fmla="val 2619"/>
              </a:avLst>
            </a:prstGeom>
            <a:solidFill>
              <a:srgbClr val="6C4E48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모서리가 둥근 직사각형 247"/>
            <p:cNvSpPr/>
            <p:nvPr/>
          </p:nvSpPr>
          <p:spPr>
            <a:xfrm>
              <a:off x="9764485" y="4715599"/>
              <a:ext cx="2559595" cy="2143049"/>
            </a:xfrm>
            <a:prstGeom prst="roundRect">
              <a:avLst>
                <a:gd name="adj" fmla="val 2619"/>
              </a:avLst>
            </a:prstGeom>
            <a:solidFill>
              <a:srgbClr val="6C4E48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모서리가 둥근 직사각형 245"/>
            <p:cNvSpPr/>
            <p:nvPr/>
          </p:nvSpPr>
          <p:spPr>
            <a:xfrm>
              <a:off x="2329379" y="4506578"/>
              <a:ext cx="7513624" cy="2345640"/>
            </a:xfrm>
            <a:prstGeom prst="roundRect">
              <a:avLst>
                <a:gd name="adj" fmla="val 2619"/>
              </a:avLst>
            </a:prstGeom>
            <a:solidFill>
              <a:srgbClr val="84655B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모서리가 둥근 직사각형 250"/>
            <p:cNvSpPr/>
            <p:nvPr/>
          </p:nvSpPr>
          <p:spPr>
            <a:xfrm>
              <a:off x="4662183" y="4561827"/>
              <a:ext cx="2922537" cy="2296094"/>
            </a:xfrm>
            <a:prstGeom prst="roundRect">
              <a:avLst>
                <a:gd name="adj" fmla="val 2619"/>
              </a:avLst>
            </a:prstGeom>
            <a:solidFill>
              <a:srgbClr val="6C4E48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이등변 삼각형 4"/>
            <p:cNvSpPr/>
            <p:nvPr/>
          </p:nvSpPr>
          <p:spPr>
            <a:xfrm>
              <a:off x="4842127" y="3448819"/>
              <a:ext cx="2545081" cy="823586"/>
            </a:xfrm>
            <a:prstGeom prst="triangle">
              <a:avLst/>
            </a:prstGeom>
            <a:solidFill>
              <a:srgbClr val="6C4E48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555240" y="4939796"/>
              <a:ext cx="533400" cy="503874"/>
            </a:xfrm>
            <a:prstGeom prst="rect">
              <a:avLst/>
            </a:prstGeom>
            <a:solidFill>
              <a:srgbClr val="5CC8EE">
                <a:alpha val="40000"/>
              </a:srgbClr>
            </a:solidFill>
            <a:ln w="28575">
              <a:solidFill>
                <a:srgbClr val="203864">
                  <a:alpha val="69804"/>
                </a:srgb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225800" y="4939796"/>
              <a:ext cx="533400" cy="503874"/>
            </a:xfrm>
            <a:prstGeom prst="rect">
              <a:avLst/>
            </a:prstGeom>
            <a:solidFill>
              <a:srgbClr val="5CC8EE">
                <a:alpha val="40000"/>
              </a:srgbClr>
            </a:solidFill>
            <a:ln w="28575">
              <a:solidFill>
                <a:srgbClr val="203864">
                  <a:alpha val="69804"/>
                </a:srgb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963128" y="4939796"/>
              <a:ext cx="533400" cy="503874"/>
            </a:xfrm>
            <a:prstGeom prst="rect">
              <a:avLst/>
            </a:prstGeom>
            <a:solidFill>
              <a:srgbClr val="5CC8EE">
                <a:alpha val="40000"/>
              </a:srgbClr>
            </a:solidFill>
            <a:ln w="28575">
              <a:solidFill>
                <a:srgbClr val="203864">
                  <a:alpha val="69804"/>
                </a:srgbClr>
              </a:solidFill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855030" y="4939796"/>
              <a:ext cx="533400" cy="503874"/>
            </a:xfrm>
            <a:prstGeom prst="rect">
              <a:avLst/>
            </a:prstGeom>
            <a:solidFill>
              <a:srgbClr val="A0B0B6">
                <a:alpha val="69804"/>
              </a:srgbClr>
            </a:solidFill>
            <a:ln w="28575">
              <a:solidFill>
                <a:srgbClr val="203864">
                  <a:alpha val="69804"/>
                </a:srgbClr>
              </a:solidFill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523050" y="4939796"/>
              <a:ext cx="533400" cy="503874"/>
            </a:xfrm>
            <a:prstGeom prst="rect">
              <a:avLst/>
            </a:prstGeom>
            <a:solidFill>
              <a:srgbClr val="5CC8EE">
                <a:alpha val="40000"/>
              </a:srgbClr>
            </a:solidFill>
            <a:ln w="28575">
              <a:solidFill>
                <a:srgbClr val="203864">
                  <a:alpha val="69804"/>
                </a:srgbClr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193610" y="4939796"/>
              <a:ext cx="533400" cy="503874"/>
            </a:xfrm>
            <a:prstGeom prst="rect">
              <a:avLst/>
            </a:prstGeom>
            <a:solidFill>
              <a:srgbClr val="5CC8EE">
                <a:alpha val="40000"/>
              </a:srgbClr>
            </a:solidFill>
            <a:ln w="28575">
              <a:solidFill>
                <a:srgbClr val="203864">
                  <a:alpha val="69804"/>
                </a:srgbClr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866710" y="4939796"/>
              <a:ext cx="533400" cy="503874"/>
            </a:xfrm>
            <a:prstGeom prst="rect">
              <a:avLst/>
            </a:prstGeom>
            <a:solidFill>
              <a:srgbClr val="A0B0B6">
                <a:alpha val="69804"/>
              </a:srgbClr>
            </a:solidFill>
            <a:ln w="28575">
              <a:solidFill>
                <a:srgbClr val="203864">
                  <a:alpha val="69804"/>
                </a:srgbClr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756796" y="4939796"/>
              <a:ext cx="533400" cy="503874"/>
            </a:xfrm>
            <a:prstGeom prst="rect">
              <a:avLst/>
            </a:prstGeom>
            <a:solidFill>
              <a:srgbClr val="5CC8EE">
                <a:alpha val="40000"/>
              </a:srgbClr>
            </a:solidFill>
            <a:ln w="28575">
              <a:solidFill>
                <a:srgbClr val="203864">
                  <a:alpha val="69804"/>
                </a:srgbClr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460740" y="4939796"/>
              <a:ext cx="533400" cy="503874"/>
            </a:xfrm>
            <a:prstGeom prst="rect">
              <a:avLst/>
            </a:prstGeom>
            <a:solidFill>
              <a:srgbClr val="5CC8EE">
                <a:alpha val="40000"/>
              </a:srgbClr>
            </a:solidFill>
            <a:ln w="28575">
              <a:solidFill>
                <a:srgbClr val="203864">
                  <a:alpha val="69804"/>
                </a:srgbClr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9131300" y="4939796"/>
              <a:ext cx="533400" cy="503874"/>
            </a:xfrm>
            <a:prstGeom prst="rect">
              <a:avLst/>
            </a:prstGeom>
            <a:solidFill>
              <a:srgbClr val="5CC8EE">
                <a:alpha val="40000"/>
              </a:srgbClr>
            </a:solidFill>
            <a:ln w="28575">
              <a:solidFill>
                <a:srgbClr val="203864">
                  <a:alpha val="69804"/>
                </a:srgbClr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555240" y="5806254"/>
              <a:ext cx="533400" cy="503874"/>
            </a:xfrm>
            <a:prstGeom prst="rect">
              <a:avLst/>
            </a:prstGeom>
            <a:solidFill>
              <a:srgbClr val="5CC8EE">
                <a:alpha val="40000"/>
              </a:srgbClr>
            </a:solidFill>
            <a:ln w="28575">
              <a:solidFill>
                <a:srgbClr val="203864">
                  <a:alpha val="69804"/>
                </a:srgbClr>
              </a:solidFill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225800" y="5806254"/>
              <a:ext cx="533400" cy="503874"/>
            </a:xfrm>
            <a:prstGeom prst="rect">
              <a:avLst/>
            </a:prstGeom>
            <a:solidFill>
              <a:srgbClr val="5CC8EE">
                <a:alpha val="40000"/>
              </a:srgbClr>
            </a:solidFill>
            <a:ln w="28575">
              <a:solidFill>
                <a:srgbClr val="203864">
                  <a:alpha val="69804"/>
                </a:srgbClr>
              </a:solidFill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963128" y="5806254"/>
              <a:ext cx="533400" cy="503874"/>
            </a:xfrm>
            <a:prstGeom prst="rect">
              <a:avLst/>
            </a:prstGeom>
            <a:solidFill>
              <a:srgbClr val="5CC8EE">
                <a:alpha val="40000"/>
              </a:srgbClr>
            </a:solidFill>
            <a:ln w="28575">
              <a:solidFill>
                <a:srgbClr val="203864">
                  <a:alpha val="69804"/>
                </a:srgbClr>
              </a:solidFill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855030" y="5806254"/>
              <a:ext cx="533400" cy="503874"/>
            </a:xfrm>
            <a:prstGeom prst="rect">
              <a:avLst/>
            </a:prstGeom>
            <a:solidFill>
              <a:srgbClr val="A0B0B6">
                <a:alpha val="69804"/>
              </a:srgbClr>
            </a:solidFill>
            <a:ln w="28575">
              <a:solidFill>
                <a:srgbClr val="203864">
                  <a:alpha val="69804"/>
                </a:srgbClr>
              </a:solidFill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523050" y="5806254"/>
              <a:ext cx="533400" cy="503874"/>
            </a:xfrm>
            <a:prstGeom prst="rect">
              <a:avLst/>
            </a:prstGeom>
            <a:solidFill>
              <a:srgbClr val="5CC8EE">
                <a:alpha val="40000"/>
              </a:srgbClr>
            </a:solidFill>
            <a:ln w="28575">
              <a:solidFill>
                <a:srgbClr val="203864">
                  <a:alpha val="69804"/>
                </a:srgb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193610" y="5806254"/>
              <a:ext cx="533400" cy="503874"/>
            </a:xfrm>
            <a:prstGeom prst="rect">
              <a:avLst/>
            </a:prstGeom>
            <a:solidFill>
              <a:srgbClr val="5CC8EE">
                <a:alpha val="40000"/>
              </a:srgbClr>
            </a:solidFill>
            <a:ln w="28575">
              <a:solidFill>
                <a:srgbClr val="203864">
                  <a:alpha val="69804"/>
                </a:srgb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866710" y="5806254"/>
              <a:ext cx="533400" cy="503874"/>
            </a:xfrm>
            <a:prstGeom prst="rect">
              <a:avLst/>
            </a:prstGeom>
            <a:solidFill>
              <a:srgbClr val="A0B0B6">
                <a:alpha val="69804"/>
              </a:srgbClr>
            </a:solidFill>
            <a:ln w="28575">
              <a:solidFill>
                <a:srgbClr val="203864">
                  <a:alpha val="69804"/>
                </a:srgbClr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756796" y="5806254"/>
              <a:ext cx="533400" cy="503874"/>
            </a:xfrm>
            <a:prstGeom prst="rect">
              <a:avLst/>
            </a:prstGeom>
            <a:solidFill>
              <a:srgbClr val="5CC8EE">
                <a:alpha val="40000"/>
              </a:srgbClr>
            </a:solidFill>
            <a:ln w="28575">
              <a:solidFill>
                <a:srgbClr val="203864">
                  <a:alpha val="69804"/>
                </a:srgbClr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8460740" y="5806254"/>
              <a:ext cx="533400" cy="503874"/>
            </a:xfrm>
            <a:prstGeom prst="rect">
              <a:avLst/>
            </a:prstGeom>
            <a:solidFill>
              <a:srgbClr val="5CC8EE">
                <a:alpha val="40000"/>
              </a:srgbClr>
            </a:solidFill>
            <a:ln w="28575">
              <a:solidFill>
                <a:srgbClr val="203864">
                  <a:alpha val="69804"/>
                </a:srgb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9131300" y="5806254"/>
              <a:ext cx="533400" cy="503874"/>
            </a:xfrm>
            <a:prstGeom prst="rect">
              <a:avLst/>
            </a:prstGeom>
            <a:solidFill>
              <a:srgbClr val="5CC8EE">
                <a:alpha val="40000"/>
              </a:srgbClr>
            </a:solidFill>
            <a:ln w="28575">
              <a:solidFill>
                <a:srgbClr val="203864">
                  <a:alpha val="69804"/>
                </a:srgb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6876553" y="4939796"/>
              <a:ext cx="528320" cy="503874"/>
              <a:chOff x="5557520" y="5089206"/>
              <a:chExt cx="528320" cy="503874"/>
            </a:xfrm>
            <a:solidFill>
              <a:srgbClr val="203864">
                <a:alpha val="69804"/>
              </a:srgb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44" name="직사각형 43"/>
              <p:cNvSpPr/>
              <p:nvPr/>
            </p:nvSpPr>
            <p:spPr>
              <a:xfrm>
                <a:off x="5803265" y="5089206"/>
                <a:ext cx="45719" cy="5038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5557520" y="5203506"/>
                <a:ext cx="528320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7752033" y="4939796"/>
              <a:ext cx="528320" cy="503874"/>
              <a:chOff x="5557520" y="5089206"/>
              <a:chExt cx="528320" cy="503874"/>
            </a:xfrm>
            <a:solidFill>
              <a:srgbClr val="203864">
                <a:alpha val="69804"/>
              </a:srgb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47" name="직사각형 46"/>
              <p:cNvSpPr/>
              <p:nvPr/>
            </p:nvSpPr>
            <p:spPr>
              <a:xfrm>
                <a:off x="5803265" y="5089206"/>
                <a:ext cx="45719" cy="5038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5557520" y="5203506"/>
                <a:ext cx="528320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8468043" y="4948528"/>
              <a:ext cx="528320" cy="503874"/>
              <a:chOff x="5557520" y="5089206"/>
              <a:chExt cx="528320" cy="503874"/>
            </a:xfrm>
            <a:solidFill>
              <a:srgbClr val="203864">
                <a:alpha val="69804"/>
              </a:srgb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50" name="직사각형 49"/>
              <p:cNvSpPr/>
              <p:nvPr/>
            </p:nvSpPr>
            <p:spPr>
              <a:xfrm>
                <a:off x="5803265" y="5089206"/>
                <a:ext cx="45719" cy="5038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557520" y="5203506"/>
                <a:ext cx="528320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9133840" y="4939796"/>
              <a:ext cx="528320" cy="503874"/>
              <a:chOff x="5557520" y="5089206"/>
              <a:chExt cx="528320" cy="503874"/>
            </a:xfrm>
            <a:solidFill>
              <a:srgbClr val="203864">
                <a:alpha val="69804"/>
              </a:srgb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53" name="직사각형 52"/>
              <p:cNvSpPr/>
              <p:nvPr/>
            </p:nvSpPr>
            <p:spPr>
              <a:xfrm>
                <a:off x="5803265" y="5089206"/>
                <a:ext cx="45719" cy="5038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5557520" y="5203506"/>
                <a:ext cx="528320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6876553" y="5806254"/>
              <a:ext cx="528320" cy="503874"/>
              <a:chOff x="5557520" y="5089206"/>
              <a:chExt cx="528320" cy="503874"/>
            </a:xfrm>
            <a:solidFill>
              <a:srgbClr val="203864">
                <a:alpha val="69804"/>
              </a:srgb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56" name="직사각형 55"/>
              <p:cNvSpPr/>
              <p:nvPr/>
            </p:nvSpPr>
            <p:spPr>
              <a:xfrm>
                <a:off x="5803265" y="5089206"/>
                <a:ext cx="45719" cy="5038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5557520" y="5203506"/>
                <a:ext cx="528320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7749492" y="5806254"/>
              <a:ext cx="528320" cy="503874"/>
              <a:chOff x="5557520" y="5089206"/>
              <a:chExt cx="528320" cy="503874"/>
            </a:xfrm>
            <a:solidFill>
              <a:srgbClr val="203864">
                <a:alpha val="69804"/>
              </a:srgb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59" name="직사각형 58"/>
              <p:cNvSpPr/>
              <p:nvPr/>
            </p:nvSpPr>
            <p:spPr>
              <a:xfrm>
                <a:off x="5803265" y="5089206"/>
                <a:ext cx="45719" cy="5038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5557520" y="5203506"/>
                <a:ext cx="528320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8458197" y="5814986"/>
              <a:ext cx="528320" cy="503874"/>
              <a:chOff x="5557520" y="5089206"/>
              <a:chExt cx="528320" cy="503874"/>
            </a:xfrm>
            <a:solidFill>
              <a:srgbClr val="203864">
                <a:alpha val="69804"/>
              </a:srgb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62" name="직사각형 61"/>
              <p:cNvSpPr/>
              <p:nvPr/>
            </p:nvSpPr>
            <p:spPr>
              <a:xfrm>
                <a:off x="5803265" y="5089206"/>
                <a:ext cx="45719" cy="5038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5557520" y="5203506"/>
                <a:ext cx="528320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9133839" y="5814986"/>
              <a:ext cx="528320" cy="503874"/>
              <a:chOff x="5557520" y="5089206"/>
              <a:chExt cx="528320" cy="503874"/>
            </a:xfrm>
            <a:solidFill>
              <a:srgbClr val="203864">
                <a:alpha val="69804"/>
              </a:srgb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65" name="직사각형 64"/>
              <p:cNvSpPr/>
              <p:nvPr/>
            </p:nvSpPr>
            <p:spPr>
              <a:xfrm>
                <a:off x="5803265" y="5089206"/>
                <a:ext cx="45719" cy="5038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5557520" y="5203506"/>
                <a:ext cx="528320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6196309" y="4948528"/>
              <a:ext cx="528320" cy="503874"/>
              <a:chOff x="5557520" y="5089206"/>
              <a:chExt cx="528320" cy="503874"/>
            </a:xfrm>
            <a:solidFill>
              <a:srgbClr val="203864">
                <a:alpha val="69804"/>
              </a:srgbClr>
            </a:solidFill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grpSpPr>
          <p:sp>
            <p:nvSpPr>
              <p:cNvPr id="68" name="직사각형 67"/>
              <p:cNvSpPr/>
              <p:nvPr/>
            </p:nvSpPr>
            <p:spPr>
              <a:xfrm>
                <a:off x="5803265" y="5089206"/>
                <a:ext cx="45719" cy="5038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5557520" y="5203506"/>
                <a:ext cx="528320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6197781" y="5797522"/>
              <a:ext cx="528320" cy="503874"/>
              <a:chOff x="5557520" y="5089206"/>
              <a:chExt cx="528320" cy="503874"/>
            </a:xfrm>
            <a:solidFill>
              <a:srgbClr val="203864">
                <a:alpha val="69804"/>
              </a:srgbClr>
            </a:solidFill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grpSpPr>
          <p:sp>
            <p:nvSpPr>
              <p:cNvPr id="71" name="직사각형 70"/>
              <p:cNvSpPr/>
              <p:nvPr/>
            </p:nvSpPr>
            <p:spPr>
              <a:xfrm>
                <a:off x="5803265" y="5089206"/>
                <a:ext cx="45719" cy="5038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5557520" y="5203506"/>
                <a:ext cx="528320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5521940" y="4939796"/>
              <a:ext cx="528320" cy="503874"/>
              <a:chOff x="5557520" y="5089206"/>
              <a:chExt cx="528320" cy="503874"/>
            </a:xfrm>
            <a:solidFill>
              <a:srgbClr val="203864">
                <a:alpha val="69804"/>
              </a:srgbClr>
            </a:solidFill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grpSpPr>
          <p:sp>
            <p:nvSpPr>
              <p:cNvPr id="74" name="직사각형 73"/>
              <p:cNvSpPr/>
              <p:nvPr/>
            </p:nvSpPr>
            <p:spPr>
              <a:xfrm>
                <a:off x="5803265" y="5089206"/>
                <a:ext cx="45719" cy="5038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5557520" y="5203506"/>
                <a:ext cx="528320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/>
            <p:cNvGrpSpPr/>
            <p:nvPr/>
          </p:nvGrpSpPr>
          <p:grpSpPr>
            <a:xfrm>
              <a:off x="5525590" y="5806254"/>
              <a:ext cx="528320" cy="503874"/>
              <a:chOff x="5557520" y="5089206"/>
              <a:chExt cx="528320" cy="503874"/>
            </a:xfrm>
            <a:solidFill>
              <a:srgbClr val="203864">
                <a:alpha val="69804"/>
              </a:srgbClr>
            </a:solidFill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grpSpPr>
          <p:sp>
            <p:nvSpPr>
              <p:cNvPr id="77" name="직사각형 76"/>
              <p:cNvSpPr/>
              <p:nvPr/>
            </p:nvSpPr>
            <p:spPr>
              <a:xfrm>
                <a:off x="5803265" y="5089206"/>
                <a:ext cx="45719" cy="5038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5557520" y="5203506"/>
                <a:ext cx="528320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4862345" y="4948528"/>
              <a:ext cx="528320" cy="503874"/>
              <a:chOff x="5557520" y="5089206"/>
              <a:chExt cx="528320" cy="503874"/>
            </a:xfrm>
            <a:solidFill>
              <a:srgbClr val="203864">
                <a:alpha val="69804"/>
              </a:srgbClr>
            </a:solidFill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grpSpPr>
          <p:sp>
            <p:nvSpPr>
              <p:cNvPr id="80" name="직사각형 79"/>
              <p:cNvSpPr/>
              <p:nvPr/>
            </p:nvSpPr>
            <p:spPr>
              <a:xfrm>
                <a:off x="5803265" y="5089206"/>
                <a:ext cx="45719" cy="5038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5557520" y="5203506"/>
                <a:ext cx="528320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4872172" y="5797522"/>
              <a:ext cx="528320" cy="503874"/>
              <a:chOff x="5557520" y="5089206"/>
              <a:chExt cx="528320" cy="503874"/>
            </a:xfrm>
            <a:solidFill>
              <a:srgbClr val="203864">
                <a:alpha val="69804"/>
              </a:srgbClr>
            </a:solidFill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grpSpPr>
          <p:sp>
            <p:nvSpPr>
              <p:cNvPr id="83" name="직사각형 82"/>
              <p:cNvSpPr/>
              <p:nvPr/>
            </p:nvSpPr>
            <p:spPr>
              <a:xfrm>
                <a:off x="5803265" y="5089206"/>
                <a:ext cx="45719" cy="5038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5557520" y="5203506"/>
                <a:ext cx="528320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3968698" y="4948528"/>
              <a:ext cx="528320" cy="503874"/>
              <a:chOff x="5557520" y="5089206"/>
              <a:chExt cx="528320" cy="503874"/>
            </a:xfrm>
            <a:solidFill>
              <a:srgbClr val="203864">
                <a:alpha val="69804"/>
              </a:srgbClr>
            </a:solidFill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grpSpPr>
          <p:sp>
            <p:nvSpPr>
              <p:cNvPr id="86" name="직사각형 85"/>
              <p:cNvSpPr/>
              <p:nvPr/>
            </p:nvSpPr>
            <p:spPr>
              <a:xfrm>
                <a:off x="5803265" y="5089206"/>
                <a:ext cx="45719" cy="5038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5557520" y="5203506"/>
                <a:ext cx="528320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3968208" y="5806254"/>
              <a:ext cx="528320" cy="503874"/>
              <a:chOff x="5557520" y="5089206"/>
              <a:chExt cx="528320" cy="503874"/>
            </a:xfrm>
            <a:solidFill>
              <a:srgbClr val="203864">
                <a:alpha val="69804"/>
              </a:srgbClr>
            </a:solidFill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grpSpPr>
          <p:sp>
            <p:nvSpPr>
              <p:cNvPr id="89" name="직사각형 88"/>
              <p:cNvSpPr/>
              <p:nvPr/>
            </p:nvSpPr>
            <p:spPr>
              <a:xfrm>
                <a:off x="5803265" y="5089206"/>
                <a:ext cx="45719" cy="5038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직사각형 89"/>
              <p:cNvSpPr/>
              <p:nvPr/>
            </p:nvSpPr>
            <p:spPr>
              <a:xfrm>
                <a:off x="5557520" y="5203506"/>
                <a:ext cx="528320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1" name="그룹 90"/>
            <p:cNvGrpSpPr/>
            <p:nvPr/>
          </p:nvGrpSpPr>
          <p:grpSpPr>
            <a:xfrm>
              <a:off x="3224782" y="4948528"/>
              <a:ext cx="528320" cy="503874"/>
              <a:chOff x="5557520" y="5089206"/>
              <a:chExt cx="528320" cy="503874"/>
            </a:xfrm>
            <a:solidFill>
              <a:srgbClr val="203864">
                <a:alpha val="69804"/>
              </a:srgbClr>
            </a:solidFill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grpSpPr>
          <p:sp>
            <p:nvSpPr>
              <p:cNvPr id="92" name="직사각형 91"/>
              <p:cNvSpPr/>
              <p:nvPr/>
            </p:nvSpPr>
            <p:spPr>
              <a:xfrm>
                <a:off x="5803265" y="5089206"/>
                <a:ext cx="45719" cy="5038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5557520" y="5203506"/>
                <a:ext cx="528320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3213416" y="5797121"/>
              <a:ext cx="528320" cy="503874"/>
              <a:chOff x="5557520" y="5089206"/>
              <a:chExt cx="528320" cy="503874"/>
            </a:xfrm>
            <a:solidFill>
              <a:srgbClr val="203864">
                <a:alpha val="69804"/>
              </a:srgbClr>
            </a:solidFill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grpSpPr>
          <p:sp>
            <p:nvSpPr>
              <p:cNvPr id="95" name="직사각형 94"/>
              <p:cNvSpPr/>
              <p:nvPr/>
            </p:nvSpPr>
            <p:spPr>
              <a:xfrm>
                <a:off x="5803265" y="5089206"/>
                <a:ext cx="45719" cy="5038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5557520" y="5203506"/>
                <a:ext cx="528320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2567397" y="4948528"/>
              <a:ext cx="528320" cy="503874"/>
              <a:chOff x="5557520" y="5089206"/>
              <a:chExt cx="528320" cy="503874"/>
            </a:xfrm>
            <a:solidFill>
              <a:srgbClr val="203864">
                <a:alpha val="69804"/>
              </a:srgbClr>
            </a:solidFill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grpSpPr>
          <p:sp>
            <p:nvSpPr>
              <p:cNvPr id="98" name="직사각형 97"/>
              <p:cNvSpPr/>
              <p:nvPr/>
            </p:nvSpPr>
            <p:spPr>
              <a:xfrm>
                <a:off x="5803265" y="5089206"/>
                <a:ext cx="45719" cy="5038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5557520" y="5203506"/>
                <a:ext cx="528320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2550477" y="5797121"/>
              <a:ext cx="528320" cy="503874"/>
              <a:chOff x="5557520" y="5089206"/>
              <a:chExt cx="528320" cy="503874"/>
            </a:xfrm>
            <a:solidFill>
              <a:srgbClr val="203864">
                <a:alpha val="69804"/>
              </a:srgbClr>
            </a:solidFill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grpSpPr>
          <p:sp>
            <p:nvSpPr>
              <p:cNvPr id="101" name="직사각형 100"/>
              <p:cNvSpPr/>
              <p:nvPr/>
            </p:nvSpPr>
            <p:spPr>
              <a:xfrm>
                <a:off x="5803265" y="5089206"/>
                <a:ext cx="45719" cy="5038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5557520" y="5203506"/>
                <a:ext cx="528320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4" name="그룹 193"/>
            <p:cNvGrpSpPr/>
            <p:nvPr/>
          </p:nvGrpSpPr>
          <p:grpSpPr>
            <a:xfrm>
              <a:off x="10078727" y="5080567"/>
              <a:ext cx="1992856" cy="532523"/>
              <a:chOff x="10078727" y="4949941"/>
              <a:chExt cx="1992856" cy="532523"/>
            </a:xfrm>
          </p:grpSpPr>
          <p:grpSp>
            <p:nvGrpSpPr>
              <p:cNvPr id="179" name="그룹 178"/>
              <p:cNvGrpSpPr/>
              <p:nvPr/>
            </p:nvGrpSpPr>
            <p:grpSpPr>
              <a:xfrm>
                <a:off x="11523760" y="4963407"/>
                <a:ext cx="547823" cy="519057"/>
                <a:chOff x="10020798" y="971098"/>
                <a:chExt cx="547823" cy="519057"/>
              </a:xfrm>
            </p:grpSpPr>
            <p:sp>
              <p:nvSpPr>
                <p:cNvPr id="180" name="직사각형 179"/>
                <p:cNvSpPr/>
                <p:nvPr/>
              </p:nvSpPr>
              <p:spPr>
                <a:xfrm>
                  <a:off x="10035221" y="971098"/>
                  <a:ext cx="533400" cy="503874"/>
                </a:xfrm>
                <a:prstGeom prst="rect">
                  <a:avLst/>
                </a:prstGeom>
                <a:solidFill>
                  <a:srgbClr val="53615A"/>
                </a:solidFill>
                <a:ln w="28575">
                  <a:solidFill>
                    <a:srgbClr val="203864">
                      <a:alpha val="69804"/>
                    </a:srgbClr>
                  </a:solidFill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81" name="그룹 180"/>
                <p:cNvGrpSpPr/>
                <p:nvPr/>
              </p:nvGrpSpPr>
              <p:grpSpPr>
                <a:xfrm>
                  <a:off x="10020798" y="986281"/>
                  <a:ext cx="528320" cy="503874"/>
                  <a:chOff x="5557520" y="5089206"/>
                  <a:chExt cx="528320" cy="503874"/>
                </a:xfrm>
                <a:solidFill>
                  <a:srgbClr val="203864">
                    <a:alpha val="69804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82" name="직사각형 181"/>
                  <p:cNvSpPr/>
                  <p:nvPr/>
                </p:nvSpPr>
                <p:spPr>
                  <a:xfrm>
                    <a:off x="5803265" y="5089206"/>
                    <a:ext cx="45719" cy="50387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3" name="직사각형 182"/>
                  <p:cNvSpPr/>
                  <p:nvPr/>
                </p:nvSpPr>
                <p:spPr>
                  <a:xfrm>
                    <a:off x="5557520" y="5203506"/>
                    <a:ext cx="528320" cy="4571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84" name="그룹 183"/>
              <p:cNvGrpSpPr/>
              <p:nvPr/>
            </p:nvGrpSpPr>
            <p:grpSpPr>
              <a:xfrm>
                <a:off x="10805160" y="4950224"/>
                <a:ext cx="547823" cy="519057"/>
                <a:chOff x="10020798" y="971098"/>
                <a:chExt cx="547823" cy="519057"/>
              </a:xfrm>
            </p:grpSpPr>
            <p:sp>
              <p:nvSpPr>
                <p:cNvPr id="185" name="직사각형 184"/>
                <p:cNvSpPr/>
                <p:nvPr/>
              </p:nvSpPr>
              <p:spPr>
                <a:xfrm>
                  <a:off x="10035221" y="971098"/>
                  <a:ext cx="533400" cy="503874"/>
                </a:xfrm>
                <a:prstGeom prst="rect">
                  <a:avLst/>
                </a:prstGeom>
                <a:solidFill>
                  <a:srgbClr val="53615A"/>
                </a:solidFill>
                <a:ln w="28575">
                  <a:solidFill>
                    <a:srgbClr val="203864">
                      <a:alpha val="69804"/>
                    </a:srgbClr>
                  </a:solidFill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86" name="그룹 185"/>
                <p:cNvGrpSpPr/>
                <p:nvPr/>
              </p:nvGrpSpPr>
              <p:grpSpPr>
                <a:xfrm>
                  <a:off x="10020798" y="986281"/>
                  <a:ext cx="528320" cy="503874"/>
                  <a:chOff x="5557520" y="5089206"/>
                  <a:chExt cx="528320" cy="503874"/>
                </a:xfrm>
                <a:solidFill>
                  <a:srgbClr val="203864">
                    <a:alpha val="69804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87" name="직사각형 186"/>
                  <p:cNvSpPr/>
                  <p:nvPr/>
                </p:nvSpPr>
                <p:spPr>
                  <a:xfrm>
                    <a:off x="5803265" y="5089206"/>
                    <a:ext cx="45719" cy="50387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8" name="직사각형 187"/>
                  <p:cNvSpPr/>
                  <p:nvPr/>
                </p:nvSpPr>
                <p:spPr>
                  <a:xfrm>
                    <a:off x="5557520" y="5203506"/>
                    <a:ext cx="528320" cy="4571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89" name="그룹 188"/>
              <p:cNvGrpSpPr/>
              <p:nvPr/>
            </p:nvGrpSpPr>
            <p:grpSpPr>
              <a:xfrm>
                <a:off x="10078727" y="4949941"/>
                <a:ext cx="547823" cy="519057"/>
                <a:chOff x="10020798" y="971098"/>
                <a:chExt cx="547823" cy="519057"/>
              </a:xfrm>
            </p:grpSpPr>
            <p:sp>
              <p:nvSpPr>
                <p:cNvPr id="190" name="직사각형 189"/>
                <p:cNvSpPr/>
                <p:nvPr/>
              </p:nvSpPr>
              <p:spPr>
                <a:xfrm>
                  <a:off x="10035221" y="971098"/>
                  <a:ext cx="533400" cy="503874"/>
                </a:xfrm>
                <a:prstGeom prst="rect">
                  <a:avLst/>
                </a:prstGeom>
                <a:solidFill>
                  <a:srgbClr val="53615A"/>
                </a:solidFill>
                <a:ln w="28575">
                  <a:solidFill>
                    <a:srgbClr val="203864">
                      <a:alpha val="69804"/>
                    </a:srgbClr>
                  </a:solidFill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91" name="그룹 190"/>
                <p:cNvGrpSpPr/>
                <p:nvPr/>
              </p:nvGrpSpPr>
              <p:grpSpPr>
                <a:xfrm>
                  <a:off x="10020798" y="986281"/>
                  <a:ext cx="528320" cy="503874"/>
                  <a:chOff x="5557520" y="5089206"/>
                  <a:chExt cx="528320" cy="503874"/>
                </a:xfrm>
                <a:solidFill>
                  <a:srgbClr val="203864">
                    <a:alpha val="69804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92" name="직사각형 191"/>
                  <p:cNvSpPr/>
                  <p:nvPr/>
                </p:nvSpPr>
                <p:spPr>
                  <a:xfrm>
                    <a:off x="5803265" y="5089206"/>
                    <a:ext cx="45719" cy="50387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3" name="직사각형 192"/>
                  <p:cNvSpPr/>
                  <p:nvPr/>
                </p:nvSpPr>
                <p:spPr>
                  <a:xfrm>
                    <a:off x="5557520" y="5203506"/>
                    <a:ext cx="528320" cy="4571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grpSp>
          <p:nvGrpSpPr>
            <p:cNvPr id="195" name="그룹 194"/>
            <p:cNvGrpSpPr/>
            <p:nvPr/>
          </p:nvGrpSpPr>
          <p:grpSpPr>
            <a:xfrm>
              <a:off x="10072050" y="5797743"/>
              <a:ext cx="1992856" cy="532523"/>
              <a:chOff x="10078727" y="4949941"/>
              <a:chExt cx="1992856" cy="532523"/>
            </a:xfrm>
          </p:grpSpPr>
          <p:grpSp>
            <p:nvGrpSpPr>
              <p:cNvPr id="196" name="그룹 195"/>
              <p:cNvGrpSpPr/>
              <p:nvPr/>
            </p:nvGrpSpPr>
            <p:grpSpPr>
              <a:xfrm>
                <a:off x="11523760" y="4963407"/>
                <a:ext cx="547823" cy="519057"/>
                <a:chOff x="10020798" y="971098"/>
                <a:chExt cx="547823" cy="519057"/>
              </a:xfrm>
            </p:grpSpPr>
            <p:sp>
              <p:nvSpPr>
                <p:cNvPr id="207" name="직사각형 206"/>
                <p:cNvSpPr/>
                <p:nvPr/>
              </p:nvSpPr>
              <p:spPr>
                <a:xfrm>
                  <a:off x="10035221" y="971098"/>
                  <a:ext cx="533400" cy="503874"/>
                </a:xfrm>
                <a:prstGeom prst="rect">
                  <a:avLst/>
                </a:prstGeom>
                <a:solidFill>
                  <a:srgbClr val="53615A"/>
                </a:solidFill>
                <a:ln w="28575">
                  <a:solidFill>
                    <a:srgbClr val="203864">
                      <a:alpha val="69804"/>
                    </a:srgbClr>
                  </a:solidFill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08" name="그룹 207"/>
                <p:cNvGrpSpPr/>
                <p:nvPr/>
              </p:nvGrpSpPr>
              <p:grpSpPr>
                <a:xfrm>
                  <a:off x="10020798" y="986281"/>
                  <a:ext cx="528320" cy="503874"/>
                  <a:chOff x="5557520" y="5089206"/>
                  <a:chExt cx="528320" cy="503874"/>
                </a:xfrm>
                <a:solidFill>
                  <a:srgbClr val="203864">
                    <a:alpha val="69804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209" name="직사각형 208"/>
                  <p:cNvSpPr/>
                  <p:nvPr/>
                </p:nvSpPr>
                <p:spPr>
                  <a:xfrm>
                    <a:off x="5803265" y="5089206"/>
                    <a:ext cx="45719" cy="50387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0" name="직사각형 209"/>
                  <p:cNvSpPr/>
                  <p:nvPr/>
                </p:nvSpPr>
                <p:spPr>
                  <a:xfrm>
                    <a:off x="5557520" y="5203506"/>
                    <a:ext cx="528320" cy="4571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97" name="그룹 196"/>
              <p:cNvGrpSpPr/>
              <p:nvPr/>
            </p:nvGrpSpPr>
            <p:grpSpPr>
              <a:xfrm>
                <a:off x="10805160" y="4950224"/>
                <a:ext cx="547823" cy="519057"/>
                <a:chOff x="10020798" y="971098"/>
                <a:chExt cx="547823" cy="519057"/>
              </a:xfrm>
            </p:grpSpPr>
            <p:sp>
              <p:nvSpPr>
                <p:cNvPr id="203" name="직사각형 202"/>
                <p:cNvSpPr/>
                <p:nvPr/>
              </p:nvSpPr>
              <p:spPr>
                <a:xfrm>
                  <a:off x="10035221" y="971098"/>
                  <a:ext cx="533400" cy="503874"/>
                </a:xfrm>
                <a:prstGeom prst="rect">
                  <a:avLst/>
                </a:prstGeom>
                <a:solidFill>
                  <a:srgbClr val="53615A"/>
                </a:solidFill>
                <a:ln w="28575">
                  <a:solidFill>
                    <a:srgbClr val="203864">
                      <a:alpha val="69804"/>
                    </a:srgbClr>
                  </a:solidFill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04" name="그룹 203"/>
                <p:cNvGrpSpPr/>
                <p:nvPr/>
              </p:nvGrpSpPr>
              <p:grpSpPr>
                <a:xfrm>
                  <a:off x="10020798" y="986281"/>
                  <a:ext cx="528320" cy="503874"/>
                  <a:chOff x="5557520" y="5089206"/>
                  <a:chExt cx="528320" cy="503874"/>
                </a:xfrm>
                <a:solidFill>
                  <a:srgbClr val="203864">
                    <a:alpha val="69804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205" name="직사각형 204"/>
                  <p:cNvSpPr/>
                  <p:nvPr/>
                </p:nvSpPr>
                <p:spPr>
                  <a:xfrm>
                    <a:off x="5803265" y="5089206"/>
                    <a:ext cx="45719" cy="50387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6" name="직사각형 205"/>
                  <p:cNvSpPr/>
                  <p:nvPr/>
                </p:nvSpPr>
                <p:spPr>
                  <a:xfrm>
                    <a:off x="5557520" y="5203506"/>
                    <a:ext cx="528320" cy="4571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98" name="그룹 197"/>
              <p:cNvGrpSpPr/>
              <p:nvPr/>
            </p:nvGrpSpPr>
            <p:grpSpPr>
              <a:xfrm>
                <a:off x="10078727" y="4949941"/>
                <a:ext cx="547823" cy="519057"/>
                <a:chOff x="10020798" y="971098"/>
                <a:chExt cx="547823" cy="519057"/>
              </a:xfrm>
            </p:grpSpPr>
            <p:sp>
              <p:nvSpPr>
                <p:cNvPr id="199" name="직사각형 198"/>
                <p:cNvSpPr/>
                <p:nvPr/>
              </p:nvSpPr>
              <p:spPr>
                <a:xfrm>
                  <a:off x="10035221" y="971098"/>
                  <a:ext cx="533400" cy="503874"/>
                </a:xfrm>
                <a:prstGeom prst="rect">
                  <a:avLst/>
                </a:prstGeom>
                <a:solidFill>
                  <a:srgbClr val="53615A"/>
                </a:solidFill>
                <a:ln w="28575">
                  <a:solidFill>
                    <a:srgbClr val="203864">
                      <a:alpha val="69804"/>
                    </a:srgbClr>
                  </a:solidFill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00" name="그룹 199"/>
                <p:cNvGrpSpPr/>
                <p:nvPr/>
              </p:nvGrpSpPr>
              <p:grpSpPr>
                <a:xfrm>
                  <a:off x="10020798" y="986281"/>
                  <a:ext cx="528320" cy="503874"/>
                  <a:chOff x="5557520" y="5089206"/>
                  <a:chExt cx="528320" cy="503874"/>
                </a:xfrm>
                <a:solidFill>
                  <a:srgbClr val="203864">
                    <a:alpha val="69804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201" name="직사각형 200"/>
                  <p:cNvSpPr/>
                  <p:nvPr/>
                </p:nvSpPr>
                <p:spPr>
                  <a:xfrm>
                    <a:off x="5803265" y="5089206"/>
                    <a:ext cx="45719" cy="50387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2" name="직사각형 201"/>
                  <p:cNvSpPr/>
                  <p:nvPr/>
                </p:nvSpPr>
                <p:spPr>
                  <a:xfrm>
                    <a:off x="5557520" y="5203506"/>
                    <a:ext cx="528320" cy="4571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grpSp>
          <p:nvGrpSpPr>
            <p:cNvPr id="211" name="그룹 210"/>
            <p:cNvGrpSpPr/>
            <p:nvPr/>
          </p:nvGrpSpPr>
          <p:grpSpPr>
            <a:xfrm>
              <a:off x="142855" y="5094033"/>
              <a:ext cx="1992856" cy="532523"/>
              <a:chOff x="10078727" y="4949941"/>
              <a:chExt cx="1992856" cy="532523"/>
            </a:xfrm>
          </p:grpSpPr>
          <p:grpSp>
            <p:nvGrpSpPr>
              <p:cNvPr id="212" name="그룹 211"/>
              <p:cNvGrpSpPr/>
              <p:nvPr/>
            </p:nvGrpSpPr>
            <p:grpSpPr>
              <a:xfrm>
                <a:off x="11523760" y="4963407"/>
                <a:ext cx="547823" cy="519057"/>
                <a:chOff x="10020798" y="971098"/>
                <a:chExt cx="547823" cy="519057"/>
              </a:xfrm>
            </p:grpSpPr>
            <p:sp>
              <p:nvSpPr>
                <p:cNvPr id="223" name="직사각형 222"/>
                <p:cNvSpPr/>
                <p:nvPr/>
              </p:nvSpPr>
              <p:spPr>
                <a:xfrm>
                  <a:off x="10035221" y="971098"/>
                  <a:ext cx="533400" cy="503874"/>
                </a:xfrm>
                <a:prstGeom prst="rect">
                  <a:avLst/>
                </a:prstGeom>
                <a:solidFill>
                  <a:srgbClr val="53615A"/>
                </a:solidFill>
                <a:ln w="28575">
                  <a:solidFill>
                    <a:srgbClr val="203864">
                      <a:alpha val="69804"/>
                    </a:srgbClr>
                  </a:solidFill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24" name="그룹 223"/>
                <p:cNvGrpSpPr/>
                <p:nvPr/>
              </p:nvGrpSpPr>
              <p:grpSpPr>
                <a:xfrm>
                  <a:off x="10020798" y="986281"/>
                  <a:ext cx="528320" cy="503874"/>
                  <a:chOff x="5557520" y="5089206"/>
                  <a:chExt cx="528320" cy="503874"/>
                </a:xfrm>
                <a:solidFill>
                  <a:srgbClr val="203864">
                    <a:alpha val="69804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225" name="직사각형 224"/>
                  <p:cNvSpPr/>
                  <p:nvPr/>
                </p:nvSpPr>
                <p:spPr>
                  <a:xfrm>
                    <a:off x="5803265" y="5089206"/>
                    <a:ext cx="45719" cy="50387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6" name="직사각형 225"/>
                  <p:cNvSpPr/>
                  <p:nvPr/>
                </p:nvSpPr>
                <p:spPr>
                  <a:xfrm>
                    <a:off x="5557520" y="5203506"/>
                    <a:ext cx="528320" cy="4571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213" name="그룹 212"/>
              <p:cNvGrpSpPr/>
              <p:nvPr/>
            </p:nvGrpSpPr>
            <p:grpSpPr>
              <a:xfrm>
                <a:off x="10805160" y="4950224"/>
                <a:ext cx="547823" cy="519057"/>
                <a:chOff x="10020798" y="971098"/>
                <a:chExt cx="547823" cy="519057"/>
              </a:xfrm>
            </p:grpSpPr>
            <p:sp>
              <p:nvSpPr>
                <p:cNvPr id="219" name="직사각형 218"/>
                <p:cNvSpPr/>
                <p:nvPr/>
              </p:nvSpPr>
              <p:spPr>
                <a:xfrm>
                  <a:off x="10035221" y="971098"/>
                  <a:ext cx="533400" cy="503874"/>
                </a:xfrm>
                <a:prstGeom prst="rect">
                  <a:avLst/>
                </a:prstGeom>
                <a:solidFill>
                  <a:srgbClr val="53615A"/>
                </a:solidFill>
                <a:ln w="28575">
                  <a:solidFill>
                    <a:srgbClr val="203864">
                      <a:alpha val="69804"/>
                    </a:srgbClr>
                  </a:solidFill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20" name="그룹 219"/>
                <p:cNvGrpSpPr/>
                <p:nvPr/>
              </p:nvGrpSpPr>
              <p:grpSpPr>
                <a:xfrm>
                  <a:off x="10020798" y="986281"/>
                  <a:ext cx="528320" cy="503874"/>
                  <a:chOff x="5557520" y="5089206"/>
                  <a:chExt cx="528320" cy="503874"/>
                </a:xfrm>
                <a:solidFill>
                  <a:srgbClr val="203864">
                    <a:alpha val="69804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221" name="직사각형 220"/>
                  <p:cNvSpPr/>
                  <p:nvPr/>
                </p:nvSpPr>
                <p:spPr>
                  <a:xfrm>
                    <a:off x="5803265" y="5089206"/>
                    <a:ext cx="45719" cy="50387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2" name="직사각형 221"/>
                  <p:cNvSpPr/>
                  <p:nvPr/>
                </p:nvSpPr>
                <p:spPr>
                  <a:xfrm>
                    <a:off x="5557520" y="5203506"/>
                    <a:ext cx="528320" cy="4571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214" name="그룹 213"/>
              <p:cNvGrpSpPr/>
              <p:nvPr/>
            </p:nvGrpSpPr>
            <p:grpSpPr>
              <a:xfrm>
                <a:off x="10078727" y="4949941"/>
                <a:ext cx="547823" cy="519057"/>
                <a:chOff x="10020798" y="971098"/>
                <a:chExt cx="547823" cy="519057"/>
              </a:xfrm>
            </p:grpSpPr>
            <p:sp>
              <p:nvSpPr>
                <p:cNvPr id="215" name="직사각형 214"/>
                <p:cNvSpPr/>
                <p:nvPr/>
              </p:nvSpPr>
              <p:spPr>
                <a:xfrm>
                  <a:off x="10035221" y="971098"/>
                  <a:ext cx="533400" cy="503874"/>
                </a:xfrm>
                <a:prstGeom prst="rect">
                  <a:avLst/>
                </a:prstGeom>
                <a:solidFill>
                  <a:srgbClr val="53615A"/>
                </a:solidFill>
                <a:ln w="28575">
                  <a:solidFill>
                    <a:srgbClr val="203864">
                      <a:alpha val="69804"/>
                    </a:srgbClr>
                  </a:solidFill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16" name="그룹 215"/>
                <p:cNvGrpSpPr/>
                <p:nvPr/>
              </p:nvGrpSpPr>
              <p:grpSpPr>
                <a:xfrm>
                  <a:off x="10020798" y="986281"/>
                  <a:ext cx="528320" cy="503874"/>
                  <a:chOff x="5557520" y="5089206"/>
                  <a:chExt cx="528320" cy="503874"/>
                </a:xfrm>
                <a:solidFill>
                  <a:srgbClr val="203864">
                    <a:alpha val="69804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217" name="직사각형 216"/>
                  <p:cNvSpPr/>
                  <p:nvPr/>
                </p:nvSpPr>
                <p:spPr>
                  <a:xfrm>
                    <a:off x="5803265" y="5089206"/>
                    <a:ext cx="45719" cy="50387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8" name="직사각형 217"/>
                  <p:cNvSpPr/>
                  <p:nvPr/>
                </p:nvSpPr>
                <p:spPr>
                  <a:xfrm>
                    <a:off x="5557520" y="5203506"/>
                    <a:ext cx="528320" cy="4571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grpSp>
          <p:nvGrpSpPr>
            <p:cNvPr id="227" name="그룹 226"/>
            <p:cNvGrpSpPr/>
            <p:nvPr/>
          </p:nvGrpSpPr>
          <p:grpSpPr>
            <a:xfrm>
              <a:off x="136178" y="5811209"/>
              <a:ext cx="1992856" cy="532523"/>
              <a:chOff x="10078727" y="4949941"/>
              <a:chExt cx="1992856" cy="532523"/>
            </a:xfrm>
          </p:grpSpPr>
          <p:grpSp>
            <p:nvGrpSpPr>
              <p:cNvPr id="228" name="그룹 227"/>
              <p:cNvGrpSpPr/>
              <p:nvPr/>
            </p:nvGrpSpPr>
            <p:grpSpPr>
              <a:xfrm>
                <a:off x="11523760" y="4963407"/>
                <a:ext cx="547823" cy="519057"/>
                <a:chOff x="10020798" y="971098"/>
                <a:chExt cx="547823" cy="519057"/>
              </a:xfrm>
            </p:grpSpPr>
            <p:sp>
              <p:nvSpPr>
                <p:cNvPr id="239" name="직사각형 238"/>
                <p:cNvSpPr/>
                <p:nvPr/>
              </p:nvSpPr>
              <p:spPr>
                <a:xfrm>
                  <a:off x="10035221" y="971098"/>
                  <a:ext cx="533400" cy="503874"/>
                </a:xfrm>
                <a:prstGeom prst="rect">
                  <a:avLst/>
                </a:prstGeom>
                <a:solidFill>
                  <a:srgbClr val="53615A"/>
                </a:solidFill>
                <a:ln w="28575">
                  <a:solidFill>
                    <a:srgbClr val="203864">
                      <a:alpha val="69804"/>
                    </a:srgbClr>
                  </a:solidFill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40" name="그룹 239"/>
                <p:cNvGrpSpPr/>
                <p:nvPr/>
              </p:nvGrpSpPr>
              <p:grpSpPr>
                <a:xfrm>
                  <a:off x="10020798" y="986281"/>
                  <a:ext cx="528320" cy="503874"/>
                  <a:chOff x="5557520" y="5089206"/>
                  <a:chExt cx="528320" cy="503874"/>
                </a:xfrm>
                <a:solidFill>
                  <a:srgbClr val="203864">
                    <a:alpha val="69804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241" name="직사각형 240"/>
                  <p:cNvSpPr/>
                  <p:nvPr/>
                </p:nvSpPr>
                <p:spPr>
                  <a:xfrm>
                    <a:off x="5803265" y="5089206"/>
                    <a:ext cx="45719" cy="50387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2" name="직사각형 241"/>
                  <p:cNvSpPr/>
                  <p:nvPr/>
                </p:nvSpPr>
                <p:spPr>
                  <a:xfrm>
                    <a:off x="5557520" y="5203506"/>
                    <a:ext cx="528320" cy="4571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229" name="그룹 228"/>
              <p:cNvGrpSpPr/>
              <p:nvPr/>
            </p:nvGrpSpPr>
            <p:grpSpPr>
              <a:xfrm>
                <a:off x="10805160" y="4950224"/>
                <a:ext cx="547823" cy="519057"/>
                <a:chOff x="10020798" y="971098"/>
                <a:chExt cx="547823" cy="519057"/>
              </a:xfrm>
            </p:grpSpPr>
            <p:sp>
              <p:nvSpPr>
                <p:cNvPr id="235" name="직사각형 234"/>
                <p:cNvSpPr/>
                <p:nvPr/>
              </p:nvSpPr>
              <p:spPr>
                <a:xfrm>
                  <a:off x="10035221" y="971098"/>
                  <a:ext cx="533400" cy="503874"/>
                </a:xfrm>
                <a:prstGeom prst="rect">
                  <a:avLst/>
                </a:prstGeom>
                <a:solidFill>
                  <a:srgbClr val="53615A"/>
                </a:solidFill>
                <a:ln w="28575">
                  <a:solidFill>
                    <a:srgbClr val="203864">
                      <a:alpha val="69804"/>
                    </a:srgbClr>
                  </a:solidFill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36" name="그룹 235"/>
                <p:cNvGrpSpPr/>
                <p:nvPr/>
              </p:nvGrpSpPr>
              <p:grpSpPr>
                <a:xfrm>
                  <a:off x="10020798" y="986281"/>
                  <a:ext cx="528320" cy="503874"/>
                  <a:chOff x="5557520" y="5089206"/>
                  <a:chExt cx="528320" cy="503874"/>
                </a:xfrm>
                <a:solidFill>
                  <a:srgbClr val="203864">
                    <a:alpha val="69804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237" name="직사각형 236"/>
                  <p:cNvSpPr/>
                  <p:nvPr/>
                </p:nvSpPr>
                <p:spPr>
                  <a:xfrm>
                    <a:off x="5803265" y="5089206"/>
                    <a:ext cx="45719" cy="50387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8" name="직사각형 237"/>
                  <p:cNvSpPr/>
                  <p:nvPr/>
                </p:nvSpPr>
                <p:spPr>
                  <a:xfrm>
                    <a:off x="5557520" y="5203506"/>
                    <a:ext cx="528320" cy="4571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230" name="그룹 229"/>
              <p:cNvGrpSpPr/>
              <p:nvPr/>
            </p:nvGrpSpPr>
            <p:grpSpPr>
              <a:xfrm>
                <a:off x="10078727" y="4949941"/>
                <a:ext cx="547823" cy="519057"/>
                <a:chOff x="10020798" y="971098"/>
                <a:chExt cx="547823" cy="519057"/>
              </a:xfrm>
            </p:grpSpPr>
            <p:sp>
              <p:nvSpPr>
                <p:cNvPr id="231" name="직사각형 230"/>
                <p:cNvSpPr/>
                <p:nvPr/>
              </p:nvSpPr>
              <p:spPr>
                <a:xfrm>
                  <a:off x="10035221" y="971098"/>
                  <a:ext cx="533400" cy="503874"/>
                </a:xfrm>
                <a:prstGeom prst="rect">
                  <a:avLst/>
                </a:prstGeom>
                <a:solidFill>
                  <a:srgbClr val="53615A"/>
                </a:solidFill>
                <a:ln w="28575">
                  <a:solidFill>
                    <a:srgbClr val="203864">
                      <a:alpha val="69804"/>
                    </a:srgbClr>
                  </a:solidFill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32" name="그룹 231"/>
                <p:cNvGrpSpPr/>
                <p:nvPr/>
              </p:nvGrpSpPr>
              <p:grpSpPr>
                <a:xfrm>
                  <a:off x="10020798" y="986281"/>
                  <a:ext cx="528320" cy="503874"/>
                  <a:chOff x="5557520" y="5089206"/>
                  <a:chExt cx="528320" cy="503874"/>
                </a:xfrm>
                <a:solidFill>
                  <a:srgbClr val="203864">
                    <a:alpha val="69804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233" name="직사각형 232"/>
                  <p:cNvSpPr/>
                  <p:nvPr/>
                </p:nvSpPr>
                <p:spPr>
                  <a:xfrm>
                    <a:off x="5803265" y="5089206"/>
                    <a:ext cx="45719" cy="50387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4" name="직사각형 233"/>
                  <p:cNvSpPr/>
                  <p:nvPr/>
                </p:nvSpPr>
                <p:spPr>
                  <a:xfrm>
                    <a:off x="5557520" y="5203506"/>
                    <a:ext cx="528320" cy="4571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sp>
          <p:nvSpPr>
            <p:cNvPr id="252" name="모서리가 둥근 직사각형 251"/>
            <p:cNvSpPr/>
            <p:nvPr/>
          </p:nvSpPr>
          <p:spPr>
            <a:xfrm>
              <a:off x="4509819" y="4250991"/>
              <a:ext cx="3170641" cy="334953"/>
            </a:xfrm>
            <a:prstGeom prst="roundRect">
              <a:avLst>
                <a:gd name="adj" fmla="val 2619"/>
              </a:avLst>
            </a:prstGeom>
            <a:solidFill>
              <a:srgbClr val="6C4E48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현 255"/>
            <p:cNvSpPr/>
            <p:nvPr/>
          </p:nvSpPr>
          <p:spPr>
            <a:xfrm rot="8042421">
              <a:off x="5375232" y="6022235"/>
              <a:ext cx="1476972" cy="1673458"/>
            </a:xfrm>
            <a:prstGeom prst="chord">
              <a:avLst>
                <a:gd name="adj1" fmla="val 2700000"/>
                <a:gd name="adj2" fmla="val 13700935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막힌 원호 254"/>
            <p:cNvSpPr/>
            <p:nvPr/>
          </p:nvSpPr>
          <p:spPr>
            <a:xfrm rot="163869">
              <a:off x="5192548" y="5959689"/>
              <a:ext cx="1841710" cy="1900131"/>
            </a:xfrm>
            <a:prstGeom prst="blockArc">
              <a:avLst>
                <a:gd name="adj1" fmla="val 10800000"/>
                <a:gd name="adj2" fmla="val 21355986"/>
                <a:gd name="adj3" fmla="val 927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13472" y="3794090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3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시작발표</a:t>
            </a:r>
            <a:endParaRPr lang="ko-KR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09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12</a:t>
            </a:r>
            <a:r>
              <a:rPr lang="ko-KR" altLang="en-US" dirty="0" smtClean="0"/>
              <a:t>기 정은수</a:t>
            </a:r>
            <a:r>
              <a:rPr lang="en-US" altLang="ko-KR" dirty="0"/>
              <a:t> </a:t>
            </a:r>
            <a:r>
              <a:rPr lang="en-US" altLang="ko-KR" dirty="0" smtClean="0"/>
              <a:t>- PM, </a:t>
            </a:r>
            <a:r>
              <a:rPr lang="ko-KR" altLang="en-US" dirty="0" smtClean="0"/>
              <a:t>기획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그래픽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12</a:t>
            </a:r>
            <a:r>
              <a:rPr lang="ko-KR" altLang="en-US" dirty="0" smtClean="0"/>
              <a:t>기 김서현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코더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10</a:t>
            </a:r>
            <a:r>
              <a:rPr lang="ko-KR" altLang="en-US" dirty="0" smtClean="0"/>
              <a:t>기 이주연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코더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팀원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479315" y="1577771"/>
            <a:ext cx="551542" cy="4542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14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장르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스토리형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방탈출</a:t>
            </a:r>
            <a:r>
              <a:rPr lang="ko-KR" altLang="en-US" dirty="0" smtClean="0"/>
              <a:t> 게임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플랫폼</a:t>
            </a:r>
            <a:r>
              <a:rPr lang="en-US" altLang="ko-KR" b="1" dirty="0" smtClean="0"/>
              <a:t>: </a:t>
            </a:r>
            <a:r>
              <a:rPr lang="en-US" altLang="ko-KR" dirty="0" smtClean="0"/>
              <a:t>3D </a:t>
            </a:r>
            <a:r>
              <a:rPr lang="ko-KR" altLang="en-US" dirty="0" smtClean="0"/>
              <a:t>모바일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개발 엔진</a:t>
            </a:r>
            <a:r>
              <a:rPr lang="en-US" altLang="ko-KR" b="1" dirty="0" smtClean="0"/>
              <a:t>: </a:t>
            </a:r>
            <a:r>
              <a:rPr lang="ko-KR" altLang="en-US" dirty="0" err="1" smtClean="0"/>
              <a:t>유니티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en-US" altLang="ko-KR" dirty="0"/>
              <a:t>D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개요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479315" y="1577771"/>
            <a:ext cx="551542" cy="4542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479315" y="2114696"/>
            <a:ext cx="551542" cy="4542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56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: </a:t>
            </a:r>
            <a:r>
              <a:rPr lang="ko-KR" altLang="en-US" sz="2000" dirty="0" smtClean="0"/>
              <a:t>중학교에서 소외를 당한 동생이 학교 안에서 좋아했던 요소들을 플레이어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언니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가 추리해서 학교를 탈출하는 게임</a:t>
            </a:r>
            <a:endParaRPr lang="en-US" altLang="ko-KR" sz="20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소개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479315" y="1577771"/>
            <a:ext cx="551542" cy="4542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479315" y="2114696"/>
            <a:ext cx="551542" cy="4542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479315" y="2673596"/>
            <a:ext cx="551542" cy="454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888015" y="2715678"/>
            <a:ext cx="5295900" cy="28412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4381026" y="4385618"/>
            <a:ext cx="4331173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4383561" y="2715678"/>
            <a:ext cx="1" cy="166994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8712199" y="2715678"/>
            <a:ext cx="1" cy="166994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8712199" y="4385618"/>
            <a:ext cx="471715" cy="113868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3885480" y="4378503"/>
            <a:ext cx="495253" cy="1145795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6646977" y="3754906"/>
            <a:ext cx="2184742" cy="1261426"/>
            <a:chOff x="6194536" y="3685013"/>
            <a:chExt cx="2720864" cy="1570972"/>
          </a:xfrm>
        </p:grpSpPr>
        <p:sp>
          <p:nvSpPr>
            <p:cNvPr id="21" name="직사각형 20"/>
            <p:cNvSpPr/>
            <p:nvPr/>
          </p:nvSpPr>
          <p:spPr>
            <a:xfrm>
              <a:off x="6194536" y="3685013"/>
              <a:ext cx="2720864" cy="291901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5400000">
              <a:off x="5987007" y="4527865"/>
              <a:ext cx="1281642" cy="17459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5400000">
              <a:off x="7805083" y="4522582"/>
              <a:ext cx="1281642" cy="17459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245870" y="3755310"/>
            <a:ext cx="2184742" cy="1261426"/>
            <a:chOff x="6194536" y="3685013"/>
            <a:chExt cx="2720864" cy="1570972"/>
          </a:xfrm>
        </p:grpSpPr>
        <p:sp>
          <p:nvSpPr>
            <p:cNvPr id="25" name="직사각형 24"/>
            <p:cNvSpPr/>
            <p:nvPr/>
          </p:nvSpPr>
          <p:spPr>
            <a:xfrm>
              <a:off x="6194536" y="3685013"/>
              <a:ext cx="2720864" cy="291901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 rot="5400000">
              <a:off x="5987007" y="4527865"/>
              <a:ext cx="1281642" cy="17459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 rot="5400000">
              <a:off x="7805083" y="4522582"/>
              <a:ext cx="1281642" cy="17459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하트 3"/>
          <p:cNvSpPr/>
          <p:nvPr/>
        </p:nvSpPr>
        <p:spPr>
          <a:xfrm>
            <a:off x="4547265" y="3295017"/>
            <a:ext cx="616416" cy="616416"/>
          </a:xfrm>
          <a:prstGeom prst="hear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하트 30"/>
          <p:cNvSpPr/>
          <p:nvPr/>
        </p:nvSpPr>
        <p:spPr>
          <a:xfrm>
            <a:off x="6486031" y="4255766"/>
            <a:ext cx="772753" cy="772753"/>
          </a:xfrm>
          <a:prstGeom prst="hear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하트 31"/>
          <p:cNvSpPr/>
          <p:nvPr/>
        </p:nvSpPr>
        <p:spPr>
          <a:xfrm>
            <a:off x="8201028" y="3238576"/>
            <a:ext cx="476222" cy="476222"/>
          </a:xfrm>
          <a:prstGeom prst="hear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15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1. </a:t>
            </a:r>
            <a:r>
              <a:rPr lang="ko-KR" altLang="en-US" b="1" dirty="0" err="1" smtClean="0"/>
              <a:t>인트로</a:t>
            </a:r>
            <a:endParaRPr lang="en-US" altLang="ko-KR" b="1" dirty="0" smtClean="0"/>
          </a:p>
          <a:p>
            <a:r>
              <a:rPr lang="ko-KR" altLang="en-US" sz="2000" dirty="0" smtClean="0"/>
              <a:t>간단한 애니메이션으로 </a:t>
            </a:r>
            <a:r>
              <a:rPr lang="ko-KR" altLang="en-US" sz="2000" dirty="0"/>
              <a:t>플</a:t>
            </a:r>
            <a:r>
              <a:rPr lang="ko-KR" altLang="en-US" sz="2000" dirty="0" smtClean="0"/>
              <a:t>레이어를 학교로 안내</a:t>
            </a:r>
            <a:endParaRPr lang="en-US" altLang="ko-KR" sz="2000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진행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0479315" y="1577771"/>
            <a:ext cx="551542" cy="4542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0479315" y="2114696"/>
            <a:ext cx="551542" cy="4542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479315" y="2673596"/>
            <a:ext cx="551542" cy="454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888015" y="2715680"/>
            <a:ext cx="5295900" cy="28412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565" y="3606794"/>
            <a:ext cx="3860800" cy="1982817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5811216" y="4363154"/>
            <a:ext cx="394206" cy="979488"/>
            <a:chOff x="1123101" y="3835400"/>
            <a:chExt cx="394206" cy="979488"/>
          </a:xfrm>
        </p:grpSpPr>
        <p:sp>
          <p:nvSpPr>
            <p:cNvPr id="23" name="타원 22"/>
            <p:cNvSpPr/>
            <p:nvPr/>
          </p:nvSpPr>
          <p:spPr>
            <a:xfrm>
              <a:off x="1195810" y="3835400"/>
              <a:ext cx="248788" cy="2612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이등변 삼각형 23"/>
            <p:cNvSpPr/>
            <p:nvPr/>
          </p:nvSpPr>
          <p:spPr>
            <a:xfrm>
              <a:off x="1123101" y="4054025"/>
              <a:ext cx="394206" cy="4757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210835" y="4529771"/>
              <a:ext cx="86540" cy="2851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347450" y="4529771"/>
              <a:ext cx="86540" cy="2851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10479315" y="3239274"/>
            <a:ext cx="551542" cy="4542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59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888015" y="2715678"/>
            <a:ext cx="5295900" cy="28412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381026" y="4385618"/>
            <a:ext cx="4331173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내용 개체 틀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2. </a:t>
            </a:r>
            <a:r>
              <a:rPr lang="ko-KR" altLang="en-US" b="1" dirty="0" smtClean="0"/>
              <a:t>게임 플레이</a:t>
            </a:r>
            <a:endParaRPr lang="en-US" altLang="ko-KR" b="1" dirty="0"/>
          </a:p>
          <a:p>
            <a:r>
              <a:rPr lang="ko-KR" altLang="en-US" sz="2000" dirty="0" smtClean="0"/>
              <a:t>플레이어는 학교를 돌아다니면서 단서와 도구들을 찾아 추리함</a:t>
            </a:r>
            <a:endParaRPr lang="en-US" altLang="ko-KR" sz="2000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진행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0479315" y="1577771"/>
            <a:ext cx="551542" cy="4542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0479315" y="2114696"/>
            <a:ext cx="551542" cy="4542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479315" y="2673596"/>
            <a:ext cx="551542" cy="454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6228432" y="4414154"/>
            <a:ext cx="346220" cy="860257"/>
            <a:chOff x="1123101" y="3835400"/>
            <a:chExt cx="394206" cy="979488"/>
          </a:xfrm>
        </p:grpSpPr>
        <p:sp>
          <p:nvSpPr>
            <p:cNvPr id="11" name="타원 10"/>
            <p:cNvSpPr/>
            <p:nvPr/>
          </p:nvSpPr>
          <p:spPr>
            <a:xfrm>
              <a:off x="1195810" y="3835400"/>
              <a:ext cx="248788" cy="2612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1123101" y="4054025"/>
              <a:ext cx="394206" cy="4757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210835" y="4529771"/>
              <a:ext cx="86540" cy="2851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7450" y="4529771"/>
              <a:ext cx="86540" cy="2851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" name="직선 연결선 23"/>
          <p:cNvCxnSpPr/>
          <p:nvPr/>
        </p:nvCxnSpPr>
        <p:spPr>
          <a:xfrm flipH="1">
            <a:off x="4383561" y="2715678"/>
            <a:ext cx="1" cy="166994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8712199" y="2715678"/>
            <a:ext cx="1" cy="166994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8712199" y="4385618"/>
            <a:ext cx="471715" cy="113868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3885480" y="4378503"/>
            <a:ext cx="495253" cy="1145795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6646977" y="3754906"/>
            <a:ext cx="2184742" cy="1261426"/>
            <a:chOff x="6194536" y="3685013"/>
            <a:chExt cx="2720864" cy="1570972"/>
          </a:xfrm>
        </p:grpSpPr>
        <p:sp>
          <p:nvSpPr>
            <p:cNvPr id="4" name="직사각형 3"/>
            <p:cNvSpPr/>
            <p:nvPr/>
          </p:nvSpPr>
          <p:spPr>
            <a:xfrm>
              <a:off x="6194536" y="3685013"/>
              <a:ext cx="2720864" cy="291901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rot="5400000">
              <a:off x="5987007" y="4527865"/>
              <a:ext cx="1281642" cy="17459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 rot="5400000">
              <a:off x="7805083" y="4522582"/>
              <a:ext cx="1281642" cy="17459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245870" y="3755310"/>
            <a:ext cx="2184742" cy="1261426"/>
            <a:chOff x="6194536" y="3685013"/>
            <a:chExt cx="2720864" cy="1570972"/>
          </a:xfrm>
        </p:grpSpPr>
        <p:sp>
          <p:nvSpPr>
            <p:cNvPr id="21" name="직사각형 20"/>
            <p:cNvSpPr/>
            <p:nvPr/>
          </p:nvSpPr>
          <p:spPr>
            <a:xfrm>
              <a:off x="6194536" y="3685013"/>
              <a:ext cx="2720864" cy="291901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5400000">
              <a:off x="5987007" y="4527865"/>
              <a:ext cx="1281642" cy="17459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5400000">
              <a:off x="7805083" y="4522582"/>
              <a:ext cx="1281642" cy="17459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10479315" y="3239274"/>
            <a:ext cx="551542" cy="4542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정육면체 36"/>
          <p:cNvSpPr/>
          <p:nvPr/>
        </p:nvSpPr>
        <p:spPr>
          <a:xfrm>
            <a:off x="4523688" y="3534762"/>
            <a:ext cx="355419" cy="220143"/>
          </a:xfrm>
          <a:prstGeom prst="cube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정육면체 37"/>
          <p:cNvSpPr/>
          <p:nvPr/>
        </p:nvSpPr>
        <p:spPr>
          <a:xfrm>
            <a:off x="8140415" y="3111090"/>
            <a:ext cx="355419" cy="650830"/>
          </a:xfrm>
          <a:prstGeom prst="cube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정육면체 38"/>
          <p:cNvSpPr/>
          <p:nvPr/>
        </p:nvSpPr>
        <p:spPr>
          <a:xfrm rot="16200000">
            <a:off x="8203392" y="4656944"/>
            <a:ext cx="797340" cy="606595"/>
          </a:xfrm>
          <a:prstGeom prst="cube">
            <a:avLst>
              <a:gd name="adj" fmla="val 215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45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888015" y="2715680"/>
            <a:ext cx="5295900" cy="28412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381026" y="4385620"/>
            <a:ext cx="4331173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내용 개체 틀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2. </a:t>
            </a:r>
            <a:r>
              <a:rPr lang="ko-KR" altLang="en-US" b="1" dirty="0" smtClean="0"/>
              <a:t>게임 플레이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2000" dirty="0" smtClean="0"/>
              <a:t>플레이어는 이동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점프하면서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거대한</a:t>
            </a:r>
            <a:r>
              <a:rPr lang="ko-KR" altLang="en-US" sz="2000" dirty="0" smtClean="0"/>
              <a:t> 학교를 돌아다님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진행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0479315" y="1577771"/>
            <a:ext cx="551542" cy="4542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0479315" y="2114696"/>
            <a:ext cx="551542" cy="4542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479315" y="2673596"/>
            <a:ext cx="551542" cy="454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6228432" y="4414156"/>
            <a:ext cx="346220" cy="860257"/>
            <a:chOff x="1123101" y="3835400"/>
            <a:chExt cx="394206" cy="979488"/>
          </a:xfrm>
        </p:grpSpPr>
        <p:sp>
          <p:nvSpPr>
            <p:cNvPr id="11" name="타원 10"/>
            <p:cNvSpPr/>
            <p:nvPr/>
          </p:nvSpPr>
          <p:spPr>
            <a:xfrm>
              <a:off x="1195810" y="3835400"/>
              <a:ext cx="248788" cy="2612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1123101" y="4054025"/>
              <a:ext cx="394206" cy="4757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210835" y="4529771"/>
              <a:ext cx="86540" cy="2851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7450" y="4529771"/>
              <a:ext cx="86540" cy="2851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" name="직선 연결선 23"/>
          <p:cNvCxnSpPr/>
          <p:nvPr/>
        </p:nvCxnSpPr>
        <p:spPr>
          <a:xfrm flipH="1">
            <a:off x="4383561" y="2715680"/>
            <a:ext cx="1" cy="166994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8712199" y="2715680"/>
            <a:ext cx="1" cy="166994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8712199" y="4385620"/>
            <a:ext cx="471715" cy="113868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3885480" y="4378505"/>
            <a:ext cx="495253" cy="1145795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6646977" y="3754908"/>
            <a:ext cx="2184742" cy="1261426"/>
            <a:chOff x="6194536" y="3685013"/>
            <a:chExt cx="2720864" cy="1570972"/>
          </a:xfrm>
        </p:grpSpPr>
        <p:sp>
          <p:nvSpPr>
            <p:cNvPr id="4" name="직사각형 3"/>
            <p:cNvSpPr/>
            <p:nvPr/>
          </p:nvSpPr>
          <p:spPr>
            <a:xfrm>
              <a:off x="6194536" y="3685013"/>
              <a:ext cx="2720864" cy="291901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rot="5400000">
              <a:off x="5987007" y="4527865"/>
              <a:ext cx="1281642" cy="17459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 rot="5400000">
              <a:off x="7805083" y="4522582"/>
              <a:ext cx="1281642" cy="17459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245870" y="3755312"/>
            <a:ext cx="2184742" cy="1261426"/>
            <a:chOff x="6194536" y="3685013"/>
            <a:chExt cx="2720864" cy="1570972"/>
          </a:xfrm>
        </p:grpSpPr>
        <p:sp>
          <p:nvSpPr>
            <p:cNvPr id="21" name="직사각형 20"/>
            <p:cNvSpPr/>
            <p:nvPr/>
          </p:nvSpPr>
          <p:spPr>
            <a:xfrm>
              <a:off x="6194536" y="3685013"/>
              <a:ext cx="2720864" cy="291901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5400000">
              <a:off x="5987007" y="4527865"/>
              <a:ext cx="1281642" cy="17459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5400000">
              <a:off x="7805083" y="4522582"/>
              <a:ext cx="1281642" cy="17459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10479315" y="3239274"/>
            <a:ext cx="551542" cy="4542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150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331 0.02695 0.05995 0.06003 0.05995 C 0.09896 0.05995 0.11302 0.03009 0.11901 0.01204 L 0.125 -0.01204 C 0.13099 -0.03009 0.14596 -0.05995 0.18997 -0.05995 C 0.21797 -0.05995 0.25 -0.0331 0.25 0 C 0.25 0.0331 0.21797 0.05995 0.18997 0.05995 C 0.14596 0.05995 0.13099 0.03009 0.125 0.01204 L 0.11901 -0.01204 C 0.11302 -0.03009 0.09896 -0.05995 0.06003 -0.05995 C 0.02695 -0.05995 0 -0.0331 0 0 Z " pathEditMode="relative" rAng="0" ptsTypes="AAAAAAAAA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093 L 0 0.00139 C -0.00052 -0.00972 -0.00078 -0.01991 -0.00104 -0.03056 C -0.0013 -0.0419 -0.00156 -0.0787 -0.00286 -0.0956 C -0.00326 -0.10162 -0.00404 -0.10694 -0.00456 -0.11273 L -0.00547 -0.12106 C -0.00573 -0.12384 -0.00599 -0.12708 -0.00638 -0.12986 C -0.0069 -0.13356 -0.00768 -0.13727 -0.0082 -0.14097 C -0.00885 -0.14653 -0.00885 -0.15324 -0.0099 -0.15787 L -0.01341 -0.175 C -0.01419 -0.17778 -0.01497 -0.18032 -0.01536 -0.18333 C -0.01693 -0.19861 -0.01576 -0.18958 -0.01966 -0.20926 C -0.02031 -0.21204 -0.02057 -0.21574 -0.02161 -0.21759 L -0.02422 -0.22315 C -0.02708 -0.2375 -0.02513 -0.22986 -0.03138 -0.24306 L -0.03398 -0.24838 C -0.03646 -0.24769 -0.03893 -0.24838 -0.04115 -0.24583 C -0.04401 -0.24236 -0.04297 -0.22477 -0.04297 -0.22037 " pathEditMode="relative" rAng="0" ptsTypes="AAAAAAAAAAAAAAAAAA">
                                      <p:cBhvr>
                                        <p:cTn id="10" dur="16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" y="-1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3. </a:t>
            </a:r>
            <a:r>
              <a:rPr lang="ko-KR" altLang="en-US" b="1" dirty="0" smtClean="0"/>
              <a:t>엔딩</a:t>
            </a:r>
            <a:endParaRPr lang="en-US" altLang="ko-KR" b="1" dirty="0"/>
          </a:p>
          <a:p>
            <a:r>
              <a:rPr lang="ko-KR" altLang="en-US" sz="2000" dirty="0" smtClean="0"/>
              <a:t>간단한 애니메이션으로 마무리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진행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0479315" y="1577771"/>
            <a:ext cx="551542" cy="4542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0479315" y="2114696"/>
            <a:ext cx="551542" cy="4542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479315" y="2673596"/>
            <a:ext cx="551542" cy="454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888015" y="2715680"/>
            <a:ext cx="5295900" cy="28412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014554" y="3674652"/>
            <a:ext cx="30428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END</a:t>
            </a:r>
            <a:endParaRPr lang="en-US" altLang="ko-KR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479315" y="3239274"/>
            <a:ext cx="551542" cy="4542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19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798676" y="1730093"/>
            <a:ext cx="3223012" cy="1325563"/>
          </a:xfrm>
        </p:spPr>
        <p:txBody>
          <a:bodyPr/>
          <a:lstStyle/>
          <a:p>
            <a:r>
              <a:rPr lang="ko-KR" altLang="en-US" sz="6600" dirty="0" smtClean="0"/>
              <a:t>감사합니다</a:t>
            </a:r>
            <a:r>
              <a:rPr lang="en-US" altLang="ko-KR" sz="6600" dirty="0" smtClean="0"/>
              <a:t>!</a:t>
            </a:r>
            <a:endParaRPr lang="ko-KR" altLang="en-US" sz="6600" dirty="0"/>
          </a:p>
        </p:txBody>
      </p:sp>
      <p:sp>
        <p:nvSpPr>
          <p:cNvPr id="3" name="폭발 1 2"/>
          <p:cNvSpPr/>
          <p:nvPr/>
        </p:nvSpPr>
        <p:spPr>
          <a:xfrm>
            <a:off x="2411896" y="3055656"/>
            <a:ext cx="11529391" cy="4483569"/>
          </a:xfrm>
          <a:prstGeom prst="irregularSeal1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489080" y="4631880"/>
            <a:ext cx="739016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800" dirty="0" smtClean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3D </a:t>
            </a:r>
            <a:r>
              <a:rPr lang="ko-KR" altLang="en-US" sz="4800" dirty="0" smtClean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그래픽 한 분</a:t>
            </a:r>
            <a:r>
              <a:rPr lang="en-US" altLang="ko-KR" sz="4800" dirty="0" smtClean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, </a:t>
            </a:r>
            <a:r>
              <a:rPr lang="ko-KR" altLang="en-US" sz="4800" dirty="0" err="1" smtClean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코더</a:t>
            </a:r>
            <a:r>
              <a:rPr lang="ko-KR" altLang="en-US" sz="4800" dirty="0" smtClean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 한 분 </a:t>
            </a:r>
            <a:endParaRPr lang="en-US" altLang="ko-KR" sz="4800" dirty="0" smtClean="0">
              <a:ln w="0"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BIZ한마음고딕 M" panose="02020503020101020101" pitchFamily="18" charset="-127"/>
              <a:ea typeface="KBIZ한마음고딕 M" panose="02020503020101020101" pitchFamily="18" charset="-127"/>
            </a:endParaRPr>
          </a:p>
          <a:p>
            <a:pPr algn="ctr"/>
            <a:r>
              <a:rPr lang="ko-KR" altLang="en-US" sz="4800" dirty="0" smtClean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상시 모집 중</a:t>
            </a:r>
            <a:r>
              <a:rPr lang="en-US" altLang="ko-KR" sz="4800" dirty="0" smtClean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!</a:t>
            </a:r>
            <a:endParaRPr lang="en-US" altLang="ko-KR" sz="4800" cap="none" spc="0" dirty="0">
              <a:ln w="0"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BIZ한마음고딕 M" panose="02020503020101020101" pitchFamily="18" charset="-127"/>
              <a:ea typeface="KBIZ한마음고딕 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908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154</Words>
  <Application>Microsoft Office PowerPoint</Application>
  <PresentationFormat>와이드스크린</PresentationFormat>
  <Paragraphs>41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Wingdings</vt:lpstr>
      <vt:lpstr>KBIZ한마음고딕 M</vt:lpstr>
      <vt:lpstr>KBIZ한마음고딕 B</vt:lpstr>
      <vt:lpstr>맑은 고딕</vt:lpstr>
      <vt:lpstr>나눔손글씨 또박또박</vt:lpstr>
      <vt:lpstr>Arial</vt:lpstr>
      <vt:lpstr>맑은 고딕 Semilight</vt:lpstr>
      <vt:lpstr>Office 테마</vt:lpstr>
      <vt:lpstr>“이제 나와”</vt:lpstr>
      <vt:lpstr>팀원</vt:lpstr>
      <vt:lpstr>게임 개요</vt:lpstr>
      <vt:lpstr>게임 소개</vt:lpstr>
      <vt:lpstr>게임 진행</vt:lpstr>
      <vt:lpstr>게임 진행</vt:lpstr>
      <vt:lpstr>게임 진행</vt:lpstr>
      <vt:lpstr>게임 진행</vt:lpstr>
      <vt:lpstr>감사합니다!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jykim</dc:creator>
  <cp:lastModifiedBy>jykim</cp:lastModifiedBy>
  <cp:revision>1147</cp:revision>
  <dcterms:created xsi:type="dcterms:W3CDTF">2022-05-31T09:07:51Z</dcterms:created>
  <dcterms:modified xsi:type="dcterms:W3CDTF">2022-06-23T03:00:12Z</dcterms:modified>
</cp:coreProperties>
</file>