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1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4C6E-102B-4368-A646-1890BA0562D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C8E4-53DD-425A-8D05-2F8F11325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CPU Matrix Multiplication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for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y = 0, 1, …, 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 = 0, 1, …, n</a:t>
            </a:r>
            <a:r>
              <a:rPr lang="ko-KR" altLang="en-US" dirty="0" smtClean="0"/>
              <a:t>에 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C[y][x] = A[y][i] * B[x][i] (i=0, 1, 2, …, k)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5" y="3635896"/>
            <a:ext cx="11032910" cy="26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GPU Matrix Multiplication (1D)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 Thread</a:t>
            </a:r>
            <a:r>
              <a:rPr lang="ko-KR" altLang="en-US" b="1" dirty="0" smtClean="0"/>
              <a:t>가 </a:t>
            </a:r>
            <a:r>
              <a:rPr lang="en-US" altLang="ko-KR" dirty="0" smtClean="0"/>
              <a:t>Output Matrix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의 한 요소를</a:t>
            </a:r>
            <a:r>
              <a:rPr lang="ko-KR" altLang="en-US" dirty="0" smtClean="0"/>
              <a:t> 담당</a:t>
            </a:r>
            <a:endParaRPr lang="en-US" altLang="ko-KR" dirty="0"/>
          </a:p>
          <a:p>
            <a:r>
              <a:rPr lang="ko-KR" altLang="en-US" dirty="0" smtClean="0"/>
              <a:t>각 요소의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 Thread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 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/>
              <a:t> Matrix 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width</a:t>
            </a:r>
          </a:p>
          <a:p>
            <a:pPr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 Thread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 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r>
              <a:rPr lang="en-US" altLang="ko-KR" dirty="0" smtClean="0"/>
              <a:t> Matrix 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width </a:t>
            </a:r>
            <a:r>
              <a:rPr lang="en-US" altLang="ko-KR" sz="1800" dirty="0" smtClean="0"/>
              <a:t>( ∵ C[y][x] = C[y * width + x])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3831144"/>
            <a:ext cx="6276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GPU Matrix Multiplication (2D)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rid</a:t>
            </a:r>
            <a:r>
              <a:rPr lang="ko-KR" altLang="en-US" dirty="0" smtClean="0"/>
              <a:t>와 </a:t>
            </a:r>
            <a:r>
              <a:rPr lang="en-US" altLang="ko-KR" dirty="0"/>
              <a:t>T</a:t>
            </a:r>
            <a:r>
              <a:rPr lang="en-US" altLang="ko-KR" dirty="0" smtClean="0"/>
              <a:t>hread block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2D (Thread block: 16*16)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66" y="3304600"/>
            <a:ext cx="9232068" cy="32971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66" y="2712187"/>
            <a:ext cx="9232068" cy="5085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311" b="-8080"/>
          <a:stretch/>
        </p:blipFill>
        <p:spPr>
          <a:xfrm>
            <a:off x="1479966" y="2363496"/>
            <a:ext cx="9231577" cy="2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"/>
          <a:stretch/>
        </p:blipFill>
        <p:spPr>
          <a:xfrm>
            <a:off x="204915" y="3104940"/>
            <a:ext cx="11782170" cy="654303"/>
          </a:xfrm>
        </p:spPr>
      </p:pic>
    </p:spTree>
    <p:extLst>
      <p:ext uri="{BB962C8B-B14F-4D97-AF65-F5344CB8AC3E}">
        <p14:creationId xmlns:p14="http://schemas.microsoft.com/office/powerpoint/2010/main" val="2092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Matrix Multiplication</vt:lpstr>
      <vt:lpstr>1. CPU Matrix Multiplication</vt:lpstr>
      <vt:lpstr>2. GPU Matrix Multiplication (1D)</vt:lpstr>
      <vt:lpstr>3. GPU Matrix Multiplication (2D)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CPU Matrix Multiplication</dc:title>
  <dc:creator>jykim</dc:creator>
  <cp:lastModifiedBy>jykim</cp:lastModifiedBy>
  <cp:revision>19</cp:revision>
  <dcterms:created xsi:type="dcterms:W3CDTF">2022-01-25T19:25:42Z</dcterms:created>
  <dcterms:modified xsi:type="dcterms:W3CDTF">2022-01-26T02:41:54Z</dcterms:modified>
</cp:coreProperties>
</file>