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CE6D99-8AA9-4FB8-B22E-1C232092D491}">
  <a:tblStyle styleId="{43CE6D99-8AA9-4FB8-B22E-1C232092D4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a29f02f7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a29f02f7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a29f02f7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a29f02f7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a29f02f7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a29f02f7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a29f02f7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a29f02f7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a29f02f7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a29f02f7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Generative time series decoding model for EEG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Владимиров Эдуард, Бартенев Павел, Чумаченко Арина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Summary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Рассмотрены модели декодирования SSM и D4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Набор статей по GP Regression можно прикрутить к модели D4 (но нужны предварительные оптимизации)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 предсказанию EEG на основе видео: обнаружена всего одна работа на эту тему. Широко распространена задача нейронного декодирования, когда по сигналам предсказывают стимул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15"/>
          <p:cNvGraphicFramePr/>
          <p:nvPr/>
        </p:nvGraphicFramePr>
        <p:xfrm>
          <a:off x="574725" y="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{43CE6D99-8AA9-4FB8-B22E-1C232092D491}</a:tableStyleId>
              </a:tblPr>
              <a:tblGrid>
                <a:gridCol w="2778375"/>
                <a:gridCol w="1886675"/>
                <a:gridCol w="3354175"/>
              </a:tblGrid>
              <a:tr h="4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Название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Область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Короткое описание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Exploring perceptual straightness in learned visual representations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Riemannian geometry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Использование кривизны внутреннего представления данных в CV моделях в качестве показателя робастности моделей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Deep Direct Discriminative Decoders for High-dimensional Time-series Data Analysis (D4)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Bayesian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framework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Авторы предлагают использовать байесовский фреймворк в связке с глубокими нейронками для анализа временных рядов. Приводится сравнение данного фреймворка с семейством State-Space Models (SSM)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Decoding Hidden Cognitive States From Behavior and Physiology Using a Bayesian Approach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Bayesian framework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Основная фишка: простые модели нейронного кодирования и декодирования: обобщённые линейные модели, байесовский фильтр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Bayesian Decoder Models with a Discriminative Observation Process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Bayesian framework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Применение байесовского фреймоврка в задаче нейронного декодирования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6"/>
          <p:cNvGraphicFramePr/>
          <p:nvPr/>
        </p:nvGraphicFramePr>
        <p:xfrm>
          <a:off x="574725" y="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{43CE6D99-8AA9-4FB8-B22E-1C232092D491}</a:tableStyleId>
              </a:tblPr>
              <a:tblGrid>
                <a:gridCol w="2778375"/>
                <a:gridCol w="2700350"/>
                <a:gridCol w="2540500"/>
              </a:tblGrid>
              <a:tr h="4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Название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Область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Короткое описание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Predicting Video features from EEG and Vice versa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Video and EEG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Использования свёрточных нейронных сетей для предсказания видео по ЭЭГ и обратно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Predicting recall from electroencephalogram signals during TV commercial advertisements with Deep- and Machine-learning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EEG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Подробное описание методов работы с ЭЭГ сигналами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Continuous Speech Recognition using EEG and Video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Video and EEG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Можно почерпнуть способы предобработки видео и ЭЭГ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Efficiently Modeling Long Sequences with Structured State Spaces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State-space 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Представлена улучшенная модель RNN, запоминающая долгосрочные зависимости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7"/>
          <p:cNvGraphicFramePr/>
          <p:nvPr/>
        </p:nvGraphicFramePr>
        <p:xfrm>
          <a:off x="574725" y="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{43CE6D99-8AA9-4FB8-B22E-1C232092D491}</a:tableStyleId>
              </a:tblPr>
              <a:tblGrid>
                <a:gridCol w="2778375"/>
                <a:gridCol w="2700350"/>
                <a:gridCol w="2540500"/>
              </a:tblGrid>
              <a:tr h="4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Название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Область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Короткое описание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 Tutorial on Gaussian Processes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Generative models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Введение в гауссовские процессы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Parametric Gaussian process regressors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Регрессия гауссовских процессов. Можно применить в модели D4, но нужны предварительные оптимизации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An Intuitive Tutorial to Gaussian Processes Regression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</a:tr>
              <a:tr h="4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Real-Time Point Process Filter for Multidimensional Decoding Problems Using Mixture Models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Generative models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Использование смеси гауссиан для моделирования сигналов головного мозга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Ideas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4908031" cy="36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831" y="1296525"/>
            <a:ext cx="3778768" cy="3411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