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11.06455.pdf" TargetMode="External"/><Relationship Id="rId2" Type="http://schemas.openxmlformats.org/officeDocument/2006/relationships/hyperlink" Target="https://arxiv.org/pdf/2205.10947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009.10862" TargetMode="External"/><Relationship Id="rId5" Type="http://schemas.openxmlformats.org/officeDocument/2006/relationships/hyperlink" Target="https://mlg.eng.cam.ac.uk/zoubin/" TargetMode="External"/><Relationship Id="rId4" Type="http://schemas.openxmlformats.org/officeDocument/2006/relationships/hyperlink" Target="https://arxiv.org/pdf/1910.07123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462C3-772F-494D-986B-816B8137A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226" y="2605849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Generative time series decoding models</a:t>
            </a:r>
            <a:r>
              <a:rPr lang="ru-RU" dirty="0"/>
              <a:t>: </a:t>
            </a:r>
            <a:r>
              <a:rPr lang="en-US" dirty="0"/>
              <a:t>FMRI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233814-BBBC-4F14-953F-5D36B1C9E36D}"/>
              </a:ext>
            </a:extLst>
          </p:cNvPr>
          <p:cNvSpPr txBox="1"/>
          <p:nvPr/>
        </p:nvSpPr>
        <p:spPr>
          <a:xfrm>
            <a:off x="3007150" y="5656082"/>
            <a:ext cx="5137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Авторы: Боева Галина, Корнилов Никита, Хусаинов Марат, Михайлов </a:t>
            </a:r>
            <a:r>
              <a:rPr lang="ru-RU" dirty="0" err="1"/>
              <a:t>Баир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3884E2-6D0C-4917-AFCB-7B50307B8BB8}"/>
              </a:ext>
            </a:extLst>
          </p:cNvPr>
          <p:cNvSpPr txBox="1"/>
          <p:nvPr/>
        </p:nvSpPr>
        <p:spPr>
          <a:xfrm>
            <a:off x="4718115" y="6376390"/>
            <a:ext cx="171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19.09.2023</a:t>
            </a:r>
          </a:p>
        </p:txBody>
      </p:sp>
    </p:spTree>
    <p:extLst>
      <p:ext uri="{BB962C8B-B14F-4D97-AF65-F5344CB8AC3E}">
        <p14:creationId xmlns:p14="http://schemas.microsoft.com/office/powerpoint/2010/main" val="312946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960A2-1414-406A-B55A-BB1A8E63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неделя: 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1F400B-45A6-4BB2-BC47-828402EB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3578"/>
            <a:ext cx="8840369" cy="449473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Галя: </a:t>
            </a:r>
          </a:p>
          <a:p>
            <a:pPr>
              <a:buFontTx/>
              <a:buChar char="-"/>
            </a:pPr>
            <a:r>
              <a:rPr lang="ru-RU" dirty="0"/>
              <a:t>создание </a:t>
            </a:r>
            <a:r>
              <a:rPr lang="en-US" dirty="0" err="1"/>
              <a:t>github</a:t>
            </a:r>
            <a:r>
              <a:rPr lang="en-US" dirty="0"/>
              <a:t>, issue, milestone</a:t>
            </a:r>
            <a:r>
              <a:rPr lang="ru-RU" dirty="0"/>
              <a:t>, создание </a:t>
            </a:r>
            <a:r>
              <a:rPr lang="en-US" dirty="0"/>
              <a:t>notion</a:t>
            </a:r>
            <a:endParaRPr lang="ru-RU" dirty="0"/>
          </a:p>
          <a:p>
            <a:pPr>
              <a:buFontTx/>
              <a:buChar char="-"/>
            </a:pPr>
            <a:r>
              <a:rPr lang="ru-RU" dirty="0"/>
              <a:t>ознакомление со статьями </a:t>
            </a:r>
            <a:r>
              <a:rPr lang="en-US" dirty="0">
                <a:hlinkClick r:id="rId2"/>
              </a:rPr>
              <a:t>Deep Direct Discriminative Decoders for High-dimensional Time-series Data Analysis</a:t>
            </a:r>
            <a:r>
              <a:rPr lang="ru-RU" dirty="0"/>
              <a:t> и </a:t>
            </a:r>
            <a:r>
              <a:rPr lang="en-US" dirty="0"/>
              <a:t>Decoding Hidden Cognitive States From Behavior and Physiology Using a Bayesian Approach</a:t>
            </a:r>
            <a:endParaRPr lang="ru-RU" dirty="0"/>
          </a:p>
          <a:p>
            <a:r>
              <a:rPr lang="ru-RU" dirty="0"/>
              <a:t>Никита: </a:t>
            </a:r>
          </a:p>
          <a:p>
            <a:pPr>
              <a:buFontTx/>
              <a:buChar char="-"/>
            </a:pPr>
            <a:r>
              <a:rPr lang="ru-RU" dirty="0"/>
              <a:t>ознакомление со статьями </a:t>
            </a:r>
            <a:r>
              <a:rPr lang="en-US" dirty="0">
                <a:hlinkClick r:id="rId2"/>
              </a:rPr>
              <a:t>Deep Direct Discriminative Decoders for High-dimensional Time-series Data Analysis </a:t>
            </a:r>
            <a:r>
              <a:rPr lang="ru-RU" dirty="0"/>
              <a:t>и </a:t>
            </a:r>
            <a:r>
              <a:rPr lang="en-US" dirty="0"/>
              <a:t>Bayesian Decoder Models with a Discriminative Observation Process</a:t>
            </a:r>
            <a:endParaRPr lang="ru-RU" dirty="0"/>
          </a:p>
          <a:p>
            <a:r>
              <a:rPr lang="ru-RU" dirty="0"/>
              <a:t>Марат:</a:t>
            </a:r>
          </a:p>
          <a:p>
            <a:pPr>
              <a:buFontTx/>
              <a:buChar char="-"/>
            </a:pPr>
            <a:r>
              <a:rPr lang="ru-RU" dirty="0"/>
              <a:t>ознакомление со статьями </a:t>
            </a:r>
            <a:r>
              <a:rPr lang="en-US" dirty="0">
                <a:hlinkClick r:id="rId3"/>
              </a:rPr>
              <a:t>Variational Auto-encoded Deep Gaussian Processes</a:t>
            </a:r>
            <a:r>
              <a:rPr lang="ru-RU" dirty="0"/>
              <a:t> и </a:t>
            </a:r>
            <a:r>
              <a:rPr lang="en-US" dirty="0">
                <a:hlinkClick r:id="rId4"/>
              </a:rPr>
              <a:t>Parametric Gaussian Process Regressors</a:t>
            </a:r>
            <a:endParaRPr lang="ru-RU" dirty="0"/>
          </a:p>
          <a:p>
            <a:r>
              <a:rPr lang="ru-RU" dirty="0" err="1"/>
              <a:t>Баир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- ознакомление со статьями </a:t>
            </a:r>
            <a:r>
              <a:rPr lang="en-US" dirty="0">
                <a:hlinkClick r:id="rId5"/>
              </a:rPr>
              <a:t>A Tutorial on Gaussian Processes by Z. </a:t>
            </a:r>
            <a:r>
              <a:rPr lang="en-US" dirty="0" err="1">
                <a:hlinkClick r:id="rId5"/>
              </a:rPr>
              <a:t>Ghahramani</a:t>
            </a:r>
            <a:r>
              <a:rPr lang="en-US" dirty="0">
                <a:hlinkClick r:id="rId5"/>
              </a:rPr>
              <a:t> 2010</a:t>
            </a:r>
            <a:r>
              <a:rPr lang="ru-RU" dirty="0"/>
              <a:t> и </a:t>
            </a:r>
            <a:r>
              <a:rPr lang="en-US" dirty="0">
                <a:hlinkClick r:id="rId6"/>
              </a:rPr>
              <a:t>An Intuitive Tutorial to Gaussian Processes Regression by J. Wang 2021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493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960A2-1414-406A-B55A-BB1A8E63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следующую неделю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1F400B-45A6-4BB2-BC47-828402EB7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Каждый находит по 2-3 статьи по теме и пишет обзор по ним</a:t>
            </a:r>
          </a:p>
          <a:p>
            <a:r>
              <a:rPr lang="ru-RU" dirty="0"/>
              <a:t>Также у нас есть пара </a:t>
            </a:r>
            <a:r>
              <a:rPr lang="ru-RU" dirty="0" err="1"/>
              <a:t>гитхабов</a:t>
            </a:r>
            <a:r>
              <a:rPr lang="ru-RU" dirty="0"/>
              <a:t> с данными и методами, с которыми нужно ознакомиться</a:t>
            </a:r>
          </a:p>
        </p:txBody>
      </p:sp>
    </p:spTree>
    <p:extLst>
      <p:ext uri="{BB962C8B-B14F-4D97-AF65-F5344CB8AC3E}">
        <p14:creationId xmlns:p14="http://schemas.microsoft.com/office/powerpoint/2010/main" val="251359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462C3-772F-494D-986B-816B8137A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3B4B09-D32F-4AE3-82AC-2C7446CAB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36963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162</Words>
  <Application>Microsoft Office PowerPoint</Application>
  <PresentationFormat>Широкоэкранный</PresentationFormat>
  <Paragraphs>17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Аспект</vt:lpstr>
      <vt:lpstr>Generative time series decoding models: FMRI</vt:lpstr>
      <vt:lpstr>Первая неделя: результаты</vt:lpstr>
      <vt:lpstr>Задачи на следующую неделю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time series decoding models: FMRI</dc:title>
  <dc:creator>Галина Боева</dc:creator>
  <cp:lastModifiedBy>Галина Боева</cp:lastModifiedBy>
  <cp:revision>7</cp:revision>
  <dcterms:created xsi:type="dcterms:W3CDTF">2023-09-18T19:27:06Z</dcterms:created>
  <dcterms:modified xsi:type="dcterms:W3CDTF">2023-09-19T13:42:56Z</dcterms:modified>
</cp:coreProperties>
</file>