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a2b75f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a2b75f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a2b75f0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a2b75f0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a2b75f0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a2b75f0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a2b75f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a2b75f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Split 2-1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FMRI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мы узнали?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Разобрались с данными, как с ними работать, хранить  и т.д.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Выбрали и обсудили базовую модель на основе трансформеров, нашли её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Написали базовую математическую постановку, которую будем наполнять смыслом и научностью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Brains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551" l="9378" r="15473" t="16967"/>
          <a:stretch/>
        </p:blipFill>
        <p:spPr>
          <a:xfrm>
            <a:off x="311700" y="1016975"/>
            <a:ext cx="3504925" cy="36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350" y="1152475"/>
            <a:ext cx="48069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какими трудностями столкнулись?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Нестандартные данные хранятся странным образом и с этим нужно разбираться, как и предобработкой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Наполнить статьи о нейронных сетях сильной математикой — нетривиальная задача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мы планируем делать?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Пытаться предобработать данные FMRI по стопам наших предшественников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Будем пытаться запустить трансформер и прикрутить к нему видеоряд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Дописывать статью и наши идеи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