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square.com/article/rs-2928305/v1" TargetMode="External"/><Relationship Id="rId3" Type="http://schemas.openxmlformats.org/officeDocument/2006/relationships/hyperlink" Target="https://github.com/akcarsten/fMRI_data_analysis/tree/master" TargetMode="External"/><Relationship Id="rId7" Type="http://schemas.openxmlformats.org/officeDocument/2006/relationships/hyperlink" Target="https://paperswithcode.com/paper/the-algonauts-project-2021-challenge-how-the" TargetMode="External"/><Relationship Id="rId2" Type="http://schemas.openxmlformats.org/officeDocument/2006/relationships/hyperlink" Target="https://www.nature.com/articles/s41597-022-01173-0#Sec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pics/fmri-data-analysis?l=python" TargetMode="External"/><Relationship Id="rId5" Type="http://schemas.openxmlformats.org/officeDocument/2006/relationships/hyperlink" Target="https://carpentries-incubator.github.io/SDC-BIDS-fMRI/" TargetMode="External"/><Relationship Id="rId4" Type="http://schemas.openxmlformats.org/officeDocument/2006/relationships/hyperlink" Target="https://github.com/MrRezaeiUofT/Deep_Direct_Discriminative_Decoder-D4-/blob/main/Run_D4_inColab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2C3-772F-494D-986B-816B8137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226" y="2605849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Generative time series decoding models</a:t>
            </a:r>
            <a:r>
              <a:rPr lang="ru-RU" dirty="0"/>
              <a:t>: </a:t>
            </a:r>
            <a:r>
              <a:rPr lang="en-US" dirty="0"/>
              <a:t>FMRI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33814-BBBC-4F14-953F-5D36B1C9E36D}"/>
              </a:ext>
            </a:extLst>
          </p:cNvPr>
          <p:cNvSpPr txBox="1"/>
          <p:nvPr/>
        </p:nvSpPr>
        <p:spPr>
          <a:xfrm>
            <a:off x="3007150" y="5656082"/>
            <a:ext cx="513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Авторы: Боева Галина, Корнилов Никита, Хусаинов Марат, Михайлов </a:t>
            </a:r>
            <a:r>
              <a:rPr lang="ru-RU" dirty="0" err="1"/>
              <a:t>Баир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884E2-6D0C-4917-AFCB-7B50307B8BB8}"/>
              </a:ext>
            </a:extLst>
          </p:cNvPr>
          <p:cNvSpPr txBox="1"/>
          <p:nvPr/>
        </p:nvSpPr>
        <p:spPr>
          <a:xfrm>
            <a:off x="4718115" y="6376390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26.09.2023</a:t>
            </a:r>
          </a:p>
        </p:txBody>
      </p:sp>
    </p:spTree>
    <p:extLst>
      <p:ext uri="{BB962C8B-B14F-4D97-AF65-F5344CB8AC3E}">
        <p14:creationId xmlns:p14="http://schemas.microsoft.com/office/powerpoint/2010/main" val="31294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960A2-1414-406A-B55A-BB1A8E6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неделя: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F400B-45A6-4BB2-BC47-828402EB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3578"/>
            <a:ext cx="8840369" cy="47948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Галя: </a:t>
            </a:r>
          </a:p>
          <a:p>
            <a:pPr>
              <a:buFontTx/>
              <a:buChar char="-"/>
            </a:pPr>
            <a:r>
              <a:rPr lang="ru-RU" dirty="0"/>
              <a:t>создание </a:t>
            </a:r>
            <a:r>
              <a:rPr lang="en-US" dirty="0" err="1"/>
              <a:t>github</a:t>
            </a:r>
            <a:r>
              <a:rPr lang="en-US" dirty="0"/>
              <a:t>, issue, milestone</a:t>
            </a:r>
            <a:r>
              <a:rPr lang="ru-RU" dirty="0"/>
              <a:t>, создание </a:t>
            </a:r>
            <a:r>
              <a:rPr lang="en-US" dirty="0"/>
              <a:t>notion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ознакомление со статьями </a:t>
            </a:r>
            <a:r>
              <a:rPr lang="en-US" dirty="0"/>
              <a:t>Deep Neural Generative Model of Functional MRI Images for Psychiatric Disorder Diagnosis</a:t>
            </a:r>
            <a:r>
              <a:rPr lang="ru-RU" dirty="0"/>
              <a:t> и </a:t>
            </a:r>
            <a:r>
              <a:rPr lang="en-US" dirty="0">
                <a:hlinkClick r:id="rId2"/>
              </a:rPr>
              <a:t>https://www.nature.com/articles/s41597-022-01173-0#Sec25</a:t>
            </a:r>
            <a:r>
              <a:rPr lang="ru-RU" dirty="0"/>
              <a:t>, </a:t>
            </a:r>
            <a:r>
              <a:rPr lang="en-US" dirty="0">
                <a:hlinkClick r:id="rId3"/>
              </a:rPr>
              <a:t>https://github.com/akcarsten/fMRI_data_analysis/tree/master</a:t>
            </a:r>
            <a:r>
              <a:rPr lang="ru-RU" dirty="0"/>
              <a:t> </a:t>
            </a:r>
          </a:p>
          <a:p>
            <a:r>
              <a:rPr lang="ru-RU" dirty="0"/>
              <a:t>Никита: </a:t>
            </a:r>
          </a:p>
          <a:p>
            <a:pPr>
              <a:buFontTx/>
              <a:buChar char="-"/>
            </a:pPr>
            <a:r>
              <a:rPr lang="ru-RU" dirty="0"/>
              <a:t>ознакомление </a:t>
            </a:r>
            <a:r>
              <a:rPr lang="en-US" dirty="0"/>
              <a:t>D4: Deep Discriminative Direct Decoders </a:t>
            </a:r>
            <a:r>
              <a:rPr lang="ru-RU" dirty="0"/>
              <a:t>и </a:t>
            </a:r>
            <a:r>
              <a:rPr lang="en-US" dirty="0">
                <a:hlinkClick r:id="rId4"/>
              </a:rPr>
              <a:t>https://github.com/MrRezaeiUofT/Deep_Direct_Discriminative_Decoder-D4-/blob/main/Run_D4_inColab.ipynb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Марат:</a:t>
            </a:r>
          </a:p>
          <a:p>
            <a:pPr>
              <a:buFontTx/>
              <a:buChar char="-"/>
            </a:pPr>
            <a:r>
              <a:rPr lang="ru-RU" dirty="0"/>
              <a:t>ознакомление со статьями </a:t>
            </a:r>
            <a:r>
              <a:rPr lang="en-US" dirty="0"/>
              <a:t>Deep Direct Discriminative Decoders for High-dimensional Time-series Data Analysis</a:t>
            </a:r>
            <a:r>
              <a:rPr lang="ru-RU" dirty="0"/>
              <a:t>, </a:t>
            </a:r>
            <a:r>
              <a:rPr lang="en-US" dirty="0">
                <a:hlinkClick r:id="rId5"/>
              </a:rPr>
              <a:t>https://carpentries-incubator.github.io/SDC-BIDS-fMRI/</a:t>
            </a:r>
            <a:r>
              <a:rPr lang="ru-RU" dirty="0"/>
              <a:t>, </a:t>
            </a:r>
            <a:r>
              <a:rPr lang="en-US" dirty="0">
                <a:hlinkClick r:id="rId6"/>
              </a:rPr>
              <a:t>https://github.com/topics/fmri-data-analysis?l=python</a:t>
            </a:r>
            <a:r>
              <a:rPr lang="ru-RU" dirty="0"/>
              <a:t> </a:t>
            </a:r>
          </a:p>
          <a:p>
            <a:r>
              <a:rPr lang="ru-RU" dirty="0" err="1"/>
              <a:t>Баир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- ознакомление со статьями </a:t>
            </a:r>
            <a:r>
              <a:rPr lang="en-US" dirty="0">
                <a:hlinkClick r:id="rId7"/>
              </a:rPr>
              <a:t>The </a:t>
            </a:r>
            <a:r>
              <a:rPr lang="en-US" dirty="0" err="1">
                <a:hlinkClick r:id="rId7"/>
              </a:rPr>
              <a:t>Algonauts</a:t>
            </a:r>
            <a:r>
              <a:rPr lang="en-US" dirty="0">
                <a:hlinkClick r:id="rId7"/>
              </a:rPr>
              <a:t> Project 2021 Challenge: How the Human Brain Makes Sense of a World in Motion</a:t>
            </a:r>
            <a:r>
              <a:rPr lang="ru-RU" dirty="0"/>
              <a:t> и </a:t>
            </a:r>
            <a:r>
              <a:rPr lang="en-US" dirty="0">
                <a:hlinkClick r:id="rId8"/>
              </a:rPr>
              <a:t>https://paperswithcode.com/paper/pre-training-and-fine-tuning-transformers-for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9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960A2-1414-406A-B55A-BB1A8E6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следующую неделю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F400B-45A6-4BB2-BC47-828402EB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127"/>
            <a:ext cx="8596668" cy="3880773"/>
          </a:xfrm>
        </p:spPr>
        <p:txBody>
          <a:bodyPr/>
          <a:lstStyle/>
          <a:p>
            <a:r>
              <a:rPr lang="ru-RU" dirty="0"/>
              <a:t>Каждый находит по 2-3 статьи по теме и пишет обзор по ним</a:t>
            </a:r>
            <a:endParaRPr lang="en-US" dirty="0"/>
          </a:p>
          <a:p>
            <a:r>
              <a:rPr lang="ru-RU" dirty="0"/>
              <a:t>Решение по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106F48-4F4C-4C1E-92D0-A74FFAD5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87" y="2697785"/>
            <a:ext cx="7505616" cy="35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2C3-772F-494D-986B-816B8137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3B4B09-D32F-4AE3-82AC-2C7446CAB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696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214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Generative time series decoding models: FMRI</vt:lpstr>
      <vt:lpstr>Первая неделя: результаты</vt:lpstr>
      <vt:lpstr>Задачи на следующую неделю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time series decoding models: FMRI</dc:title>
  <dc:creator>Галина Боева</dc:creator>
  <cp:lastModifiedBy>Галина Боева</cp:lastModifiedBy>
  <cp:revision>14</cp:revision>
  <dcterms:created xsi:type="dcterms:W3CDTF">2023-09-18T19:27:06Z</dcterms:created>
  <dcterms:modified xsi:type="dcterms:W3CDTF">2023-09-26T13:32:41Z</dcterms:modified>
</cp:coreProperties>
</file>