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426d5b7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426d5b7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426d5b7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426d5b7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7138969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7138969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7138969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7138969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09ddd1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09ddd1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7138969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7138969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23408" y="7559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250">
                <a:solidFill>
                  <a:srgbClr val="333333"/>
                </a:solidFill>
                <a:highlight>
                  <a:srgbClr val="FFFFFF"/>
                </a:highlight>
              </a:rPr>
              <a:t>Riemannian Geometry and Graph Laplacian metric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Постановка задачи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Данные EEG в виде набора матриц размерности (кол-во электродов)x(частота измерения) (короткие видео, которые показываются испытуемым)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 классов, на которые разделены данные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Выход: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Предсказать, что происходит на видео в данный момент, т.е. Один из N классов (условно, что показывается в данный промежуток времени)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Способ решения</a:t>
            </a:r>
            <a:endParaRPr sz="3155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-"/>
            </a:pPr>
            <a:r>
              <a:rPr lang="en"/>
              <a:t>Строим выборочную матрицу ковариации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-"/>
            </a:pPr>
            <a:r>
              <a:rPr lang="en"/>
              <a:t>Матчим промежуткам (== матрицам) их римановы средние + выбираем на инференсе ближайший кластер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Переводим матрицу ковариации в другое пространство с помощью преобразований описанных в [1] и запускаем SVM на получившихся фичах.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Multi-class Brain-Computer Interface Classification by Riemannian Geometry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Данные: у нас есть набор коротких "попыток" (единица эксперимента), в рамках него человека просят что-то сделать/о чём-то подумать. В течение какого-то времени считывают с электродов потенциал, который туда попадает. Получаем матрицу (кол-во_электродов)x(частота). Эта матричка и есть наш вход.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Какую задачу решаем: задача классификации - по "попытке" (в виде показаний EEG) сказать, что происходило в жизни человека в этот момент (о чём думал/что увидел и т.п.).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Что делать с данными: базово - надо перевести их в пространство, в котором с ними просто работать. В MI используется Sample covariance matrix как промежуточное пространство, дальше средствами римановой геометрии можно либо сразу решать задачу (поиск ближайшего кластера, который представлен римановым средним айтемов из кластера); либо переводить эту матричку в другое пространство опять средствами Римановой геометрии, после этого занести получившуюся фичу в какой-нибудь SVM.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Обзор литературы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Riemannian Geometry for EEG-based Brain-Computer Interfaces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 чём статья: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Что за задачи обычно решается для BCI (предсказание того, о чём думает человек)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Зачем эти задачи нужно решать (например, сделать электропротезы для людей, у которых нет каких-то частей тела)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Почему стандартные подходы работают плохо (доказано в эксперименте, несколько аргументов в пользу того, что для минимизации среднего квадрата подходит больше матожидание хи-квадрат распределения, а не нормального)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Обобщение среднего геометрического на пространства большей размерности (это и есть риманово среднее)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Обзор существующих задач и методов решение (уделял больше внимания MI, там вся пространственная информация учитывается выборочной матрицей ковариаций)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Стек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Python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pyRiemann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Стандарт: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Pandas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Numpy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</a:t>
            </a:r>
            <a:r>
              <a:rPr lang="en" sz="1400"/>
              <a:t>atplotlib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Возможно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Docker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Список литературы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Barachant, Alexandre &amp; Bonnet, Stéphane &amp; Congedo, Marco &amp; Jutten, Christian. (2011). Multiclass Brain-Computer Interface Classification by Riemannian Geometry. IEEE transactions on bio-medical engineering. 59. 920-8. 10.1109/TBME.2011.2172210.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2E414F"/>
                </a:solidFill>
                <a:highlight>
                  <a:srgbClr val="FFFFFF"/>
                </a:highlight>
              </a:rPr>
              <a:t>Barachant, Alexandre et al. “Classification of covariance matrices using a Riemannian-based kernel for BCI applications.” </a:t>
            </a:r>
            <a:r>
              <a:rPr lang="en">
                <a:solidFill>
                  <a:srgbClr val="2E414F"/>
                </a:solidFill>
              </a:rPr>
              <a:t>Neurocomputing</a:t>
            </a:r>
            <a:r>
              <a:rPr lang="en">
                <a:solidFill>
                  <a:srgbClr val="2E414F"/>
                </a:solidFill>
                <a:highlight>
                  <a:srgbClr val="FFFFFF"/>
                </a:highlight>
              </a:rPr>
              <a:t> 112 (2013): 172-178.</a:t>
            </a:r>
            <a:endParaRPr>
              <a:solidFill>
                <a:srgbClr val="2E414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rabicPeriod"/>
            </a:pPr>
            <a:r>
              <a:rPr lang="en">
                <a:solidFill>
                  <a:srgbClr val="1F2328"/>
                </a:solidFill>
                <a:highlight>
                  <a:srgbClr val="FFFFFF"/>
                </a:highlight>
              </a:rPr>
              <a:t>Congedo, Marco &amp; Barachant, Alexandre &amp; Bhatia, Rajendra. (2017). Riemannian geometry for EEG-based brain-computer interfaces; a primer and a review. Brain-Computer Interfaces. 4. 1-20. 10.1080/2326263X.2017.1297192.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