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6ebf997d0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6ebf997d0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ebf997d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ebf997d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6bc1900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6bc1900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6ebf997d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6ebf997d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lukas-snoek.com/NI-edu/index.html" TargetMode="External"/><Relationship Id="rId6" Type="http://schemas.openxmlformats.org/officeDocument/2006/relationships/hyperlink" Target="https://andysbrainbook.readthedocs.io/en/latest/fMRI_Short_Course/fMRI_Intro.html" TargetMode="External"/><Relationship Id="rId7" Type="http://schemas.openxmlformats.org/officeDocument/2006/relationships/hyperlink" Target="https://fmriprep.org/en/stable/#" TargetMode="External"/><Relationship Id="rId8" Type="http://schemas.openxmlformats.org/officeDocument/2006/relationships/hyperlink" Target="https://nipy.org/nibabel/coordinate_systems.html#introducing-some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201.04288v4.pdf" TargetMode="External"/><Relationship Id="rId4" Type="http://schemas.openxmlformats.org/officeDocument/2006/relationships/hyperlink" Target="https://arxiv.org/pdf/2102.05095v4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81400" y="-61275"/>
            <a:ext cx="1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MRI vs. fMRI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378800"/>
            <a:ext cx="238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MRI (Magnetic Resonance Imaging) studies brain anatomy.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2300" y="378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Functional MRI (fMRI) studies brain function.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5" y="1210100"/>
            <a:ext cx="2133151" cy="25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175" y="1241075"/>
            <a:ext cx="1736259" cy="25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980800" y="1210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https://lukas-snoek.com/NI-edu/index.html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980800" y="18839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https://andysbrainbook.readthedocs.io/en/latest/fMRI_Short_Course/fMRI_Intro.html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980800" y="2715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https://fmriprep.org/en/stable/#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980800" y="3166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https://nipy.org/nibabel/coordinate_systems.html#introducing-someone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835700" y="0"/>
            <a:ext cx="547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BOLD Time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Blood Oxygenation Level-Dependent Signal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5" y="684575"/>
            <a:ext cx="8839200" cy="37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072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Stimulus to BOLD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562575"/>
            <a:ext cx="81057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55600"/>
            <a:ext cx="3326100" cy="3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Deep learning on video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54000"/>
            <a:ext cx="81414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идеи для работы с видео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3D свёртки по времени и пространству (минусы: много параметров, вычислительно дорого)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Факторизация </a:t>
            </a:r>
            <a:r>
              <a:rPr lang="ru"/>
              <a:t>3D свёрток на 2D для пространства и 1D для времени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Two-Stream подход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Inflated 3D CNN – использование</a:t>
            </a:r>
            <a:r>
              <a:rPr lang="ru"/>
              <a:t> предобученных на картинках  2D свёрток для начального приближения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Использование разных типов 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Задачи, на которые обратить внимание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Video-to-Video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Video Understanding (текстовое описание видео)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Статьи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Серия обзоров методов работы с видео (https://towardsdatascience.com/deep-learning-on-video-part-one-the-early-days-8a3632ed47d4)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Inflated 3D CNN (https://arxiv.org/pdf/1705.07750.pdf)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Трансформеры для видео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https://arxiv.org/pdf/2201.04288v4.pdf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https://arxiv.org/pdf/2102.05095v4.pdf</a:t>
            </a:r>
            <a:r>
              <a:rPr lang="ru"/>
              <a:t>) — на следующую неделю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3326100" cy="3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статьи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872450"/>
            <a:ext cx="35565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характеристики датасета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30 участников с данными FMRI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13 чередующихся эпизодов по 30 секунд (речь / музыка)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Всё переведено на голландский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аудио и видеодорожка аннотированы (время начала и конца появления каждого объекта)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Снимки FMRI в формате BIDS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Папка видео → 135 tsv файлов (для 129 объектов, и 6 персонажей)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50" y="1536550"/>
            <a:ext cx="5103549" cy="32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