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8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0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1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8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8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0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5616-5F32-4652-BD43-D508F5F533A9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C6A4-8A91-4475-9C37-0FE8A55D8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398307"/>
          </a:xfrm>
          <a:prstGeom prst="rect">
            <a:avLst/>
          </a:prstGeom>
        </p:spPr>
      </p:pic>
      <p:pic>
        <p:nvPicPr>
          <p:cNvPr id="2" name="Audio_240712092925_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38850" y="46991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Лист A4 (210x297 мм)</PresentationFormat>
  <Paragraphs>0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sysAdmin</dc:creator>
  <cp:lastModifiedBy>sysAdmin</cp:lastModifiedBy>
  <cp:revision>4</cp:revision>
  <dcterms:created xsi:type="dcterms:W3CDTF">2024-07-12T04:58:36Z</dcterms:created>
  <dcterms:modified xsi:type="dcterms:W3CDTF">2024-07-12T05:07:57Z</dcterms:modified>
</cp:coreProperties>
</file>