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A2EA5-C7B0-42B9-A3EE-40AAB09103C8}" v="517" dt="2022-03-11T14:03:19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55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9245BD6-03CD-4B93-AB63-64BFC0356A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FA8CF8-27FD-4F49-8553-4EE553FA3A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8BA45-2A4D-4F91-8F54-F0D95010DD30}" type="datetime1">
              <a:rPr lang="fr-FR" smtClean="0"/>
              <a:t>11/03/2022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79455-8852-46B4-9248-194712C3BC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4EF4D-6C5C-4700-BE05-DD78905BF3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46231-A390-43DC-AE7B-248A736039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8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80196-D3CF-42BE-B4D0-FD286C87E8D6}" type="datetime1">
              <a:rPr lang="fr-FR" smtClean="0"/>
              <a:pPr/>
              <a:t>11/03/2022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0606-6D0B-40E5-A9B1-09CA2B3D37A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163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72408838-88D0-46F0-BA1F-45748A8D5AAB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C319ED-F916-4DC7-AFC6-0869F652D451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B6F83F-9F26-4C37-B7D8-475DB7D047E1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77B567-F968-4C11-9A2F-023A6F0806EA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6D880-0E7F-4D4E-8284-30F61D8C0054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512BF-E647-417A-89C8-184AA4F982C6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75B56-F6FC-460F-8579-1D72C2DA29E0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4332F-670D-4A17-A9DF-544BC8AEE6AE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D3BA71-D473-4F3E-9961-84DF85D70DFA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55324-9321-4FEB-A7AE-35FE21A42CCF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1F4BD-9E05-49AD-8001-926FB2315691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D8423-4322-44F3-9DDA-FB8DAF446D75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DDBD6-3934-47D0-AC90-1A029322E5B9}" type="datetime1">
              <a:rPr lang="fr-FR" noProof="0" smtClean="0"/>
              <a:pPr rtl="0"/>
              <a:t>11/03/2022</a:t>
            </a:fld>
            <a:r>
              <a:rPr lang="fr-FR" noProof="0"/>
              <a:t>11/9/2014</a:t>
            </a:r>
            <a:fld id="{B61BEF0D-F0BB-DE4B-95CE-6DB70DBA9567}" type="datetimeFigureOut">
              <a:rPr lang="fr-FR" noProof="0" smtClean="0"/>
              <a:pPr rtl="0"/>
              <a:t>11/03/2022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r>
              <a:rPr lang="fr-FR" noProof="0"/>
              <a:t>‹N°›</a:t>
            </a:r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20F135-A3ED-436B-AC2B-6CF2A023936B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D4D0B-96A7-4568-884D-11D639750FEB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83C18E-023A-43CD-BFB4-CAE5B819AC86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73575-6F66-4E35-A12D-33A812659816}" type="datetime1">
              <a:rPr lang="fr-FR" noProof="0" smtClean="0"/>
              <a:t>11/03/2022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83A9FBA-639B-4978-BE81-133F2552C6C3}" type="datetime1">
              <a:rPr lang="fr-FR" noProof="0" smtClean="0"/>
              <a:t>11/03/2022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>
                <a:cs typeface="Calibri Light"/>
              </a:rPr>
              <a:t>Projet free </a:t>
            </a:r>
            <a:r>
              <a:rPr lang="fr-FR" dirty="0" err="1">
                <a:cs typeface="Calibri Light"/>
              </a:rPr>
              <a:t>ads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fr-FR" dirty="0" err="1">
                <a:cs typeface="Calibri"/>
              </a:rPr>
              <a:t>Integration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laravel</a:t>
            </a:r>
          </a:p>
          <a:p>
            <a:r>
              <a:rPr lang="fr-FR" dirty="0">
                <a:cs typeface="Calibri"/>
              </a:rPr>
              <a:t>par</a:t>
            </a:r>
          </a:p>
          <a:p>
            <a:r>
              <a:rPr lang="fr-FR" dirty="0" err="1">
                <a:cs typeface="Calibri"/>
              </a:rPr>
              <a:t>Davindra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mahadoo</a:t>
            </a:r>
            <a:r>
              <a:rPr lang="fr-FR" dirty="0">
                <a:cs typeface="Calibri"/>
              </a:rPr>
              <a:t> Et Valentin </a:t>
            </a:r>
            <a:r>
              <a:rPr lang="fr-FR" dirty="0" err="1">
                <a:cs typeface="Calibri"/>
              </a:rPr>
              <a:t>lorquin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AD84B0-5765-4406-BFFF-15DDCC8A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dirty="0">
                <a:cs typeface="Calibri Light"/>
              </a:rPr>
              <a:t>show</a:t>
            </a:r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2">
            <a:extLst>
              <a:ext uri="{FF2B5EF4-FFF2-40B4-BE49-F238E27FC236}">
                <a16:creationId xmlns:a16="http://schemas.microsoft.com/office/drawing/2014/main" id="{34E2D433-4773-47BE-B57B-6D27DB2BB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1346" y="1607677"/>
            <a:ext cx="6487348" cy="3649133"/>
          </a:xfrm>
        </p:spPr>
      </p:pic>
    </p:spTree>
    <p:extLst>
      <p:ext uri="{BB962C8B-B14F-4D97-AF65-F5344CB8AC3E}">
        <p14:creationId xmlns:p14="http://schemas.microsoft.com/office/powerpoint/2010/main" val="12690558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67D68-E685-4B8B-AAA8-9164F290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866" y="441367"/>
            <a:ext cx="1492126" cy="832813"/>
          </a:xfrm>
        </p:spPr>
        <p:txBody>
          <a:bodyPr/>
          <a:lstStyle/>
          <a:p>
            <a:r>
              <a:rPr lang="fr-FR" dirty="0">
                <a:cs typeface="Calibri Light"/>
              </a:rPr>
              <a:t>index</a:t>
            </a:r>
            <a:endParaRPr lang="fr-FR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F468437E-B13A-44D3-967A-85A55B41C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386" y="1587884"/>
            <a:ext cx="8407191" cy="4727808"/>
          </a:xfrm>
        </p:spPr>
      </p:pic>
    </p:spTree>
    <p:extLst>
      <p:ext uri="{BB962C8B-B14F-4D97-AF65-F5344CB8AC3E}">
        <p14:creationId xmlns:p14="http://schemas.microsoft.com/office/powerpoint/2010/main" val="28245690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EADF3-C7C5-4A60-88AD-FE375D81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Login et </a:t>
            </a:r>
            <a:r>
              <a:rPr lang="fr-FR" err="1">
                <a:cs typeface="Calibri Light"/>
              </a:rPr>
              <a:t>register</a:t>
            </a:r>
            <a:endParaRPr lang="fr-FR" err="1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3ED62A9-885B-77F4-E899-B7E89133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/>
              </a:rPr>
              <a:t>Mail </a:t>
            </a:r>
            <a:r>
              <a:rPr lang="en-US" dirty="0" err="1">
                <a:cs typeface="Calibri" panose="020F0502020204030204"/>
              </a:rPr>
              <a:t>envoyer</a:t>
            </a:r>
            <a:r>
              <a:rPr lang="en-US" dirty="0">
                <a:cs typeface="Calibri" panose="020F0502020204030204"/>
              </a:rPr>
              <a:t> aux nouveaux </a:t>
            </a:r>
            <a:r>
              <a:rPr lang="en-US" dirty="0" err="1">
                <a:cs typeface="Calibri" panose="020F0502020204030204"/>
              </a:rPr>
              <a:t>membre</a:t>
            </a:r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cs typeface="Calibri" panose="020F0502020204030204"/>
              </a:rPr>
              <a:t>Message </a:t>
            </a:r>
            <a:r>
              <a:rPr lang="en-US" dirty="0" err="1">
                <a:cs typeface="Calibri" panose="020F0502020204030204"/>
              </a:rPr>
              <a:t>d'erreur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cas</a:t>
            </a:r>
            <a:r>
              <a:rPr lang="en-US" dirty="0">
                <a:cs typeface="Calibri" panose="020F0502020204030204"/>
              </a:rPr>
              <a:t> de :</a:t>
            </a:r>
          </a:p>
          <a:p>
            <a:pPr marL="457200" lvl="1"/>
            <a:r>
              <a:rPr lang="en-US" dirty="0">
                <a:cs typeface="Calibri" panose="020F0502020204030204"/>
              </a:rPr>
              <a:t> Champ non </a:t>
            </a:r>
            <a:r>
              <a:rPr lang="en-US" dirty="0" err="1">
                <a:cs typeface="Calibri" panose="020F0502020204030204"/>
              </a:rPr>
              <a:t>remplis</a:t>
            </a:r>
            <a:r>
              <a:rPr lang="en-US" dirty="0">
                <a:cs typeface="Calibri" panose="020F0502020204030204"/>
              </a:rPr>
              <a:t>,</a:t>
            </a:r>
          </a:p>
          <a:p>
            <a:pPr marL="457200" lvl="1">
              <a:buClr>
                <a:srgbClr val="FFFFFF"/>
              </a:buClr>
            </a:pPr>
            <a:r>
              <a:rPr lang="en-US" dirty="0">
                <a:cs typeface="Calibri" panose="020F0502020204030204"/>
              </a:rPr>
              <a:t> Mauvais </a:t>
            </a:r>
            <a:r>
              <a:rPr lang="en-US" dirty="0" err="1">
                <a:cs typeface="Calibri" panose="020F0502020204030204"/>
              </a:rPr>
              <a:t>identifiants</a:t>
            </a:r>
            <a:r>
              <a:rPr lang="en-US" dirty="0">
                <a:cs typeface="Calibri" panose="020F0502020204030204"/>
              </a:rPr>
              <a:t>,</a:t>
            </a:r>
          </a:p>
          <a:p>
            <a:pPr marL="457200" lvl="1">
              <a:buClr>
                <a:srgbClr val="FFFFFF"/>
              </a:buClr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Renseigment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deja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presen</a:t>
            </a:r>
            <a:r>
              <a:rPr lang="en-US" dirty="0">
                <a:cs typeface="Calibri" panose="020F0502020204030204"/>
              </a:rPr>
              <a:t> dans la DB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DB2733-A3F9-4B0B-9CDD-B71F6224C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88" r="21339" b="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27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DBD86A-1BA6-4540-BECF-22B86F62EB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r="26373" b="-2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78932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54BCB-4E70-4383-95C9-F6A0361A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81873" cy="145626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cs typeface="Calibri Light"/>
              </a:rPr>
              <a:t>Access </a:t>
            </a:r>
            <a:r>
              <a:rPr lang="fr-FR" dirty="0" err="1">
                <a:cs typeface="Calibri Light"/>
              </a:rPr>
              <a:t>denied</a:t>
            </a:r>
            <a:endParaRPr lang="fr-FR" dirty="0">
              <a:cs typeface="Calibri Light"/>
            </a:endParaRPr>
          </a:p>
        </p:txBody>
      </p:sp>
      <p:sp>
        <p:nvSpPr>
          <p:cNvPr id="98" name="Content Placeholder 13">
            <a:extLst>
              <a:ext uri="{FF2B5EF4-FFF2-40B4-BE49-F238E27FC236}">
                <a16:creationId xmlns:a16="http://schemas.microsoft.com/office/drawing/2014/main" id="{4050254B-922A-079F-A801-63767101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81873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cs typeface="Calibri"/>
              </a:rPr>
              <a:t>- Au </a:t>
            </a:r>
            <a:r>
              <a:rPr lang="en-US" dirty="0" err="1">
                <a:cs typeface="Calibri"/>
              </a:rPr>
              <a:t>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où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visiteur</a:t>
            </a:r>
            <a:r>
              <a:rPr lang="en-US" dirty="0">
                <a:cs typeface="Calibri"/>
              </a:rPr>
              <a:t> mal </a:t>
            </a:r>
            <a:r>
              <a:rPr lang="en-US" dirty="0" err="1">
                <a:cs typeface="Calibri"/>
              </a:rPr>
              <a:t>intentionné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essayerait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d'accéder</a:t>
            </a:r>
            <a:r>
              <a:rPr lang="en-US" dirty="0">
                <a:cs typeface="Calibri"/>
              </a:rPr>
              <a:t> a des zones du site sensible</a:t>
            </a:r>
            <a:endParaRPr lang="fr-FR"/>
          </a:p>
        </p:txBody>
      </p:sp>
      <p:grpSp>
        <p:nvGrpSpPr>
          <p:cNvPr id="180" name="Group 16">
            <a:extLst>
              <a:ext uri="{FF2B5EF4-FFF2-40B4-BE49-F238E27FC236}">
                <a16:creationId xmlns:a16="http://schemas.microsoft.com/office/drawing/2014/main" id="{590820A0-B14B-4F1C-8DDA-174AC2B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" name="Freeform 98">
              <a:extLst>
                <a:ext uri="{FF2B5EF4-FFF2-40B4-BE49-F238E27FC236}">
                  <a16:creationId xmlns:a16="http://schemas.microsoft.com/office/drawing/2014/main" id="{A0B952A8-34E8-46AE-B7EC-D9FB3BF1E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C0821D-1BFC-498C-BEE4-6CE6B6B2C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CAE6635-A640-4DF6-8A57-8989A6B7B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A16D7B4-883D-4B71-A28E-8BDCD687E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72A9B10-2C9E-4DDF-8C99-874229A49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F75B38-CC94-4DE1-A968-D9E320A92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0E9350D-D958-4D62-8379-58ADFF9545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CA4590-01F5-4F10-A727-F0EE16FD3E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4D2BBC3-F36B-4D06-BCA7-F71AD66980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9AD5E0B-9B13-4228-A23D-83F17DD0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153321-B19E-4FA5-8A22-05A91F2AC4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CB9B077-591C-4298-888F-32BB6D0A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6FAFF7A-3D2E-40E1-961C-C2875D67D3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7AB21FA-AE5F-4714-968F-356DEE791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657826-1C0D-47DD-9B11-E93A32B64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0DC7092-7C59-441C-9840-7163FAB2D6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56E4341-2683-4149-A265-F498A3B79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2D68886-7F13-46BC-9D15-BAF1B45EC3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17C4A21-61C9-400C-B013-440B0338B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B85B97-7A10-452C-95EB-4CBC73A729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5A1D773-A4DC-4A3D-BB9D-E056BAC3B7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A7184E7-1D5B-4687-8ADC-B776C1EFB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32D3DC5-864B-4B44-9E09-2FE1AD048A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0DB5CCD-3BBF-45CE-B561-4579A82BD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1DD1944-44B9-4A99-A105-7C364538CA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5ACDF35-7550-4E16-9914-613447CC0F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BE9C83A-DEB3-4D63-A163-8223B6814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6FFC901-4314-4DC8-BCF5-34E1ACC59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ACA1D64-7220-4CB4-9BF1-69B45B4822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565C435-F20D-4ACD-921E-A46F19D67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88848F1-0711-4763-BC8B-76970B5C8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F1F2F9F-1FE7-4945-95B9-09731BE95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D030805-517F-4B88-A49B-B0E89A0A9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51D02D9-7DCC-42F6-BBD4-62F841ED4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0B07484-4B4C-4B4E-9841-E455CCF19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183CA18-F3C2-4329-AC85-63B53C6A6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40AEE3-A69A-4F08-95EC-D4427E246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92C26C7-E36B-4C29-9C8B-963C7C350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A2AB60F-895F-49A6-A514-5EDE49E67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A53213F-862F-474E-9DE6-F06F3F344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D556880-E892-4297-B930-959E868A1F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786BA14-25A0-4244-92EE-40B324E323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4A8FE26-68CA-4ED2-AC18-175CCD385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02032B0-7225-492F-A909-4A5FA8B1C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AA3885E-E420-40C5-8B05-E5167027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A973D3B-A048-46C9-8DA7-6792F2F94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BAEE237-4C03-4C0B-9951-EB14A5362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E1D87A6-7BC8-4BD7-A2B9-B64555B75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17DFB34-0FF3-45E0-86D1-14367FD4E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B72F8F4-90B4-4099-B7E7-4F060A017D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9A58548-CA86-4B09-9534-0B9F46F1C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395729B-8C0E-41B8-B3ED-3E25B3289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3910024-5A98-44CB-96D6-6F18BEE2B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71B185B-BD9C-4F33-A1CA-8053DC4F1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D04AC18-163B-4734-89C3-160679520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08A3168-5207-4A96-AF77-4442A6DD4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103104E-3B79-4584-BC67-161734567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AE2661F-465D-44F7-832A-93816854D4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6351CA6-C76B-4C66-9378-C385BBE40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2756B9-0921-4B55-B129-1C794D4FD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37841ED-C77C-4824-BBDB-A4AD5CC4C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4E74C45-8542-46B2-AAA4-974909068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B975665-5AAD-40D4-AC00-1047ED6593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046CFA9-FF2B-4D62-8063-8D68FF480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50C0FC6-86F2-4AAC-9174-25FB83DA6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8652921-868F-4CCF-B70C-034DAD2E7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2A55E7D-1C8A-4438-A99F-3ACAC87A7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3610C07-2EF7-4475-AF6C-9CA4C0645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17D69AF-D03D-4514-A534-475B17591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70FDC14-72EE-470D-876E-651741365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EAC2A8-991D-4B96-ABE3-9A32625B2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4FDD02D-2AD2-4A6C-BBC9-15591F457B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6844DDA-5D96-4DEA-A208-28BBA35901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96F2E86-56F4-4B0C-8D83-55D2865C8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193D075-DE33-4AD6-937B-FC2912872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59EA056-638E-430D-AE76-796F1ED38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D75FB12-06AB-46A1-BFE4-D16F35625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51D4855-B924-45D6-A884-31A6BC963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397D34C-609D-44DB-AFF8-75858A4F31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EA17769-C4B1-4138-875F-A58D5D849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B02E948-8CD2-4C3C-9E5D-262DAC3C9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F8E025EC-8201-4DC5-B858-C2EEA8121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D00349E-7825-4D5D-81A3-6A5FB2D9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B0493F4-7EE3-40BC-9693-4C3011697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5D627BB-BD2B-4E33-837E-94DABD948C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48FD7F-4A95-419F-9592-F1AE43EB3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6D13955-7897-45BF-AE8D-F635DE729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D38C1DF-38DA-4D6D-AEDD-F23C53104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618B3C8-757B-4262-8325-56E79801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BC63D8C-C95A-4588-AEC8-83438699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1EBAFC9-1157-4512-A58B-E8DBDCB0E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5C42AD4-0C0A-44F8-BEF5-76D798BB14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A2FDF3F-1D8B-4D7F-9713-D2785051C4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E5C02B7-5014-410B-A59B-ABA9017C9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A738C92-C3B6-43D5-A718-230FE5A78A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7FDBFA0-A00A-4C49-A38C-5197E28B1E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62F2930-B81B-47BF-BAB6-6CD862E0AC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DB0E661-1786-4C8B-B4AA-1C46DBB09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AE039B6-9B91-4DF7-B2E1-BEC620E8A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09B3898-68D4-4032-973C-3297FA2A0B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6FDF469-A729-4C34-9A4E-FC7F50FB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42661BA-C51F-493E-BA84-7E8E0264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CA6BFC1-5596-4F25-8834-B82EC76C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DC0C4EA-8B26-488D-842A-8492C28EF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365199F-3DA2-4ECE-8AA0-B37E7E3AF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F8EAD3C-6628-48E5-A004-B34EFF17E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627E51D-F7F3-432F-B018-3390B0A3E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0A796D9-B9B7-497E-91F4-257D2CCAA2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E4E17776-2D77-4801-AFE4-553D807E0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F653420-3C79-432A-9CAB-6A4AEC545B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B4F431F-451E-4136-B596-17B639632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5E18572-BE7A-4234-B454-FD38ABFAE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EB9F985-7C1A-4BFE-A4DC-F35AA0D04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00648B4-39E6-409B-A151-2A6CC6D3C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13A2463-A9F5-45B4-804E-5595FAE42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BF3193A-025E-4BE6-9AD5-D3106F9D7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2832A9B-55E5-494A-A717-3617EDD1F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C0DA7BF-4BD6-46F6-91A1-E38E259FC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7B5F7E4-8A2A-468D-8EF3-6D7171EBC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6A8F3CE-3B42-4770-8933-7C9BCA91B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224EF38-8522-4A6A-BA96-BAAB1A136C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2B702F4-3A4F-475E-A874-62BA9C76A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BF12728-61DB-4CA7-BFEA-C67E21001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A114F6C-B377-4620-9C72-92D0FA5095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85FB219-37DC-4CBB-BDEF-43EF98EB0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060F2EE-256C-4A23-A980-9C317EA5F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2F37857-F893-4D54-B377-60870C91BC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5DEA293-2202-41FF-B5FE-71F06BAA6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9C59CAC-07BD-4C27-8926-C55E46BD10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80FA13A-0B04-4946-9A24-2701584E2D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88CE1CC-C8B3-470F-9512-B590AF9DE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C1809CD-B912-4E69-A5A5-94EA27B28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B9E3C6C-40C8-4A98-B0AF-C45C414845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BE61EAD-B3F8-4E77-B3B6-0A3374C0F2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303657B-9569-4CB6-A870-F7D678DE6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C95E1DFB-B252-4CBC-95A8-D1DC68A185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2D7B24AC-E1C7-4A27-BACA-0AE3C159FD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7ECB039-4BBD-4991-8C57-7D90D4A22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8517C97-1250-4775-B725-2CBD677C3F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9679D68-007E-47A6-A882-07A8088B5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67BAF92-FB48-468A-B633-46749349E5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875629C-FBE1-4E58-82B5-53DBC3ABD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C29FC6C-B918-40F3-AAAA-1A4F1DFBE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D55E2D8-4D39-4F44-AAE7-B3B2DDDB5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EF38C89-9B35-40D5-A2EC-AE4FFF1712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5C842FE-0918-4A9A-B4F3-F69C539B3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5A2FDBE-9CE6-41C7-A149-1FC75441C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E76B3FC-2648-4EF2-A363-8AED916B4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7AD43BF-C5AB-4324-B39E-5E3AFC887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D7FC0CC-E465-4316-A7B6-42441D27D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EF568F1-4905-4D65-8510-683A87097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0779A11-5E9E-4455-8DB7-6BF1F0BA4E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B884067-174C-4C5C-955E-462157D0F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BE5F0FA8-85D6-4B51-B2A8-027AC28D8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76C2522-4938-48D4-9ACE-F61BC4527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119966D-0585-4354-991F-856ADF670D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931C16B-534C-413B-A404-870528429A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888EA28D-0FC2-4BEA-B3EB-D9DEB3C4F7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F2052B6-705D-484A-9856-BCC35D311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57007E-5B0B-4BC1-96BB-2F9A55E28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44B8928-2E44-471E-818A-AC5F8B9B1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3F906D0-CE7C-484D-8C11-5011F768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739066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182" name="Freeform 183">
              <a:extLst>
                <a:ext uri="{FF2B5EF4-FFF2-40B4-BE49-F238E27FC236}">
                  <a16:creationId xmlns:a16="http://schemas.microsoft.com/office/drawing/2014/main" id="{0FE191C3-385B-4E2B-ADE9-0FA9E09C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F236ECF-9469-429F-B950-E6274E93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FB9B6B-3B4B-406C-A9C4-9E15E8EDA9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185F607-E801-4999-8E05-0C8486DAA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AE80DE6-1860-413C-83A4-3D16C772F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CA67FE0-1324-427A-A3EB-EC0E27E8D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26A4D5-E148-458E-81B7-A67551CC5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AE534E1-BFC4-4B6F-B4A6-D0331A128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F6D2BC14-55E1-4250-A703-26EAE5BEB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28FA0B2-4451-4A40-A6A8-B5B2BFFD2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95551A0-FD49-4C51-9936-31AADCF8F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1AA33D7-B8C3-4A4C-B04C-90496559F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C11C7CB-C8A3-4FA2-8919-4BDE08B8C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04122C9F-7650-4E2A-BBDD-5ED1794298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2331B0F-4B2B-49FF-B210-A548BEE14B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9E66A3B2-EAB9-4D0F-8CC6-133C4B8D2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A5D255CC-F767-47F3-9B04-0F597091D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E6FFD6E-D10A-4E69-B92A-1C3D4AD900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BAE1242-2228-4493-81B5-F7807B8DA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A6A8552-686E-44B0-AA9A-9488BB77F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C45C190-42DB-4A86-A102-D04A25E1E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DC2E5DE9-3511-45AE-9F95-710C8211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3F3C6F6-47A6-4265-878C-5092E93280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2B1F3E7-F618-4E13-9E16-7118C45C7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5E7DF9B-A62B-4C53-A661-B401D7195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EE4847E-481F-4419-AE1F-90DED5344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13E9C09-74A8-40D0-BC37-74CA31F5D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0009143-1101-4DF3-B01E-766F9BE63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95E8D24-3C05-4242-92BA-731FDA5AE6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40A7CC8-D93E-41C0-8322-8EF549E1A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B91F070-941B-4307-9931-156C868BFF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F90A755-20A8-4274-A4F7-BD624FECF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D87C615-9E34-495E-8406-FAEFC2F845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11A383A9-4CA6-4FAB-9F61-C5E53DBF8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D7B6069C-3205-4BBB-ADDF-D85A07E55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8083F5B-DC24-40B3-92D2-BF90631145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1AEA55FF-DDBB-4AA2-ACBD-9A4D56FFC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E00B1FB-F492-483C-B4D3-893BE48D2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576CFD40-49E1-465A-9B23-F9D980D9A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5D63EDB7-C852-43C0-9954-6F2196FAB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16E726A-0F37-45E3-9BDF-42ECAA68F6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9E8E54E-8FB5-4650-AD2D-C65F3F53A9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3018142-C705-4D1B-8C27-83842B8D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4B029D1D-41B1-45D6-8FC5-9EBEEEBD51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38CE0A4-BE74-4418-8DB6-FC0A39102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5DC5DB6-FAE4-45E0-A0E5-E613B8D7E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3FBB2B3B-650C-4D6B-BA13-A71D6CB8C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AA61A363-0BE0-4381-9635-02A60AE9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363EFF4-A1A6-4E57-8128-D13002EAD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744B3004-D3A0-4C95-8618-02CD578CC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48511694-389A-4FA7-950D-D0B63A422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3CF007D-1A35-4653-994F-C5DC685C4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268873C-3BA1-4848-8A1E-55D4416950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6F28B5E8-5EF7-40C6-8012-75E3ADCB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C4DD4F11-6920-4398-88A7-0C571FA3F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B87C9D72-9386-43D4-9C27-2B0A676624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903FC60-7B4A-4E8D-B64E-A6570168D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565646A-F4D1-434F-ACCE-BC14E5D049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EB5384FB-B917-47C4-9BEF-B81DFEE8C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03934C7C-17F3-44A9-96A6-AC1E3AFE0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8AF32D4-0DB1-4F6F-8B2B-27519AB902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E8FB5CFF-2F83-4320-9CD0-CCD78775EC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85CC5D7-8944-4B99-92D2-D827AB9C4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55CCF6E-2B52-4B36-872D-542D0CDD7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12D2E4E5-D86C-41AF-B664-F7E077398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B38EA97-5B13-4977-B58D-0B28E2D8B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CC35DD3-5BF6-4C99-93A1-C0F5ACAB7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A69C8543-88BB-4CDA-8EF5-285068521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091AE30-82E9-4674-9E65-5042AB251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A3D2800-7BCF-4C76-9CCD-6962D5E5E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2AD91264-05B7-4454-AE8C-BAC45B33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047D64C-CE38-4EDA-8EA5-8A805D525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3C33408-5D0E-4DE4-8945-9001979D3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E1AE14B5-3844-4A66-A8BC-CD8538C56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F78B15A-17F2-474B-A6B5-34B225EBA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114C9FE9-2E7D-466C-978D-713D0A662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882ACEF4-C446-4969-92B5-8649558C27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DA39D67-86FF-418E-9876-AB14AFD793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D3BF31F-EEDE-4027-BAE2-CD14B138C5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F37BBBCA-15AD-4E11-813C-E58EE564F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Image 6">
            <a:extLst>
              <a:ext uri="{FF2B5EF4-FFF2-40B4-BE49-F238E27FC236}">
                <a16:creationId xmlns:a16="http://schemas.microsoft.com/office/drawing/2014/main" id="{F976D9DA-8321-4514-9A70-63CB9D2FA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61" r="30888" b="-1"/>
          <a:stretch/>
        </p:blipFill>
        <p:spPr>
          <a:xfrm>
            <a:off x="5959325" y="2806240"/>
            <a:ext cx="2902538" cy="290253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76356B-E187-48F8-94BA-7B0CFC902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2" r="29336" b="-2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D04974BA-C414-4EBB-B5B9-AF5E9AC2B5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82" r="22345" b="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64204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231A38-6C17-4249-B769-B0AF2ECA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 err="1">
                <a:cs typeface="Calibri Light"/>
              </a:rPr>
              <a:t>Loged</a:t>
            </a:r>
            <a:r>
              <a:rPr lang="fr-FR" sz="4400" dirty="0">
                <a:cs typeface="Calibri Light"/>
              </a:rPr>
              <a:t> in</a:t>
            </a:r>
            <a:endParaRPr lang="fr-FR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DE7779CD-C640-444C-B850-0189F5843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45" y="2431918"/>
            <a:ext cx="5801624" cy="3260321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678DD3EC-A09F-46A4-90A0-89614E0C8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16" y="2429865"/>
            <a:ext cx="5840680" cy="32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24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78BF9E-2F9E-4C73-A74F-7D6EFCFE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cs typeface="Calibri Light"/>
              </a:rPr>
              <a:t>Admin center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D9EC75B-A5A9-4229-ACC5-120AEB947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8658" y="1595942"/>
            <a:ext cx="6517543" cy="3666118"/>
          </a:xfrm>
        </p:spPr>
      </p:pic>
    </p:spTree>
    <p:extLst>
      <p:ext uri="{BB962C8B-B14F-4D97-AF65-F5344CB8AC3E}">
        <p14:creationId xmlns:p14="http://schemas.microsoft.com/office/powerpoint/2010/main" val="30319608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0BB245-B840-46F4-8DDF-7E355B74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CRUDS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1C656-D0CD-4F0C-8B2F-250DEEC5D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4F0089-716A-4D93-BB65-C5FAF0F16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AA1CA8F-0E78-4D73-812B-37C13E74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DF2258E-1EBC-438A-9D94-F3456E9B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A9DE93A-1952-48AD-A77A-4B1D33651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388A70-F2CF-4FB9-873A-AA89060D8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0E4BF3-4119-419A-AB81-5E67B6650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AE87E9-F83A-4FE6-9AF0-CD9A67FF6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C5A2FA-8277-4FBF-B1CE-1C501ACC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F67C58-C1E3-4BF0-93C0-23E01CEF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6223A7-0613-476B-81C7-725F49FBD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B9EFBE-D7BF-46B3-A06F-F1D565885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F0D7108-00F9-49AE-A718-75535FEF8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AEADB1-12F4-4716-903F-D24776F9B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1630279-9BB9-4F52-A3C4-C942BF960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232E5A-6625-416D-B79D-921B256C9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904A9B-3BAC-459A-B0D1-965E8BE14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0812341-0921-4145-8F40-FE5E4BC9C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1A6718-CCF2-42EB-BE11-7D16B245C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4346F0-7956-4833-822F-03D02550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966460-171F-46B7-B2E5-6D66DCDC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DE8900-E1FD-4B88-98F6-AFBD075C7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9F17952-4000-449C-85E0-DBDA617A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D8BA77-E259-40D2-A34A-9AEF9D536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3635A85-2746-41DD-8E83-76D233F26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560DBA8-204D-4CCC-951F-1936516A7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19B7EF6-AA45-44E1-9114-D4293E45C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49C0768-A08C-4304-809F-33AF643A8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DB2EF4-ED6F-41D6-8095-689EB65FE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F77640-1B45-4290-BABC-A07E76A49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944332B-A2D7-442B-9E72-71BC20A11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33666-D05C-4E06-B944-36116507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E81A95D-C3A5-4E87-8F83-41EB30E2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9799CB-5C3F-413A-9183-0D1232F3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4DC019-39AE-4A20-8544-1B6B21CAA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5246C6-BF5E-4C5F-974E-A9E6DF57B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EBC217-3B01-427A-9E86-D1A021AAE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D0CED-630F-4A05-863D-2309BC223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DDE72B-0B6B-403D-BD15-7E986663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BA91514-4CE6-4E6C-826A-8907F4ADF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83BB3B-668D-4A29-9951-1D1897EF9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1A6CF0-E0E8-4A98-9F3E-93BA6A5D0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40379F-D14D-4680-8534-2C1C56FC7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81B996-238F-4E60-84D4-0F0817C5A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0C2320-59EA-4264-9A16-933ECEFC8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7E823C-A337-4D1A-929B-001B0341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4A2D91-730F-40D2-B4A7-037C2D235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D8C76FF-7281-4E2B-96DB-0AAC287A8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E499F7-4D9A-473F-9765-1CC86CD6A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22101B7-3564-4714-B515-F972FB59F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810BB9-9C36-482B-8757-DB26511F3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62AA65-1B75-4525-8553-D6AB2CF2C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1CC30D-63C2-41FE-B1D8-EB9A0885A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5577C04-26A0-4D63-ABB3-007E708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0F26A2-3226-44D7-AD46-F89DFD287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C8F70BA-FED0-40D0-9EC9-8104091A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8DF8620-6BA0-4F2C-B6A4-976A780FD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59A18D-D7D0-4648-8658-EECF943F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4AAAE00-D9DC-423C-9283-E1F05AD6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463094-F6EA-43D9-8BA6-71BB05025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8AA76B6-FB01-49DB-A087-6CC8B956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DB0AAD-1A93-4A67-BC19-74F1848D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F77EB51-9B08-46FD-ACE1-A642A003A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70B76FE-398B-4B22-96AF-6D9E3F2B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D8FDD0B-0690-4781-A0AC-99A412E2B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9986D2-53E1-42E4-A699-01A42F58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C0FC0B0-C307-4B4E-A4B7-C613F3E5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9C89640-7B74-4CC8-81D8-87AD2532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21DC10F-C56B-48FC-A3BC-7B01EEA37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2D00AF1-6B4E-4385-B96E-37C23BD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4B6ABC4-1495-4B8B-8864-6CD15E3B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FF695A7-00D6-4194-A92C-D8BEF162C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EAF7C28-7AA9-403B-8E10-881F17350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94E618-5895-4BB9-B001-1C77E8DA6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3679888-9057-455C-9E77-4A8905AE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27C0A72-83BD-4E61-8E03-007C8437A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194568-FA7E-43D0-8309-E892C94CF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C4FF02-C9E1-4930-856D-54AB26E01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43C2DC7-1D81-4E22-8F30-03532FD3C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Freeform 5">
            <a:extLst>
              <a:ext uri="{FF2B5EF4-FFF2-40B4-BE49-F238E27FC236}">
                <a16:creationId xmlns:a16="http://schemas.microsoft.com/office/drawing/2014/main" id="{53105B18-A5BC-432B-BF8C-8AE4A6CA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2" name="Freeform 14">
            <a:extLst>
              <a:ext uri="{FF2B5EF4-FFF2-40B4-BE49-F238E27FC236}">
                <a16:creationId xmlns:a16="http://schemas.microsoft.com/office/drawing/2014/main" id="{EADFC5CF-35E8-450B-B415-0C20E18B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C4977E-7703-490F-80AA-2E8175E45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70" y="2210727"/>
            <a:ext cx="2232916" cy="1256015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3F450A78-3A07-4678-BCC2-07E3D7425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355" y="2209955"/>
            <a:ext cx="2231136" cy="1255013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E75223-6A8F-4E06-B522-6FA09A41A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369" y="4606510"/>
            <a:ext cx="2232917" cy="1256015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D031B87-35CE-42B7-A6C3-8F4E1551A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7353" y="4607011"/>
            <a:ext cx="2231136" cy="12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88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83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96092A5-3B22-4730-9C2E-FF88CC1C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forms</a:t>
            </a:r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383ABEA8-C940-4E63-9425-2636E3E96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9" name="Freeform 14">
            <a:extLst>
              <a:ext uri="{FF2B5EF4-FFF2-40B4-BE49-F238E27FC236}">
                <a16:creationId xmlns:a16="http://schemas.microsoft.com/office/drawing/2014/main" id="{94E1F0CE-2445-403C-A97B-5F9410D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2930BEC-23C3-4943-BF3E-1489DF19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EE21198-6B2F-44DD-8ED1-08DBFDAC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233853C-FCDB-4072-A38A-F528AAFB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DF60640-56C1-4C2D-957C-A789DDD0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DBC8BAD-82DB-43C8-93D0-4CC4E2E95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CFCEA8D-83B8-4970-9BC8-EDA33C5EB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4345168-CE91-4C7A-BA9B-2AFCC817B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C9779D-5807-497E-BDDA-12ECD503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3B09AA2-4E46-45A7-88C3-B77EBA9C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ED08BD-C105-46BF-B6B0-9F80A5B3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C4D9F2C-627F-4C7A-B40A-78BCA3BC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248C129-86EE-4990-94FD-5931AD91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AB33CEB-3A03-483A-8E91-8E1943D84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00F4D10-7D5F-4765-A1AE-2F8CB7A39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BE66C8F-A0F6-46E9-B972-C7D4A8FF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D614F2D-DA48-4D64-8BFE-4117C2E1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2F83623-F07F-4A93-999E-67D5E4862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B81F61E-B3F1-4730-A58B-C55D10BC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2BF85AD-1922-4E38-87C6-287DC943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0323152-1BCA-4B09-BF43-597B5ABF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16FA10F-4820-4210-BD18-A541FFD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C83EE3B-D583-44FD-8551-97D34E80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AE834B5-319F-4E49-B39F-751A8792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3845535-477D-4E7B-B4F8-2CE3E5AF7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7747927-13DA-4A4F-87AA-86E8D3D29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899985-4FD6-485D-9006-4708F48C5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F1CB23D-807B-454C-B639-82CE0670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53295B9-732A-4D6D-91F1-03B91EB4F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BB9D0F5-242C-4D55-93CB-9A32D2FC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C9AD0A8-54D7-406A-81E4-B0B4257DA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14846DC-ACE3-449F-8465-4385A9CE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1768A72-A55A-4170-BD6F-F5E044A4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7196028-3C6E-4164-9319-995F2D2C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87037486-DA11-4DB7-A63F-7B3F5331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150956A-3D95-44EA-BB7D-340891BBC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58EA563-057B-4962-BD55-A9B16A3D0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2DEBB62-6CF4-4666-BBC6-45BE4E6F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E7B7F07-D687-4AA4-9EC8-6D12373A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D3C7D5A-9C54-4EAD-B5AC-9EA3C62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D845C49-1615-49DC-9137-9BB1FD331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05A45E8-D654-4F65-ADFA-C534AA86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CE5F5EA-83DF-432D-B01C-EE510FBB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AB43556-FBEB-4AFE-ABE6-C5DDB6F1D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FEDFA0A-B41D-474D-9560-852C0B0C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C1FE481-1269-41D6-898E-7F3BCA9F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BB1618C-0A00-47BD-B77A-F72DFAC6D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DFF1B51-61EA-4306-B86A-2CEB48F1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ADF9854-1522-4F7F-8477-0F838601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E78EA2C-1DB6-493B-8DBB-5D11A9D07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119DC58-4A07-4F18-82F5-851C513C5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A9A2687-5092-4705-B775-C09E61CF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0A8E5C5-1A42-46BE-90D6-E2AFB292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CAECC0B-1C7F-4349-9BC6-66A68F91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B7D50278-8916-4102-8C76-2EA2E1CC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23209FF-E334-4CCE-86D6-B17F3C85B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6853839-0FD3-4E16-AE08-1698F5B71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A8790F0-552C-41DD-AE6C-257B378A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F97A08-46BA-4ACC-873F-27DF9CD9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0347AC-CBEE-4D99-93E2-8B060D6C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0445D16-8C32-44AD-B8E2-B5716A3B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E454F76-C337-406E-9892-CE67FCA73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5DF4D40-BED2-4EE1-97FC-8456FD24E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CBD62B4-CD5B-4B82-9C4D-4B7C517A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3B09B44-3747-41F4-AF15-849F94BD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7B87D5F-111A-458C-AF49-5B168BED4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98E8FA5-EF63-49AF-B78B-50D036473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522AB1B-D532-46BC-B1F8-E0E8BE80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0F7F324-7A69-4D1E-A4B4-F8BE4CFD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6EED720-808A-4918-A4E5-43475B20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E6C9635-DF11-42EF-B7D0-F4B04218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44375B25-5409-44CC-A33D-AC60D8DD0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CA0C31-A1A1-4BE5-BF95-7AE8ECF8E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C4BE7C7-D6AC-4F1C-BD18-9DABDB3C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B2D9C4C0-AE48-4A10-887A-6228903F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7D20CE6-88F8-4E3E-87A4-717246F8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539F24A-EF5C-4195-B834-1BEAAEAC2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08B35F9-6E28-4A86-B329-B0AEC19F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B420921-5C06-44E1-938C-02BCE255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70DE2DB-6FAF-4ECD-943E-D556B7DF3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92F2354-0526-4225-AA55-3A9A6529E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7" r="29310" b="1"/>
          <a:stretch/>
        </p:blipFill>
        <p:spPr>
          <a:xfrm>
            <a:off x="7849724" y="1731777"/>
            <a:ext cx="2697463" cy="2219162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E11D9B-F1A1-4754-9386-344572D208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3" r="29674" b="-2"/>
          <a:stretch/>
        </p:blipFill>
        <p:spPr>
          <a:xfrm>
            <a:off x="7867320" y="4123994"/>
            <a:ext cx="2662272" cy="22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2924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C32C5B-2B36-4785-B921-31BC58B3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 err="1">
                <a:cs typeface="Calibri Light"/>
              </a:rPr>
              <a:t>filter</a:t>
            </a:r>
            <a:endParaRPr lang="fr-FR" sz="4400" dirty="0" err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F4831BA0-C7A6-4341-AEDC-62ED7A51B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579" y="2709009"/>
            <a:ext cx="5593806" cy="3151464"/>
          </a:xfr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F739BF-106C-44A7-9613-3546049B0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062" y="2706956"/>
            <a:ext cx="5603174" cy="31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731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Grand écran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Céleste</vt:lpstr>
      <vt:lpstr>Projet free ads</vt:lpstr>
      <vt:lpstr>index</vt:lpstr>
      <vt:lpstr>Login et register</vt:lpstr>
      <vt:lpstr>Access denied</vt:lpstr>
      <vt:lpstr>Loged in</vt:lpstr>
      <vt:lpstr>Admin center</vt:lpstr>
      <vt:lpstr>CRUDS</vt:lpstr>
      <vt:lpstr>forms</vt:lpstr>
      <vt:lpstr>filter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220</cp:revision>
  <dcterms:created xsi:type="dcterms:W3CDTF">2022-03-11T13:06:32Z</dcterms:created>
  <dcterms:modified xsi:type="dcterms:W3CDTF">2022-03-11T14:08:15Z</dcterms:modified>
</cp:coreProperties>
</file>