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9" d="100"/>
          <a:sy n="99" d="100"/>
        </p:scale>
        <p:origin x="-74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51EF1-BF8B-5D4A-B30D-AD3114A63FFD}" type="datetimeFigureOut">
              <a:rPr lang="en-US" smtClean="0"/>
              <a:t>3/30/13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0F098-06EF-EC48-922F-657B6906E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249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51EF1-BF8B-5D4A-B30D-AD3114A63FFD}" type="datetimeFigureOut">
              <a:rPr lang="en-US" smtClean="0"/>
              <a:t>3/30/13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0F098-06EF-EC48-922F-657B6906E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744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51EF1-BF8B-5D4A-B30D-AD3114A63FFD}" type="datetimeFigureOut">
              <a:rPr lang="en-US" smtClean="0"/>
              <a:t>3/30/13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0F098-06EF-EC48-922F-657B6906E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39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51EF1-BF8B-5D4A-B30D-AD3114A63FFD}" type="datetimeFigureOut">
              <a:rPr lang="en-US" smtClean="0"/>
              <a:t>3/30/13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0F098-06EF-EC48-922F-657B6906E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588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51EF1-BF8B-5D4A-B30D-AD3114A63FFD}" type="datetimeFigureOut">
              <a:rPr lang="en-US" smtClean="0"/>
              <a:t>3/30/13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0F098-06EF-EC48-922F-657B6906E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09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51EF1-BF8B-5D4A-B30D-AD3114A63FFD}" type="datetimeFigureOut">
              <a:rPr lang="en-US" smtClean="0"/>
              <a:t>3/30/13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0F098-06EF-EC48-922F-657B6906E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669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51EF1-BF8B-5D4A-B30D-AD3114A63FFD}" type="datetimeFigureOut">
              <a:rPr lang="en-US" smtClean="0"/>
              <a:t>3/30/13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0F098-06EF-EC48-922F-657B6906E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836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51EF1-BF8B-5D4A-B30D-AD3114A63FFD}" type="datetimeFigureOut">
              <a:rPr lang="en-US" smtClean="0"/>
              <a:t>3/30/13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0F098-06EF-EC48-922F-657B6906E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732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51EF1-BF8B-5D4A-B30D-AD3114A63FFD}" type="datetimeFigureOut">
              <a:rPr lang="en-US" smtClean="0"/>
              <a:t>3/30/13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0F098-06EF-EC48-922F-657B6906E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094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51EF1-BF8B-5D4A-B30D-AD3114A63FFD}" type="datetimeFigureOut">
              <a:rPr lang="en-US" smtClean="0"/>
              <a:t>3/30/13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0F098-06EF-EC48-922F-657B6906E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146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51EF1-BF8B-5D4A-B30D-AD3114A63FFD}" type="datetimeFigureOut">
              <a:rPr lang="en-US" smtClean="0"/>
              <a:t>3/30/13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0F098-06EF-EC48-922F-657B6906E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982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D51EF1-BF8B-5D4A-B30D-AD3114A63FFD}" type="datetimeFigureOut">
              <a:rPr lang="en-US" smtClean="0"/>
              <a:t>3/30/13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90F098-06EF-EC48-922F-657B6906E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631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ovieselection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604000" cy="66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812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7324530"/>
              </p:ext>
            </p:extLst>
          </p:nvPr>
        </p:nvGraphicFramePr>
        <p:xfrm>
          <a:off x="803639" y="761951"/>
          <a:ext cx="3472866" cy="1653314"/>
        </p:xfrm>
        <a:graphic>
          <a:graphicData uri="http://schemas.openxmlformats.org/drawingml/2006/table">
            <a:tbl>
              <a:tblPr firstRow="1" firstCol="1">
                <a:tableStyleId>{073A0DAA-6AF3-43AB-8588-CEC1D06C72B9}</a:tableStyleId>
              </a:tblPr>
              <a:tblGrid>
                <a:gridCol w="578811"/>
                <a:gridCol w="578811"/>
                <a:gridCol w="578811"/>
                <a:gridCol w="578811"/>
                <a:gridCol w="578811"/>
                <a:gridCol w="578811"/>
              </a:tblGrid>
              <a:tr h="277288"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Item</a:t>
                      </a:r>
                      <a:r>
                        <a:rPr lang="en-US" sz="1050" baseline="0" dirty="0" smtClean="0"/>
                        <a:t> 1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Item 2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Item 3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Item 4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Item 5</a:t>
                      </a:r>
                      <a:endParaRPr lang="en-US" sz="1050" dirty="0"/>
                    </a:p>
                  </a:txBody>
                  <a:tcPr/>
                </a:tc>
              </a:tr>
              <a:tr h="277288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User A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4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4</a:t>
                      </a:r>
                      <a:endParaRPr lang="en-US" sz="1050" dirty="0"/>
                    </a:p>
                  </a:txBody>
                  <a:tcPr/>
                </a:tc>
              </a:tr>
              <a:tr h="277288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User B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4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3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3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5</a:t>
                      </a:r>
                      <a:endParaRPr lang="en-US" sz="1050" dirty="0"/>
                    </a:p>
                  </a:txBody>
                  <a:tcPr/>
                </a:tc>
              </a:tr>
              <a:tr h="277288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User</a:t>
                      </a:r>
                      <a:r>
                        <a:rPr lang="en-US" sz="1050" baseline="0" dirty="0" smtClean="0"/>
                        <a:t> C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5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/>
                </a:tc>
              </a:tr>
              <a:tr h="277288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User D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2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5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</a:t>
                      </a:r>
                      <a:endParaRPr lang="en-US" sz="1050" dirty="0"/>
                    </a:p>
                  </a:txBody>
                  <a:tcPr/>
                </a:tc>
              </a:tr>
              <a:tr h="266874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User E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3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3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2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2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4</a:t>
                      </a:r>
                      <a:endParaRPr lang="en-US" sz="105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ounded Rectangle 2"/>
          <p:cNvSpPr/>
          <p:nvPr/>
        </p:nvSpPr>
        <p:spPr>
          <a:xfrm>
            <a:off x="1918371" y="676691"/>
            <a:ext cx="624608" cy="1785422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5182556" y="304785"/>
            <a:ext cx="2644173" cy="2602657"/>
            <a:chOff x="5579831" y="520531"/>
            <a:chExt cx="2644173" cy="2602657"/>
          </a:xfrm>
        </p:grpSpPr>
        <p:sp>
          <p:nvSpPr>
            <p:cNvPr id="4" name="Rectangle 3"/>
            <p:cNvSpPr/>
            <p:nvPr/>
          </p:nvSpPr>
          <p:spPr>
            <a:xfrm>
              <a:off x="5579831" y="520531"/>
              <a:ext cx="2644173" cy="2602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6017056" y="1145184"/>
              <a:ext cx="333125" cy="3331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1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6017056" y="1786883"/>
              <a:ext cx="333125" cy="3331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4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6450531" y="1547424"/>
              <a:ext cx="333125" cy="3331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5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7574824" y="1145184"/>
              <a:ext cx="333125" cy="3331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2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7741386" y="1564486"/>
              <a:ext cx="333125" cy="3331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3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9" name="Curved Connector 28"/>
          <p:cNvCxnSpPr>
            <a:stCxn id="3" idx="3"/>
            <a:endCxn id="5" idx="2"/>
          </p:cNvCxnSpPr>
          <p:nvPr/>
        </p:nvCxnSpPr>
        <p:spPr>
          <a:xfrm flipV="1">
            <a:off x="2542979" y="1096001"/>
            <a:ext cx="3076802" cy="473401"/>
          </a:xfrm>
          <a:prstGeom prst="curvedConnector3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762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2759536"/>
              </p:ext>
            </p:extLst>
          </p:nvPr>
        </p:nvGraphicFramePr>
        <p:xfrm>
          <a:off x="2671176" y="987226"/>
          <a:ext cx="3472866" cy="1663728"/>
        </p:xfrm>
        <a:graphic>
          <a:graphicData uri="http://schemas.openxmlformats.org/drawingml/2006/table">
            <a:tbl>
              <a:tblPr firstRow="1" firstCol="1">
                <a:tableStyleId>{073A0DAA-6AF3-43AB-8588-CEC1D06C72B9}</a:tableStyleId>
              </a:tblPr>
              <a:tblGrid>
                <a:gridCol w="578811"/>
                <a:gridCol w="578811"/>
                <a:gridCol w="578811"/>
                <a:gridCol w="578811"/>
                <a:gridCol w="578811"/>
                <a:gridCol w="578811"/>
              </a:tblGrid>
              <a:tr h="277288"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Item</a:t>
                      </a:r>
                      <a:r>
                        <a:rPr lang="en-US" sz="1050" baseline="0" dirty="0" smtClean="0"/>
                        <a:t> 1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Item 2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Item 3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Item 4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Item 5</a:t>
                      </a:r>
                      <a:endParaRPr lang="en-US" sz="1050" dirty="0"/>
                    </a:p>
                  </a:txBody>
                  <a:tcPr/>
                </a:tc>
              </a:tr>
              <a:tr h="277288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User A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4</a:t>
                      </a:r>
                      <a:endParaRPr lang="en-US" sz="1050" dirty="0"/>
                    </a:p>
                  </a:txBody>
                  <a:tcPr/>
                </a:tc>
              </a:tr>
              <a:tr h="277288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User B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4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2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3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3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5</a:t>
                      </a:r>
                      <a:endParaRPr lang="en-US" sz="1050" dirty="0"/>
                    </a:p>
                  </a:txBody>
                  <a:tcPr/>
                </a:tc>
              </a:tr>
              <a:tr h="277288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User</a:t>
                      </a:r>
                      <a:r>
                        <a:rPr lang="en-US" sz="1050" baseline="0" dirty="0" smtClean="0"/>
                        <a:t> C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/>
                </a:tc>
              </a:tr>
              <a:tr h="277288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User D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2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4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</a:t>
                      </a:r>
                      <a:endParaRPr lang="en-US" sz="1050" dirty="0"/>
                    </a:p>
                  </a:txBody>
                  <a:tcPr/>
                </a:tc>
              </a:tr>
              <a:tr h="277288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User E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3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3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2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4</a:t>
                      </a:r>
                      <a:endParaRPr lang="en-US" sz="105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ounded Rectangle 2"/>
          <p:cNvSpPr/>
          <p:nvPr/>
        </p:nvSpPr>
        <p:spPr>
          <a:xfrm>
            <a:off x="4374317" y="901966"/>
            <a:ext cx="624608" cy="1785422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1761859" y="3174885"/>
            <a:ext cx="2644173" cy="2602657"/>
            <a:chOff x="5579831" y="520531"/>
            <a:chExt cx="2644173" cy="2602657"/>
          </a:xfrm>
        </p:grpSpPr>
        <p:sp>
          <p:nvSpPr>
            <p:cNvPr id="5" name="Rectangle 4"/>
            <p:cNvSpPr/>
            <p:nvPr/>
          </p:nvSpPr>
          <p:spPr>
            <a:xfrm>
              <a:off x="5579831" y="520531"/>
              <a:ext cx="2644173" cy="2602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6017056" y="1145184"/>
              <a:ext cx="333125" cy="3331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1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6017056" y="1786883"/>
              <a:ext cx="333125" cy="3331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4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6450531" y="1547424"/>
              <a:ext cx="333125" cy="3331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5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7574824" y="1145184"/>
              <a:ext cx="333125" cy="3331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2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7741386" y="1564486"/>
              <a:ext cx="333125" cy="3331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3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600071" y="3174885"/>
            <a:ext cx="2644173" cy="2602657"/>
            <a:chOff x="5579831" y="520531"/>
            <a:chExt cx="2644173" cy="2602657"/>
          </a:xfrm>
        </p:grpSpPr>
        <p:sp>
          <p:nvSpPr>
            <p:cNvPr id="12" name="Rectangle 11"/>
            <p:cNvSpPr/>
            <p:nvPr/>
          </p:nvSpPr>
          <p:spPr>
            <a:xfrm>
              <a:off x="5579831" y="520531"/>
              <a:ext cx="2644173" cy="2602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6017056" y="1145184"/>
              <a:ext cx="333125" cy="33312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14" name="Oval 13"/>
            <p:cNvSpPr/>
            <p:nvPr/>
          </p:nvSpPr>
          <p:spPr>
            <a:xfrm>
              <a:off x="5732716" y="1786883"/>
              <a:ext cx="333125" cy="33312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15" name="Oval 14"/>
            <p:cNvSpPr/>
            <p:nvPr/>
          </p:nvSpPr>
          <p:spPr>
            <a:xfrm>
              <a:off x="6908577" y="2193737"/>
              <a:ext cx="333125" cy="33312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E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7574823" y="1027406"/>
              <a:ext cx="333125" cy="33312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D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7507761" y="1567377"/>
              <a:ext cx="333125" cy="33312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C</a:t>
              </a:r>
            </a:p>
          </p:txBody>
        </p:sp>
      </p:grpSp>
      <p:sp>
        <p:nvSpPr>
          <p:cNvPr id="18" name="Rounded Rectangle 17"/>
          <p:cNvSpPr/>
          <p:nvPr/>
        </p:nvSpPr>
        <p:spPr>
          <a:xfrm>
            <a:off x="2580868" y="1779379"/>
            <a:ext cx="3664366" cy="40685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Curved Connector 18"/>
          <p:cNvCxnSpPr>
            <a:stCxn id="3" idx="2"/>
            <a:endCxn id="8" idx="7"/>
          </p:cNvCxnSpPr>
          <p:nvPr/>
        </p:nvCxnSpPr>
        <p:spPr>
          <a:xfrm rot="5400000">
            <a:off x="3020173" y="2584114"/>
            <a:ext cx="1563175" cy="1769722"/>
          </a:xfrm>
          <a:prstGeom prst="curved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stCxn id="18" idx="3"/>
            <a:endCxn id="16" idx="0"/>
          </p:cNvCxnSpPr>
          <p:nvPr/>
        </p:nvCxnSpPr>
        <p:spPr>
          <a:xfrm>
            <a:off x="6245234" y="1982806"/>
            <a:ext cx="516392" cy="1698954"/>
          </a:xfrm>
          <a:prstGeom prst="curvedConnector2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2386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3-03-31 at 3.05.48 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825" t="34095" r="9719" b="17100"/>
          <a:stretch/>
        </p:blipFill>
        <p:spPr>
          <a:xfrm>
            <a:off x="4669276" y="1954981"/>
            <a:ext cx="2876275" cy="2789273"/>
          </a:xfrm>
          <a:prstGeom prst="rect">
            <a:avLst/>
          </a:prstGeom>
        </p:spPr>
      </p:pic>
      <p:pic>
        <p:nvPicPr>
          <p:cNvPr id="3" name="Picture 2" descr="Screen Shot 2013-03-31 at 3.06.41 A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825" t="23142" r="9719" b="26309"/>
          <a:stretch/>
        </p:blipFill>
        <p:spPr>
          <a:xfrm>
            <a:off x="1494168" y="1954981"/>
            <a:ext cx="2876275" cy="2888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04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en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842000" cy="5651500"/>
          </a:xfrm>
          <a:prstGeom prst="rect">
            <a:avLst/>
          </a:prstGeom>
        </p:spPr>
      </p:pic>
      <p:pic>
        <p:nvPicPr>
          <p:cNvPr id="5" name="Picture 4" descr="amp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9930" y="0"/>
            <a:ext cx="5943600" cy="5702300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7761656" y="692695"/>
            <a:ext cx="1154626" cy="1205802"/>
          </a:xfrm>
          <a:prstGeom prst="ellipse">
            <a:avLst/>
          </a:prstGeom>
          <a:noFill/>
          <a:ln w="57150" cmpd="sng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202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637</TotalTime>
  <Words>91</Words>
  <Application>Microsoft Macintosh PowerPoint</Application>
  <PresentationFormat>On-screen Show (4:3)</PresentationFormat>
  <Paragraphs>71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intuinno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Deok Gun Park</dc:creator>
  <cp:lastModifiedBy>Deok Gun Park</cp:lastModifiedBy>
  <cp:revision>9</cp:revision>
  <dcterms:created xsi:type="dcterms:W3CDTF">2013-03-30T22:17:19Z</dcterms:created>
  <dcterms:modified xsi:type="dcterms:W3CDTF">2013-03-31T08:54:35Z</dcterms:modified>
</cp:coreProperties>
</file>