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2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F53D-179C-A04E-A1A0-8095173DB0C1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EBB7-2C95-F54D-BE8C-CE3F542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3235598376_1281d1e113_o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7"/>
          <a:stretch>
            <a:fillRect/>
          </a:stretch>
        </p:blipFill>
        <p:spPr>
          <a:xfrm>
            <a:off x="1202536" y="612775"/>
            <a:ext cx="6526120" cy="489459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02536" y="5772638"/>
            <a:ext cx="6526120" cy="804862"/>
          </a:xfrm>
        </p:spPr>
        <p:txBody>
          <a:bodyPr>
            <a:noAutofit/>
          </a:bodyPr>
          <a:lstStyle/>
          <a:p>
            <a:r>
              <a:rPr lang="en-US" sz="2000" dirty="0" smtClean="0"/>
              <a:t>“Give a man a fish, and you feed him for a day; show him how to catch fish, and you feed him for a lifetime.”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4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44334645_73d451ae90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57" y="790676"/>
            <a:ext cx="4130252" cy="550700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68727" y="2508471"/>
            <a:ext cx="1297987" cy="517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91" y="2120515"/>
            <a:ext cx="1431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Big Blue Data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92766" y="3169730"/>
            <a:ext cx="445884" cy="873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5" idx="3"/>
            <a:endCxn id="13" idx="3"/>
          </p:cNvCxnSpPr>
          <p:nvPr/>
        </p:nvCxnSpPr>
        <p:spPr>
          <a:xfrm flipV="1">
            <a:off x="2030267" y="3915381"/>
            <a:ext cx="1527797" cy="15178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3943" y="5110056"/>
            <a:ext cx="12563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Meaningful</a:t>
            </a:r>
          </a:p>
          <a:p>
            <a:r>
              <a:rPr lang="en-US" dirty="0" smtClean="0"/>
              <a:t>Insight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 flipV="1">
            <a:off x="5229013" y="4076679"/>
            <a:ext cx="1580860" cy="323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9873" y="4076679"/>
            <a:ext cx="1655705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Who will be happy lady?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1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intuinno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Deok Gun Park</dc:creator>
  <cp:lastModifiedBy>Deok Gun Park</cp:lastModifiedBy>
  <cp:revision>2</cp:revision>
  <dcterms:created xsi:type="dcterms:W3CDTF">2013-04-02T16:22:41Z</dcterms:created>
  <dcterms:modified xsi:type="dcterms:W3CDTF">2013-04-02T16:42:43Z</dcterms:modified>
</cp:coreProperties>
</file>