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358D-F004-146C-B698-A64BDF424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E572D-91AE-809F-16CE-76DEB07ED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D720-A178-E716-2286-5CF813C4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8394-6764-FE11-100E-8D861F10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F9D9-9122-6728-2A63-BCB36630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AF75-2AEB-A0AF-2A00-786439EC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F41A-B0CA-8AE9-76AF-C3097D037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4674-C9AC-1189-CB3D-1A0131C6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1048-3857-E5EB-A339-EC9FB08C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69B8-079D-90F5-6F2A-109F1753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188E-A7C0-29FA-017B-AB64D8108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04E7-A9AB-2F37-4EBE-D16F70B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4E75-DF0B-A4C1-079C-884D0605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96E3-8A96-C880-A07A-C67F6069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D2F8-B805-4A8F-E339-9FE13431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1C31-97AD-7CD2-99AE-156ED3A0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107C-F822-819F-829D-444B1F1C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F196B-459C-5A05-04C7-0211E378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D17C-A67E-0419-03B2-42D2E9B2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F07D-A6F0-0D6D-0AED-5FE446AC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A0D-FE49-76D2-F14F-A4FB4A83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6EA7-2241-CF5A-2F5E-52C5B421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7805-1CE3-FA17-9E41-B951AA50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63DB-A446-4DEF-4E32-99A9B687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2BD3-1CF9-BEA2-4321-CF6989B0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0E29-F645-FB2A-8121-B1B584C4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D3A4-34F3-7488-21CC-15450648B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88071-5919-F72B-2D62-B00844C7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2B8B-2611-DA88-53AC-D2560065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4188-672E-448F-0BD8-7D4ADA70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C47D-9302-04EF-91C5-19CDB161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F4CA-C11B-19A1-0C37-6ADEE594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7E8F-2FD6-368D-142F-7ECBC43F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BD616-86BE-FF27-AFEE-59D342055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C52BC-38DA-74EC-3D71-613F36D4D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57832-42A8-FBEF-4BE5-020ABA0C6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7A47E-D6BD-AA0E-B0EF-011A8833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02E9E-3733-299D-5F57-A3E2AFDE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F97B2-E3C2-09E6-19DC-1EDD916F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1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B45A-E1EB-3F24-7E84-2F90FF80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21BD9-2DBB-4D72-21ED-172DDD2F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20CDA-1E89-FCCF-6399-C655A488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89972-8F94-4F9A-6D2E-8AC0A2AE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92FBC-EC46-36CE-E905-7C08AD51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8243-C96F-6025-33D0-F5311D8E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1CA4A-6D2C-2859-B352-DF84A97B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7297-E6C2-7835-F416-39BE6333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8254-0340-6E14-4306-262B8214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37E00-D4FA-4681-7C6B-D3F92643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6C24C-EEB6-7DB3-27CE-B838E648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274E-A289-694D-9033-2078073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9C0A-C84C-6D05-F92F-24BFE44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47A4-CD07-18F2-B9BB-32B86D15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795AE-DB05-EEC0-1567-7BD7D3688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BABC0-E46F-408A-BA47-81D41437F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661E-D7D2-DB19-39D5-87624F5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5C96-0C67-B559-71F6-A018E96F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89525-82D6-E2CF-C617-F8E6B013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4C486-8F28-93E5-7456-D27B99CF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AD38-2B3C-2DCC-D17C-EFFCB913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B482-EF2E-9DE2-2A7F-DF825A2B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0F01-135E-5140-9268-C0DE0BF1F04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E30F-CC3B-9E5F-FF62-684B4D81C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85AA-09D0-5735-E9B0-1EBC0991C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919C-5AA3-0440-B6B0-89EEBCD4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DE23977A-E2CF-7779-8DD3-5BD9AF05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921" y="643467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68279-F426-4A08-8411-C542338D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308" y="643467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3BED17D-63D5-DFEB-8A9F-A0ECA4CB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308" y="3707064"/>
            <a:ext cx="3333866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E457A-FE84-2506-3150-6A582540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632" y="3707064"/>
            <a:ext cx="3343828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D5357-3B2F-A9E4-E6F6-E66E80CF6103}"/>
              </a:ext>
            </a:extLst>
          </p:cNvPr>
          <p:cNvSpPr txBox="1"/>
          <p:nvPr/>
        </p:nvSpPr>
        <p:spPr>
          <a:xfrm>
            <a:off x="2616191" y="3283449"/>
            <a:ext cx="17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Ground Truth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829E7-8879-60AE-A3BA-9A0069C3B22A}"/>
              </a:ext>
            </a:extLst>
          </p:cNvPr>
          <p:cNvSpPr txBox="1"/>
          <p:nvPr/>
        </p:nvSpPr>
        <p:spPr>
          <a:xfrm>
            <a:off x="7526258" y="3301984"/>
            <a:ext cx="235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</a:t>
            </a:r>
            <a:r>
              <a:rPr lang="en-US" dirty="0" err="1"/>
              <a:t>Nghia</a:t>
            </a:r>
            <a:r>
              <a:rPr lang="en-US" dirty="0"/>
              <a:t> Ho’s min 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0F887-10B4-FB90-32D4-A315C405ED59}"/>
              </a:ext>
            </a:extLst>
          </p:cNvPr>
          <p:cNvSpPr txBox="1"/>
          <p:nvPr/>
        </p:nvSpPr>
        <p:spPr>
          <a:xfrm>
            <a:off x="2072613" y="6277231"/>
            <a:ext cx="283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Sum-product by </a:t>
            </a:r>
            <a:r>
              <a:rPr lang="en-US" dirty="0" err="1"/>
              <a:t>mesilliac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814BA-55C9-75A1-EDBB-125AF822ED22}"/>
              </a:ext>
            </a:extLst>
          </p:cNvPr>
          <p:cNvSpPr txBox="1"/>
          <p:nvPr/>
        </p:nvSpPr>
        <p:spPr>
          <a:xfrm>
            <a:off x="7286000" y="6288674"/>
            <a:ext cx="347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 Min-sum algorithm (this work)</a:t>
            </a:r>
          </a:p>
        </p:txBody>
      </p:sp>
    </p:spTree>
    <p:extLst>
      <p:ext uri="{BB962C8B-B14F-4D97-AF65-F5344CB8AC3E}">
        <p14:creationId xmlns:p14="http://schemas.microsoft.com/office/powerpoint/2010/main" val="155408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Deok Gun</dc:creator>
  <cp:lastModifiedBy>Park, Deok Gun</cp:lastModifiedBy>
  <cp:revision>2</cp:revision>
  <dcterms:created xsi:type="dcterms:W3CDTF">2022-11-03T21:34:38Z</dcterms:created>
  <dcterms:modified xsi:type="dcterms:W3CDTF">2022-11-03T21:56:18Z</dcterms:modified>
</cp:coreProperties>
</file>