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6210-1762-47B6-65D6-EE5A25B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A3012-3F44-ACB2-E658-54F541DE7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27F9-D5AB-BEE7-086C-30A56CA0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0801-1755-F063-7ABB-DEA58389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B0F1-F46A-EB05-4FAB-F25FC556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366C-F88D-235B-4685-6153E00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5FB44-BFAF-0970-13E9-CACF477BE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10DC-FF0C-A291-442C-87E71333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D7EE-1424-8D91-6C89-C0FA1A6D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EA0A-4CCE-E18C-5971-927CAED5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B621C-B40F-CED7-2A4E-7CA74B1D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073-E5BA-A948-0BE3-55EC2DB3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F10B-BB6F-B1A3-221B-0B1FBC2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3FEBC-AA44-3F7C-CD87-E304B311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594C-82CD-7654-A5A4-2800A73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B292-9347-6E4B-5824-FFD7B4DF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2066-0094-9E83-9A6C-7094A696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6CAB-7ED5-7FA7-13D8-3DAB3B6B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1452-9AEE-E4C9-51BB-B3A199CE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3564B-5AAD-952E-2CE7-3AE7822F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1B1-F2FD-8DA1-44AF-A1B268A2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FBB2-551B-D8FF-5137-AAC536BC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6388-A239-EA87-A0C5-601C0AF8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9D5E-72EA-139D-A353-8D7D024D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A098-BBB2-383E-292A-3B6A408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6DB3-1734-0C83-3CDB-FF07088C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BE5D-25FE-6AF9-C8DD-D620FC5B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32F91-97C8-D46A-5281-CAA12D53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4ABA-2B2F-DA84-6E26-3047F7F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BEA54-B27C-1C80-EFB2-BEC03D4A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69F94-45B3-7585-C0EE-AFB806F4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5C29-73FE-FC0B-F077-C6A1A597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3ED0-360C-2F38-10FC-EEBC4CE2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B21DA-511D-88B1-A6B3-46A4C673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0530E-4D38-1290-99F1-380171887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A750B-BC31-F5D3-0AE8-FB71E151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5E7B9-BBBC-9FF8-70D4-D270CCA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76C49-3D70-6CA0-BC62-CD4B6FD2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6E238-6B37-99B8-5BD7-E18CD6B0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556C-311E-F921-926E-BD822F8F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18450-08F2-8B33-5C6F-E4BAD4C7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A82AF-71A1-C0E2-DE4E-A4727A8A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DE2B5-E8C1-2EB9-C989-E2E76289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CBDE4-1387-14A8-CC80-D0C48501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FFD6F-F655-CAF7-3041-04D7ABC7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9E8A-65C7-88B2-750E-056DBFC0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9D81-6D46-385D-7B48-8D5432D9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D49A-01D6-F496-A5BE-CF0FFDFCA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D317-BE58-04C0-1163-54530A3D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3F89-8FBC-6116-71B6-75E2D729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0FB0-ED49-C608-1324-A004692E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7FDFF-EB5B-22A7-5F15-CB403A9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D908-3459-FFE0-8663-203CC6D7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73B87-AEE5-63CA-3E08-BC0CCF257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15B78-C4B2-2D33-1A4D-D381259F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86869-1114-2906-3092-69CDA966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FA59-FC5B-93D8-B71C-850BE272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9206-F2A3-C5E9-E974-D0DA82F3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F07D8-D3E3-04D8-4B38-A87293F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43CD-3700-9CD1-4A64-8F801EC7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DA3B-0D6E-E917-D945-D8AABD20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83A1-E4AE-462F-97A2-C9BCAC18675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55EC-8ABE-BE57-534B-419730133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509F-6591-D815-09DB-6BBFDD69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1D9D-BD60-49B0-976D-2DB4D75A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4218-0816-E4B6-1D80-E28816E0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INTUIT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4292-0AB4-1299-27DE-03DA4FFB8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D603-3A02-DF5C-7034-0B4F8B4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6ACA-5771-CF44-1D83-F75FA364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209040"/>
            <a:ext cx="10764520" cy="4967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A vehicle fleet company has telematic devices fitted in their vehicles. These devices emit constant data which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need to be sent to the backend. The data emitted is as below</a:t>
            </a:r>
          </a:p>
          <a:p>
            <a:pPr marL="0" indent="0">
              <a:buNone/>
            </a:pPr>
            <a:endParaRPr lang="en-US" dirty="0">
              <a:latin typeface="Trade Gothic Next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Latitude and longitude of the vehicle at the given time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Percent of fuel left at the given time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Vehicle speed at the given time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You need to design the backend system which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Can receive and save the data from the vehicles telematics devices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Generate these reports from this data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○ Total distances covered by each vehicle - daily /monthly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○ How many vehicles did </a:t>
            </a:r>
            <a:r>
              <a:rPr lang="en-US" dirty="0" err="1">
                <a:latin typeface="Trade Gothic Next" panose="020F0502020204030204" pitchFamily="34" charset="0"/>
              </a:rPr>
              <a:t>overspeeding</a:t>
            </a:r>
            <a:r>
              <a:rPr lang="en-US" dirty="0">
                <a:latin typeface="Trade Gothic Next" panose="020F0502020204030204" pitchFamily="34" charset="0"/>
              </a:rPr>
              <a:t> &amp; details of each </a:t>
            </a:r>
            <a:r>
              <a:rPr lang="en-US" dirty="0" err="1">
                <a:latin typeface="Trade Gothic Next" panose="020F0502020204030204" pitchFamily="34" charset="0"/>
              </a:rPr>
              <a:t>overspeeding</a:t>
            </a:r>
            <a:r>
              <a:rPr lang="en-US" dirty="0">
                <a:latin typeface="Trade Gothic Next" panose="020F0502020204030204" pitchFamily="34" charset="0"/>
              </a:rPr>
              <a:t> vehicle - daily/monthly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Design the system in such a way that 3rd party developers can leverage the APIs of this platform for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building new capabilities around the data available.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● Design the system to have monitoring and execute a set of actions based on rules (for e.g. send a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notification if speed is above 80 kmph). System should be able to configure different actions and</a:t>
            </a:r>
          </a:p>
          <a:p>
            <a:pPr marL="0" indent="0">
              <a:buNone/>
            </a:pPr>
            <a:r>
              <a:rPr lang="en-US" dirty="0">
                <a:latin typeface="Trade Gothic Next" panose="020F0502020204030204" pitchFamily="34" charset="0"/>
              </a:rPr>
              <a:t>rules.</a:t>
            </a:r>
          </a:p>
        </p:txBody>
      </p:sp>
    </p:spTree>
    <p:extLst>
      <p:ext uri="{BB962C8B-B14F-4D97-AF65-F5344CB8AC3E}">
        <p14:creationId xmlns:p14="http://schemas.microsoft.com/office/powerpoint/2010/main" val="25513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D603-3A02-DF5C-7034-0B4F8B4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6ACA-5771-CF44-1D83-F75FA364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209040"/>
            <a:ext cx="10764520" cy="4967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latin typeface="Trade Gothic Next" panose="020B05030403030200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Trade Gothic Next" panose="020B0503040303020004" pitchFamily="34" charset="0"/>
              </a:rPr>
              <a:t>Some assumptions</a:t>
            </a:r>
          </a:p>
          <a:p>
            <a:pPr marL="0" indent="0">
              <a:buNone/>
            </a:pPr>
            <a:endParaRPr lang="en-US" sz="1500" dirty="0">
              <a:latin typeface="Trade Gothic Next" panose="020B0503040303020004" pitchFamily="34" charset="0"/>
            </a:endParaRPr>
          </a:p>
          <a:p>
            <a:r>
              <a:rPr lang="en-US" sz="1500" dirty="0">
                <a:latin typeface="Trade Gothic Next" panose="020B0503040303020004" pitchFamily="34" charset="0"/>
              </a:rPr>
              <a:t>Device will transmit new </a:t>
            </a:r>
            <a:r>
              <a:rPr lang="en-US" sz="1500" dirty="0" err="1">
                <a:latin typeface="Trade Gothic Next" panose="020B0503040303020004" pitchFamily="34" charset="0"/>
              </a:rPr>
              <a:t>uuid</a:t>
            </a:r>
            <a:r>
              <a:rPr lang="en-US" sz="1500" dirty="0">
                <a:latin typeface="Trade Gothic Next" panose="020B0503040303020004" pitchFamily="34" charset="0"/>
              </a:rPr>
              <a:t> every time when engine starts</a:t>
            </a:r>
          </a:p>
          <a:p>
            <a:r>
              <a:rPr lang="en-US" sz="1500" dirty="0">
                <a:latin typeface="Trade Gothic Next" panose="020B0503040303020004" pitchFamily="34" charset="0"/>
              </a:rPr>
              <a:t>Device will transmit the last known geolocations where it was previously</a:t>
            </a:r>
          </a:p>
          <a:p>
            <a:r>
              <a:rPr lang="en-US" sz="1500" dirty="0">
                <a:latin typeface="Trade Gothic Next" panose="020B0503040303020004" pitchFamily="34" charset="0"/>
              </a:rPr>
              <a:t> Basic Vehicle Simulator </a:t>
            </a:r>
          </a:p>
          <a:p>
            <a:r>
              <a:rPr lang="en-US" sz="1500" dirty="0">
                <a:latin typeface="Trade Gothic Next" panose="020B0503040303020004" pitchFamily="34" charset="0"/>
              </a:rPr>
              <a:t>Consideration only on road vehicles</a:t>
            </a:r>
          </a:p>
          <a:p>
            <a:r>
              <a:rPr lang="en-US" sz="1500" dirty="0">
                <a:latin typeface="Trade Gothic Next" panose="020B0503040303020004" pitchFamily="34" charset="0"/>
              </a:rPr>
              <a:t>Fuel is full when the vehicle starts</a:t>
            </a:r>
          </a:p>
          <a:p>
            <a:r>
              <a:rPr lang="en-US" sz="1500" dirty="0" err="1">
                <a:latin typeface="Trade Gothic Next" panose="020B0503040303020004" pitchFamily="34" charset="0"/>
              </a:rPr>
              <a:t>Vechile</a:t>
            </a:r>
            <a:r>
              <a:rPr lang="en-US" sz="1500" dirty="0">
                <a:latin typeface="Trade Gothic Next" panose="020B0503040303020004" pitchFamily="34" charset="0"/>
              </a:rPr>
              <a:t> will emit events with the delay of 10 seconds</a:t>
            </a:r>
          </a:p>
          <a:p>
            <a:endParaRPr lang="en-US" sz="1500" dirty="0">
              <a:latin typeface="Trade Gothic Next" panose="020B0503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827-8F69-6941-D24F-412947F6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99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B2DFC-898D-8F3F-6642-A7EDE33D1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419" y="873125"/>
            <a:ext cx="8115161" cy="5303838"/>
          </a:xfrm>
        </p:spPr>
      </p:pic>
    </p:spTree>
    <p:extLst>
      <p:ext uri="{BB962C8B-B14F-4D97-AF65-F5344CB8AC3E}">
        <p14:creationId xmlns:p14="http://schemas.microsoft.com/office/powerpoint/2010/main" val="97867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239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Trade Gothic Next</vt:lpstr>
      <vt:lpstr>Office Theme</vt:lpstr>
      <vt:lpstr>INTUIT DEMO</vt:lpstr>
      <vt:lpstr>Problem statement</vt:lpstr>
      <vt:lpstr>Assumptions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 DEMO</dc:title>
  <dc:creator>Suthagar Pitchey</dc:creator>
  <cp:lastModifiedBy>Suthagar Pitchey</cp:lastModifiedBy>
  <cp:revision>4</cp:revision>
  <dcterms:created xsi:type="dcterms:W3CDTF">2023-10-10T11:32:03Z</dcterms:created>
  <dcterms:modified xsi:type="dcterms:W3CDTF">2023-10-11T10:30:30Z</dcterms:modified>
</cp:coreProperties>
</file>